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81" r:id="rId2"/>
    <p:sldId id="297" r:id="rId3"/>
    <p:sldId id="302" r:id="rId4"/>
    <p:sldId id="301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F50"/>
    <a:srgbClr val="1E477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31" autoAdjust="0"/>
    <p:restoredTop sz="93212" autoAdjust="0"/>
  </p:normalViewPr>
  <p:slideViewPr>
    <p:cSldViewPr>
      <p:cViewPr>
        <p:scale>
          <a:sx n="90" d="100"/>
          <a:sy n="90" d="100"/>
        </p:scale>
        <p:origin x="-1128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9F06B-E0B0-4FC8-9FEF-CCD36F0C5B97}" type="datetimeFigureOut">
              <a:rPr lang="en-US" smtClean="0"/>
              <a:pPr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126E-58A0-4460-9E8C-B9D1B93584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70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B29005-D5CD-4928-842A-51BD08A0394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1126E-58A0-4460-9E8C-B9D1B93584D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1126E-58A0-4460-9E8C-B9D1B93584D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1126E-58A0-4460-9E8C-B9D1B93584D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13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B90CF-488A-4A4D-8F54-3199B5F19F99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5DE0B-D744-4013-8058-F7DF07A9455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25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/>
          </a:bodyPr>
          <a:lstStyle>
            <a:lvl1pPr algn="l">
              <a:defRPr sz="2800" b="1">
                <a:latin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F91347-7A10-44B9-9B45-5D7A01A98D3B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4484B-CA65-4D87-AA4B-6D3DB2D1CBD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3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824433-2D7A-4E29-B5F8-19E4AD190979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09376-9A9D-4E9C-85FD-7A0B36D8AC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18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3"/>
          <p:cNvSpPr/>
          <p:nvPr userDrawn="1"/>
        </p:nvSpPr>
        <p:spPr bwMode="auto">
          <a:xfrm>
            <a:off x="0" y="0"/>
            <a:ext cx="9144000" cy="276225"/>
          </a:xfrm>
          <a:prstGeom prst="rect">
            <a:avLst/>
          </a:prstGeom>
          <a:solidFill>
            <a:schemeClr val="bg1">
              <a:alpha val="83922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kumimoji="1" lang="ko-KR" altLang="en-US" sz="1200">
              <a:solidFill>
                <a:prstClr val="black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087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1" y="25"/>
            <a:ext cx="857250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 descr="ppt_s02_433.jpg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6489897"/>
            <a:ext cx="9144000" cy="368137"/>
          </a:xfrm>
          <a:prstGeom prst="rect">
            <a:avLst/>
          </a:prstGeom>
        </p:spPr>
      </p:pic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F58B8-5539-4974-A951-F5E54115A61D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A92BC-D468-42B1-9ABC-01F0F2AAC1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447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1" y="25"/>
            <a:ext cx="857250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F58B8-5539-4974-A951-F5E54115A61D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A92BC-D468-42B1-9ABC-01F0F2AAC1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60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28" y="428604"/>
            <a:ext cx="8229600" cy="571504"/>
          </a:xfrm>
        </p:spPr>
        <p:txBody>
          <a:bodyPr>
            <a:normAutofit/>
          </a:bodyPr>
          <a:lstStyle>
            <a:lvl1pPr algn="l">
              <a:defRPr sz="2800" b="1">
                <a:latin typeface="Calibri" pitchFamily="34" charset="0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9A2DF-A9D8-4500-A42B-95BCA7088224}" type="datetimeFigureOut">
              <a:rPr lang="ko-KR" altLang="en-US" smtClean="0"/>
              <a:pPr/>
              <a:t>2021-12-13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BA7F7-1F9F-46B1-9466-DD8B14CAE83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57158" y="1000108"/>
            <a:ext cx="8286808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" y="6718300"/>
            <a:ext cx="9144032" cy="165100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>
              <a:gradFill flip="none" rotWithShape="1">
                <a:gsLst>
                  <a:gs pos="0">
                    <a:prstClr val="white">
                      <a:shade val="30000"/>
                      <a:satMod val="115000"/>
                    </a:prstClr>
                  </a:gs>
                  <a:gs pos="50000">
                    <a:prstClr val="white">
                      <a:shade val="67500"/>
                      <a:satMod val="115000"/>
                    </a:prstClr>
                  </a:gs>
                  <a:gs pos="100000">
                    <a:prstClr val="white">
                      <a:shade val="100000"/>
                      <a:satMod val="115000"/>
                    </a:prstClr>
                  </a:gs>
                </a:gsLst>
                <a:path path="circle">
                  <a:fillToRect l="100000" b="100000"/>
                </a:path>
                <a:tileRect t="-100000" r="-100000"/>
              </a:gra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2"/>
            <a:ext cx="857224" cy="150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96181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4261284" y="6237312"/>
            <a:ext cx="621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9A3AC58-9562-419F-881C-4576CAD8F02E}" type="slidenum">
              <a:rPr lang="ko-KR" altLang="en-US" sz="900" smtClean="0">
                <a:latin typeface="Calibri" pitchFamily="34" charset="0"/>
                <a:cs typeface="Calibri" pitchFamily="34" charset="0"/>
              </a:rPr>
              <a:pPr algn="ctr"/>
              <a:t>‹#›</a:t>
            </a:fld>
            <a:endParaRPr lang="ko-KR" altLang="en-US" sz="9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08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42684-585F-441A-BEA0-DE05AF95BECC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6942B-BA5A-4011-A976-6B4F16A0C90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9D9A8-C6C1-4379-B308-8D558E049814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85DB9-7813-4517-9B7C-7B401B9A2EE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794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6C37D-01A8-412C-8611-23A47A002D38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AE23F-29F8-4CD7-A499-75EC262E8C8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38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F539D-226D-4457-AC4A-CB8921970C0A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0B1545-A719-46B1-96A6-09EB80886D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33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86751" y="1"/>
            <a:ext cx="857250" cy="15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 descr="ppt_s02_433.jpg"/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6489873"/>
            <a:ext cx="9144000" cy="368137"/>
          </a:xfrm>
          <a:prstGeom prst="rect">
            <a:avLst/>
          </a:prstGeom>
        </p:spPr>
      </p:pic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F58B8-5539-4974-A951-F5E54115A61D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4A92BC-D468-42B1-9ABC-01F0F2AAC1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02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1E1C9-F6DE-464F-821B-9D97A1A035CB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6C1AA-6CFC-45B3-9A71-E7A564D0FA3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B91773-4E10-4EF2-AB23-8C96F30A2164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A5773-70D5-4658-B42F-E26A51C7937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47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A083E-F4D1-404E-866E-9EA9F28AD2D5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A82E0-25D3-4CCC-8829-908A0E8771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23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9219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6BE4BE1-481F-419B-9838-9B252875B165}" type="datetimeFigureOut">
              <a:rPr lang="ko-KR" altLang="en-US"/>
              <a:pPr>
                <a:defRPr/>
              </a:pPr>
              <a:t>2021-12-13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04E2C8D-A819-4448-B6AA-1D979310D4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23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  <p:sldLayoutId id="2147483676" r:id="rId14"/>
    <p:sldLayoutId id="2147483677" r:id="rId15"/>
    <p:sldLayoutId id="2147483679" r:id="rId1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685801" y="2387640"/>
            <a:ext cx="7772400" cy="147002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err="1" smtClean="0"/>
              <a:t>Vue</a:t>
            </a:r>
            <a:r>
              <a:rPr lang="ko-KR" altLang="ko-KR" sz="3200" b="1" dirty="0" smtClean="0"/>
              <a:t>프로젝트에 </a:t>
            </a:r>
            <a:r>
              <a:rPr lang="ko-KR" altLang="ko-KR" sz="3200" b="1" dirty="0"/>
              <a:t>쉽게</a:t>
            </a:r>
            <a:r>
              <a:rPr lang="en-US" altLang="ko-KR" sz="3200" b="1" dirty="0"/>
              <a:t> Electron </a:t>
            </a:r>
            <a:r>
              <a:rPr lang="ko-KR" altLang="ko-KR" sz="3200" b="1" dirty="0"/>
              <a:t>적용하기</a:t>
            </a:r>
            <a:endParaRPr lang="ko-KR" altLang="en-US" sz="3200" b="1" dirty="0">
              <a:ea typeface="+mn-ea"/>
            </a:endParaRPr>
          </a:p>
        </p:txBody>
      </p:sp>
      <p:sp>
        <p:nvSpPr>
          <p:cNvPr id="10" name="부제목 2"/>
          <p:cNvSpPr>
            <a:spLocks noGrp="1"/>
          </p:cNvSpPr>
          <p:nvPr>
            <p:ph type="subTitle" idx="1"/>
          </p:nvPr>
        </p:nvSpPr>
        <p:spPr>
          <a:xfrm>
            <a:off x="1371600" y="5105424"/>
            <a:ext cx="6400800" cy="9667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Calibri" pitchFamily="34" charset="0"/>
              </a:rPr>
              <a:t>LC Dev. Team </a:t>
            </a:r>
            <a:r>
              <a:rPr lang="ko-KR" altLang="en-US" sz="2000" b="1" dirty="0" err="1" smtClean="0">
                <a:latin typeface="Calibri" pitchFamily="34" charset="0"/>
              </a:rPr>
              <a:t>이환웅</a:t>
            </a:r>
            <a:endParaRPr lang="en-US" altLang="ko-KR" sz="2000" b="1" dirty="0" smtClean="0">
              <a:latin typeface="Calibri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Calibri" pitchFamily="34" charset="0"/>
              </a:rPr>
              <a:t>2021 December</a:t>
            </a:r>
            <a:endParaRPr lang="ko-KR" altLang="en-US" sz="2000" b="1" dirty="0">
              <a:latin typeface="Calibri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828678"/>
            <a:ext cx="1994389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04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91" y="366316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소개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412776"/>
            <a:ext cx="7848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크로스 플랫폼을 지원하는 </a:t>
            </a:r>
            <a:r>
              <a:rPr lang="ko-KR" altLang="en-US" dirty="0" err="1" smtClean="0"/>
              <a:t>데스크탑앱</a:t>
            </a:r>
            <a:r>
              <a:rPr lang="ko-KR" altLang="en-US" dirty="0" smtClean="0"/>
              <a:t> 개발 기술</a:t>
            </a:r>
            <a:endParaRPr lang="en-US" altLang="ko-K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91" y="2564904"/>
            <a:ext cx="8723528" cy="2309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98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91" y="366316"/>
            <a:ext cx="3500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3. </a:t>
            </a:r>
            <a:r>
              <a:rPr lang="en-US" altLang="ko-KR" sz="2400" dirty="0" err="1" smtClean="0"/>
              <a:t>Vue</a:t>
            </a:r>
            <a:r>
              <a:rPr lang="en-US" altLang="ko-KR" sz="2400" dirty="0" smtClean="0"/>
              <a:t> + Electron </a:t>
            </a:r>
            <a:r>
              <a:rPr lang="en-US" altLang="ko-KR" sz="2400" dirty="0" err="1" smtClean="0"/>
              <a:t>Builer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1196752"/>
            <a:ext cx="65417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 CLI</a:t>
            </a:r>
            <a:r>
              <a:rPr lang="ko-KR" altLang="en-US" dirty="0" smtClean="0"/>
              <a:t>를 이용해서 설치</a:t>
            </a:r>
            <a:endParaRPr lang="en-US" altLang="ko-KR" dirty="0" smtClean="0"/>
          </a:p>
          <a:p>
            <a:r>
              <a:rPr lang="en-US" altLang="ko-KR" dirty="0" smtClean="0"/>
              <a:t>$ </a:t>
            </a:r>
            <a:r>
              <a:rPr lang="en-US" altLang="ko-KR" dirty="0" err="1" smtClean="0"/>
              <a:t>vue</a:t>
            </a:r>
            <a:r>
              <a:rPr lang="en-US" altLang="ko-KR" dirty="0" smtClean="0"/>
              <a:t> add electron-builder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src</a:t>
            </a:r>
            <a:r>
              <a:rPr lang="en-US" altLang="ko-KR" dirty="0" smtClean="0"/>
              <a:t>/background.js 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electron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main.js </a:t>
            </a:r>
            <a:r>
              <a:rPr lang="ko-KR" altLang="en-US" dirty="0" smtClean="0"/>
              <a:t>역할을 </a:t>
            </a:r>
            <a:r>
              <a:rPr lang="ko-KR" altLang="en-US" dirty="0" err="1" smtClean="0"/>
              <a:t>하게된다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$ </a:t>
            </a:r>
            <a:r>
              <a:rPr lang="en-US" altLang="ko-KR" dirty="0" err="1" smtClean="0"/>
              <a:t>npm</a:t>
            </a:r>
            <a:r>
              <a:rPr lang="en-US" altLang="ko-KR" dirty="0" smtClean="0"/>
              <a:t> run </a:t>
            </a:r>
            <a:r>
              <a:rPr lang="en-US" altLang="ko-KR" dirty="0" err="1" smtClean="0"/>
              <a:t>electron:serve</a:t>
            </a:r>
            <a:endParaRPr lang="en-US" altLang="ko-KR" dirty="0" smtClean="0"/>
          </a:p>
          <a:p>
            <a:r>
              <a:rPr lang="en-US" altLang="ko-KR" dirty="0"/>
              <a:t>$ </a:t>
            </a:r>
            <a:r>
              <a:rPr lang="en-US" altLang="ko-KR" dirty="0" err="1"/>
              <a:t>npm</a:t>
            </a:r>
            <a:r>
              <a:rPr lang="en-US" altLang="ko-KR" dirty="0"/>
              <a:t> run </a:t>
            </a:r>
            <a:r>
              <a:rPr lang="en-US" altLang="ko-KR" dirty="0" err="1" smtClean="0"/>
              <a:t>electron:build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000"/>
            <a:ext cx="381776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56176" y="6381328"/>
            <a:ext cx="27988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Vue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프로젝트를 </a:t>
            </a:r>
            <a:r>
              <a:rPr lang="en-US" altLang="ko-KR" sz="1200" dirty="0" smtClean="0"/>
              <a:t>Electron </a:t>
            </a:r>
            <a:r>
              <a:rPr lang="ko-KR" altLang="en-US" sz="1200" dirty="0" smtClean="0"/>
              <a:t>으로 띄웠다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85369"/>
            <a:ext cx="2337404" cy="2723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97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991" y="366316"/>
            <a:ext cx="2431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4. Auto Updater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82233" y="908720"/>
            <a:ext cx="4793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Electron Updater 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Release </a:t>
            </a:r>
            <a:r>
              <a:rPr lang="ko-KR" altLang="en-US" dirty="0" smtClean="0"/>
              <a:t>를 이용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75765" y="6165304"/>
            <a:ext cx="3844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Vue</a:t>
            </a:r>
            <a:r>
              <a:rPr lang="en-US" altLang="ko-KR" dirty="0" smtClean="0"/>
              <a:t> CLI </a:t>
            </a:r>
            <a:r>
              <a:rPr lang="ko-KR" altLang="en-US" dirty="0" smtClean="0"/>
              <a:t>를 이용해서 만든 프로젝트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1772816"/>
            <a:ext cx="650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4-1. </a:t>
            </a:r>
            <a:br>
              <a:rPr lang="en-US" altLang="ko-KR" dirty="0" smtClean="0"/>
            </a:br>
            <a:r>
              <a:rPr lang="en-US" altLang="ko-KR" dirty="0" smtClean="0"/>
              <a:t>$ export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74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4326</TotalTime>
  <Words>73</Words>
  <Application>Microsoft Office PowerPoint</Application>
  <PresentationFormat>화면 슬라이드 쇼(4:3)</PresentationFormat>
  <Paragraphs>22</Paragraphs>
  <Slides>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3_Office 테마</vt:lpstr>
      <vt:lpstr>Vue프로젝트에 쉽게 Electron 적용하기</vt:lpstr>
      <vt:lpstr>PowerPoint 프레젠테이션</vt:lpstr>
      <vt:lpstr>PowerPoint 프레젠테이션</vt:lpstr>
      <vt:lpstr>PowerPoint 프레젠테이션</vt:lpstr>
    </vt:vector>
  </TitlesOfParts>
  <Company>chungdahm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이지윤(Sidney Lee)</dc:creator>
  <cp:lastModifiedBy>이환웅</cp:lastModifiedBy>
  <cp:revision>603</cp:revision>
  <dcterms:created xsi:type="dcterms:W3CDTF">2008-11-13T01:36:03Z</dcterms:created>
  <dcterms:modified xsi:type="dcterms:W3CDTF">2021-12-13T09:01:32Z</dcterms:modified>
</cp:coreProperties>
</file>