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3DCC4-A5B3-4D4E-B7DB-FF2BA44A7A9C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3311F-FD4C-41A8-B043-8D8616EF2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3311F-FD4C-41A8-B043-8D8616EF2B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3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3311F-FD4C-41A8-B043-8D8616EF2B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3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359-A9E2-4789-AE98-25AE6C37A9F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FB6A-FD2E-4462-9991-8D8D7205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7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359-A9E2-4789-AE98-25AE6C37A9F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FB6A-FD2E-4462-9991-8D8D7205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3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359-A9E2-4789-AE98-25AE6C37A9F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FB6A-FD2E-4462-9991-8D8D7205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359-A9E2-4789-AE98-25AE6C37A9F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FB6A-FD2E-4462-9991-8D8D7205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4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359-A9E2-4789-AE98-25AE6C37A9F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FB6A-FD2E-4462-9991-8D8D7205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2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359-A9E2-4789-AE98-25AE6C37A9F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FB6A-FD2E-4462-9991-8D8D7205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2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359-A9E2-4789-AE98-25AE6C37A9F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FB6A-FD2E-4462-9991-8D8D7205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2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359-A9E2-4789-AE98-25AE6C37A9F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FB6A-FD2E-4462-9991-8D8D7205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1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359-A9E2-4789-AE98-25AE6C37A9F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FB6A-FD2E-4462-9991-8D8D7205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0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359-A9E2-4789-AE98-25AE6C37A9F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FB6A-FD2E-4462-9991-8D8D7205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3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1359-A9E2-4789-AE98-25AE6C37A9F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FB6A-FD2E-4462-9991-8D8D7205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82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31359-A9E2-4789-AE98-25AE6C37A9F5}" type="datetimeFigureOut">
              <a:rPr lang="ko-KR" altLang="en-US" smtClean="0"/>
              <a:t>2022-02-08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FB6A-FD2E-4462-9991-8D8D72051B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46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764704"/>
            <a:ext cx="35283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65802" y="242638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Press any Button To Start</a:t>
            </a:r>
            <a:endParaRPr lang="ko-KR" altLang="en-US" sz="800" dirty="0"/>
          </a:p>
        </p:txBody>
      </p:sp>
      <p:cxnSp>
        <p:nvCxnSpPr>
          <p:cNvPr id="7" name="직선 화살표 연결선 6"/>
          <p:cNvCxnSpPr>
            <a:stCxn id="5" idx="3"/>
            <a:endCxn id="8" idx="1"/>
          </p:cNvCxnSpPr>
          <p:nvPr/>
        </p:nvCxnSpPr>
        <p:spPr>
          <a:xfrm>
            <a:off x="2673914" y="2606400"/>
            <a:ext cx="198284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656756" y="1454272"/>
            <a:ext cx="35283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06970" y="1556792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Exit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7562954" y="3312180"/>
            <a:ext cx="504056" cy="33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history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7117930" y="1534386"/>
            <a:ext cx="504056" cy="33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option</a:t>
            </a:r>
            <a:endParaRPr lang="ko-KR" altLang="en-US" sz="800" dirty="0"/>
          </a:p>
        </p:txBody>
      </p:sp>
      <p:cxnSp>
        <p:nvCxnSpPr>
          <p:cNvPr id="30" name="꺾인 연결선 29"/>
          <p:cNvCxnSpPr>
            <a:stCxn id="13" idx="1"/>
            <a:endCxn id="36" idx="3"/>
          </p:cNvCxnSpPr>
          <p:nvPr/>
        </p:nvCxnSpPr>
        <p:spPr>
          <a:xfrm rot="10800000" flipV="1">
            <a:off x="3892422" y="1700808"/>
            <a:ext cx="3225508" cy="3456384"/>
          </a:xfrm>
          <a:prstGeom prst="bentConnector3">
            <a:avLst>
              <a:gd name="adj1" fmla="val 66849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1" idx="0"/>
          </p:cNvCxnSpPr>
          <p:nvPr/>
        </p:nvCxnSpPr>
        <p:spPr>
          <a:xfrm flipV="1">
            <a:off x="7886990" y="1124744"/>
            <a:ext cx="0" cy="43204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712500" y="2966333"/>
            <a:ext cx="14169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832308" y="598560"/>
            <a:ext cx="2109364" cy="5261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댕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하는 대종소리와 함께 종료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364030" y="4005064"/>
            <a:ext cx="35283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414244" y="410758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Exit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3270228" y="5862972"/>
            <a:ext cx="504056" cy="33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history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2825204" y="4085178"/>
            <a:ext cx="504056" cy="33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option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1068285" y="4653136"/>
            <a:ext cx="2119882" cy="1058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51520" y="72376"/>
            <a:ext cx="2109364" cy="52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댕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하는 대종소리와 함께 종료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1124277" y="4797152"/>
            <a:ext cx="1083049" cy="3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volume</a:t>
            </a:r>
            <a:endParaRPr lang="ko-KR" altLang="en-US" sz="1100" dirty="0"/>
          </a:p>
        </p:txBody>
      </p:sp>
      <p:sp>
        <p:nvSpPr>
          <p:cNvPr id="47" name="직사각형 46"/>
          <p:cNvSpPr/>
          <p:nvPr/>
        </p:nvSpPr>
        <p:spPr>
          <a:xfrm>
            <a:off x="1148073" y="5299583"/>
            <a:ext cx="1035455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language</a:t>
            </a:r>
            <a:endParaRPr lang="ko-KR" altLang="en-US" sz="11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2267744" y="4869160"/>
            <a:ext cx="86409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267744" y="4986870"/>
            <a:ext cx="86409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2267744" y="5101706"/>
            <a:ext cx="86409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915816" y="4824895"/>
            <a:ext cx="66380" cy="8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53" name="직사각형 52"/>
          <p:cNvSpPr/>
          <p:nvPr/>
        </p:nvSpPr>
        <p:spPr>
          <a:xfrm>
            <a:off x="2666602" y="4933030"/>
            <a:ext cx="66380" cy="8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2411760" y="5057441"/>
            <a:ext cx="66380" cy="88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2347508" y="5327318"/>
            <a:ext cx="704567" cy="19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한국</a:t>
            </a:r>
            <a:r>
              <a:rPr lang="ko-KR" altLang="en-US" sz="1100"/>
              <a:t>어</a:t>
            </a:r>
            <a:endParaRPr lang="ko-KR" altLang="en-US" sz="1100" dirty="0"/>
          </a:p>
        </p:txBody>
      </p:sp>
      <p:sp>
        <p:nvSpPr>
          <p:cNvPr id="57" name="오른쪽 화살표 56"/>
          <p:cNvSpPr/>
          <p:nvPr/>
        </p:nvSpPr>
        <p:spPr>
          <a:xfrm>
            <a:off x="3086430" y="5388780"/>
            <a:ext cx="72008" cy="7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 rot="10800000">
            <a:off x="2241264" y="5388780"/>
            <a:ext cx="72008" cy="73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5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7067" y="1007924"/>
            <a:ext cx="35283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27281" y="1110444"/>
            <a:ext cx="3600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Exit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3383265" y="2865832"/>
            <a:ext cx="504056" cy="33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history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2938241" y="1088038"/>
            <a:ext cx="504056" cy="33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option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1532811" y="2519985"/>
            <a:ext cx="14169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83968" y="4005064"/>
            <a:ext cx="3528392" cy="20522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100" dirty="0" smtClean="0"/>
              <a:t>시작하면 캐릭터를 고른다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가짓수 미정</a:t>
            </a:r>
            <a:r>
              <a:rPr lang="en-US" altLang="ko-KR" sz="1100" dirty="0" smtClean="0"/>
              <a:t>)</a:t>
            </a:r>
          </a:p>
          <a:p>
            <a:pPr marL="228600" indent="-228600" algn="ctr">
              <a:buAutoNum type="arabicPeriod"/>
            </a:pPr>
            <a:r>
              <a:rPr lang="en-US" altLang="ko-KR" sz="1100" dirty="0" smtClean="0"/>
              <a:t>HP, </a:t>
            </a:r>
            <a:r>
              <a:rPr lang="en-US" altLang="ko-KR" sz="1100" dirty="0" err="1" smtClean="0"/>
              <a:t>Rullet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등 캐릭터 종속적인 정보는 이 시점엔 회색 처리</a:t>
            </a:r>
            <a:endParaRPr lang="ko-KR" altLang="en-US" sz="1100" dirty="0"/>
          </a:p>
        </p:txBody>
      </p:sp>
      <p:sp>
        <p:nvSpPr>
          <p:cNvPr id="36" name="직사각형 35"/>
          <p:cNvSpPr/>
          <p:nvPr/>
        </p:nvSpPr>
        <p:spPr>
          <a:xfrm>
            <a:off x="5076055" y="1007924"/>
            <a:ext cx="35283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34" idx="3"/>
          </p:cNvCxnSpPr>
          <p:nvPr/>
        </p:nvCxnSpPr>
        <p:spPr>
          <a:xfrm>
            <a:off x="2949715" y="2772013"/>
            <a:ext cx="212634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524328" y="2865832"/>
            <a:ext cx="964327" cy="33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Loading…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477067" y="4005064"/>
            <a:ext cx="35283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꺾인 연결선 67"/>
          <p:cNvCxnSpPr>
            <a:stCxn id="36" idx="2"/>
            <a:endCxn id="71" idx="0"/>
          </p:cNvCxnSpPr>
          <p:nvPr/>
        </p:nvCxnSpPr>
        <p:spPr>
          <a:xfrm rot="5400000">
            <a:off x="4194315" y="1359128"/>
            <a:ext cx="692884" cy="4598988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683568" y="4653136"/>
            <a:ext cx="14169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 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2339752" y="4653136"/>
            <a:ext cx="14169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 2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2652619" y="5949280"/>
            <a:ext cx="112120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HP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658134" y="4322301"/>
            <a:ext cx="309025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Rullet</a:t>
            </a:r>
            <a:r>
              <a:rPr lang="en-US" altLang="ko-KR" sz="1200" dirty="0" smtClean="0"/>
              <a:t> bar</a:t>
            </a:r>
            <a:endParaRPr lang="ko-KR" altLang="en-US" sz="1200" dirty="0"/>
          </a:p>
        </p:txBody>
      </p:sp>
      <p:sp>
        <p:nvSpPr>
          <p:cNvPr id="77" name="이등변 삼각형 76"/>
          <p:cNvSpPr/>
          <p:nvPr/>
        </p:nvSpPr>
        <p:spPr>
          <a:xfrm rot="10800000">
            <a:off x="2075832" y="4221088"/>
            <a:ext cx="264776" cy="20242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63092" y="5949280"/>
            <a:ext cx="70697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Money</a:t>
            </a:r>
            <a:endParaRPr lang="ko-KR" altLang="en-US" sz="1100" dirty="0"/>
          </a:p>
        </p:txBody>
      </p:sp>
      <p:sp>
        <p:nvSpPr>
          <p:cNvPr id="79" name="직사각형 78"/>
          <p:cNvSpPr/>
          <p:nvPr/>
        </p:nvSpPr>
        <p:spPr>
          <a:xfrm>
            <a:off x="663092" y="4055643"/>
            <a:ext cx="3090253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Depth Bar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1981190" y="4607664"/>
            <a:ext cx="444140" cy="33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Level Up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4612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336276" y="908720"/>
            <a:ext cx="35283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42777" y="1556792"/>
            <a:ext cx="14169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 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2198961" y="1556792"/>
            <a:ext cx="14169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 2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2511828" y="2852936"/>
            <a:ext cx="112120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HP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517343" y="1225957"/>
            <a:ext cx="309025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Rullet</a:t>
            </a:r>
            <a:r>
              <a:rPr lang="en-US" altLang="ko-KR" sz="1200" dirty="0" smtClean="0"/>
              <a:t> bar</a:t>
            </a:r>
            <a:endParaRPr lang="ko-KR" altLang="en-US" sz="1200" dirty="0"/>
          </a:p>
        </p:txBody>
      </p:sp>
      <p:sp>
        <p:nvSpPr>
          <p:cNvPr id="77" name="이등변 삼각형 76"/>
          <p:cNvSpPr/>
          <p:nvPr/>
        </p:nvSpPr>
        <p:spPr>
          <a:xfrm rot="10800000">
            <a:off x="1935041" y="1124744"/>
            <a:ext cx="264776" cy="20242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44252" y="2852936"/>
            <a:ext cx="70697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Money</a:t>
            </a:r>
            <a:endParaRPr lang="ko-KR" altLang="en-US" sz="1100" dirty="0"/>
          </a:p>
        </p:txBody>
      </p:sp>
      <p:sp>
        <p:nvSpPr>
          <p:cNvPr id="79" name="직사각형 78"/>
          <p:cNvSpPr/>
          <p:nvPr/>
        </p:nvSpPr>
        <p:spPr>
          <a:xfrm>
            <a:off x="522301" y="959299"/>
            <a:ext cx="3090253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Depth Bar</a:t>
            </a:r>
            <a:endParaRPr lang="ko-KR" altLang="en-US" sz="800" dirty="0"/>
          </a:p>
        </p:txBody>
      </p:sp>
      <p:sp>
        <p:nvSpPr>
          <p:cNvPr id="80" name="직사각형 79"/>
          <p:cNvSpPr/>
          <p:nvPr/>
        </p:nvSpPr>
        <p:spPr>
          <a:xfrm>
            <a:off x="1840399" y="1511320"/>
            <a:ext cx="444140" cy="33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Level Up</a:t>
            </a:r>
            <a:endParaRPr lang="ko-KR" altLang="en-US" sz="800" dirty="0"/>
          </a:p>
        </p:txBody>
      </p:sp>
      <p:cxnSp>
        <p:nvCxnSpPr>
          <p:cNvPr id="64" name="직선 화살표 연결선 63"/>
          <p:cNvCxnSpPr>
            <a:stCxn id="74" idx="3"/>
          </p:cNvCxnSpPr>
          <p:nvPr/>
        </p:nvCxnSpPr>
        <p:spPr>
          <a:xfrm>
            <a:off x="3615865" y="2132856"/>
            <a:ext cx="1172159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788024" y="908720"/>
            <a:ext cx="3528392" cy="2304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963576" y="2852936"/>
            <a:ext cx="112120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HP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969091" y="1225957"/>
            <a:ext cx="309025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Rullet</a:t>
            </a:r>
            <a:r>
              <a:rPr lang="en-US" altLang="ko-KR" sz="1200" dirty="0" smtClean="0"/>
              <a:t> bar</a:t>
            </a:r>
            <a:endParaRPr lang="ko-KR" altLang="en-US" sz="1200" dirty="0"/>
          </a:p>
        </p:txBody>
      </p:sp>
      <p:sp>
        <p:nvSpPr>
          <p:cNvPr id="28" name="이등변 삼각형 27"/>
          <p:cNvSpPr/>
          <p:nvPr/>
        </p:nvSpPr>
        <p:spPr>
          <a:xfrm rot="10800000">
            <a:off x="6386789" y="1124744"/>
            <a:ext cx="264776" cy="20242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996000" y="2852936"/>
            <a:ext cx="706977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Money</a:t>
            </a:r>
            <a:endParaRPr lang="ko-KR" altLang="en-US" sz="1100" dirty="0"/>
          </a:p>
        </p:txBody>
      </p:sp>
      <p:sp>
        <p:nvSpPr>
          <p:cNvPr id="30" name="직사각형 29"/>
          <p:cNvSpPr/>
          <p:nvPr/>
        </p:nvSpPr>
        <p:spPr>
          <a:xfrm>
            <a:off x="4974049" y="959299"/>
            <a:ext cx="3090253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Depth Bar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4860032" y="1484784"/>
            <a:ext cx="7084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 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770889" y="1484784"/>
            <a:ext cx="7084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 1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458134" y="1484784"/>
            <a:ext cx="7084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 1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552220" y="1489616"/>
            <a:ext cx="7084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Char 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994525" y="1556792"/>
            <a:ext cx="14169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선택지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50709" y="1556792"/>
            <a:ext cx="1416904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선택지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292147" y="1511320"/>
            <a:ext cx="444140" cy="33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Level Up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2763755" y="3645024"/>
            <a:ext cx="3528392" cy="20522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100" dirty="0" smtClean="0"/>
              <a:t>캐릭터 고르면 바로 시작</a:t>
            </a:r>
            <a:endParaRPr lang="en-US" altLang="ko-KR" sz="1100" dirty="0" smtClean="0"/>
          </a:p>
          <a:p>
            <a:pPr marL="228600" indent="-228600" algn="ctr">
              <a:buAutoNum type="arabicPeriod"/>
            </a:pPr>
            <a:r>
              <a:rPr lang="ko-KR" altLang="en-US" sz="1100" dirty="0" smtClean="0"/>
              <a:t>게임 화면 상세 설명은 </a:t>
            </a:r>
            <a:r>
              <a:rPr lang="ko-KR" altLang="en-US" sz="1100" dirty="0" err="1" smtClean="0"/>
              <a:t>뒷</a:t>
            </a:r>
            <a:r>
              <a:rPr lang="ko-KR" altLang="en-US" sz="1100" dirty="0" smtClean="0"/>
              <a:t> 장에서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0314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108</Words>
  <Application>Microsoft Office PowerPoint</Application>
  <PresentationFormat>화면 슬라이드 쇼(4:3)</PresentationFormat>
  <Paragraphs>49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조항민</dc:creator>
  <cp:lastModifiedBy>조항민</cp:lastModifiedBy>
  <cp:revision>10</cp:revision>
  <dcterms:created xsi:type="dcterms:W3CDTF">2022-02-08T11:15:25Z</dcterms:created>
  <dcterms:modified xsi:type="dcterms:W3CDTF">2022-02-08T11:49:59Z</dcterms:modified>
</cp:coreProperties>
</file>