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8" r:id="rId3"/>
  </p:sldMasterIdLst>
  <p:sldIdLst>
    <p:sldId id="257" r:id="rId4"/>
    <p:sldId id="262" r:id="rId5"/>
    <p:sldId id="261" r:id="rId6"/>
    <p:sldId id="265" r:id="rId7"/>
    <p:sldId id="266" r:id="rId8"/>
    <p:sldId id="264" r:id="rId9"/>
    <p:sldId id="263" r:id="rId10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4B36"/>
    <a:srgbClr val="1B3436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10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5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메인, 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0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76300" y="117753"/>
            <a:ext cx="763480" cy="480041"/>
            <a:chOff x="2789068" y="2050742"/>
            <a:chExt cx="763480" cy="480041"/>
          </a:xfrm>
        </p:grpSpPr>
        <p:sp>
          <p:nvSpPr>
            <p:cNvPr id="3" name="이등변 삼각형 2"/>
            <p:cNvSpPr/>
            <p:nvPr/>
          </p:nvSpPr>
          <p:spPr>
            <a:xfrm flipV="1">
              <a:off x="2789068" y="2050742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flipH="1" flipV="1">
              <a:off x="2789068" y="2059183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112820" y="117753"/>
            <a:ext cx="763480" cy="480041"/>
            <a:chOff x="2025588" y="2050742"/>
            <a:chExt cx="763480" cy="480041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2025588" y="2050742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25588" y="2059183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10552220" y="6269731"/>
            <a:ext cx="763480" cy="471600"/>
            <a:chOff x="11162190" y="6214765"/>
            <a:chExt cx="763480" cy="471600"/>
          </a:xfrm>
        </p:grpSpPr>
        <p:sp>
          <p:nvSpPr>
            <p:cNvPr id="9" name="이등변 삼각형 8"/>
            <p:cNvSpPr/>
            <p:nvPr/>
          </p:nvSpPr>
          <p:spPr>
            <a:xfrm>
              <a:off x="11162190" y="6215849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1543930" y="6214765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11315700" y="6269731"/>
            <a:ext cx="763480" cy="471600"/>
            <a:chOff x="10398710" y="6214765"/>
            <a:chExt cx="763480" cy="471600"/>
          </a:xfrm>
        </p:grpSpPr>
        <p:sp>
          <p:nvSpPr>
            <p:cNvPr id="12" name="이등변 삼각형 11"/>
            <p:cNvSpPr/>
            <p:nvPr/>
          </p:nvSpPr>
          <p:spPr>
            <a:xfrm>
              <a:off x="10398710" y="6215849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10780450" y="6214765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3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92351" y="265054"/>
            <a:ext cx="1091150" cy="343034"/>
            <a:chOff x="5365806" y="117753"/>
            <a:chExt cx="1526960" cy="480041"/>
          </a:xfrm>
        </p:grpSpPr>
        <p:grpSp>
          <p:nvGrpSpPr>
            <p:cNvPr id="15" name="그룹 14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19" name="이등변 삼각형 18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17" name="이등변 삼각형 16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 userDrawn="1"/>
        </p:nvGrpSpPr>
        <p:grpSpPr>
          <a:xfrm rot="10800000">
            <a:off x="10941301" y="6361054"/>
            <a:ext cx="1091150" cy="343034"/>
            <a:chOff x="5365806" y="117753"/>
            <a:chExt cx="1526960" cy="480041"/>
          </a:xfrm>
        </p:grpSpPr>
        <p:grpSp>
          <p:nvGrpSpPr>
            <p:cNvPr id="22" name="그룹 21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26" name="이등변 삼각형 25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24" name="이등변 삼각형 23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74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72706" y="2815489"/>
            <a:ext cx="164660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2022. 00. 00.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8482" y="3136613"/>
            <a:ext cx="40940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300" dirty="0" err="1" smtClean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Webpack</a:t>
            </a:r>
            <a:r>
              <a:rPr lang="en-US" altLang="ko-KR" sz="3200" b="1" spc="300" dirty="0" smtClean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spc="300" dirty="0" smtClean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</a:t>
            </a:r>
            <a:endParaRPr lang="ko-KR" altLang="en-US" sz="3200" b="1" spc="300" dirty="0">
              <a:solidFill>
                <a:srgbClr val="F15A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5466" y="3769013"/>
            <a:ext cx="212109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With. OOOOOOOOOOO</a:t>
            </a:r>
            <a:endParaRPr lang="en-US" altLang="ko-KR" sz="1200" spc="1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50682" y="1543819"/>
            <a:ext cx="20906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spc="300" dirty="0" smtClean="0">
                <a:solidFill>
                  <a:srgbClr val="F15A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400" b="1" spc="300" dirty="0">
              <a:solidFill>
                <a:srgbClr val="F15A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030091" y="4191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030091" y="4826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75629" y="2382927"/>
            <a:ext cx="84074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First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4685" y="3035918"/>
            <a:ext cx="11826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Second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5233" y="3688909"/>
            <a:ext cx="92153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41297" y="4341900"/>
            <a:ext cx="110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70243" y="4994891"/>
            <a:ext cx="8515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Fifth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50425" y="823342"/>
            <a:ext cx="1091150" cy="343034"/>
            <a:chOff x="5365806" y="117753"/>
            <a:chExt cx="1526960" cy="480041"/>
          </a:xfrm>
        </p:grpSpPr>
        <p:grpSp>
          <p:nvGrpSpPr>
            <p:cNvPr id="29" name="그룹 28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42" name="이등변 삼각형 41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각 삼각형 42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40" name="이등변 삼각형 39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각 삼각형 40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54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33715" y="3222176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moduleA.js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1601" y="3222175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moduleB.js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6495143" y="3222175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moduleC.js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73029" y="3222174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moduleD.js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4586515" y="1023260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main.js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33715" y="5475905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코드 재사용에 용이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개발 편이 증가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15773" y="2467430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moduleA.js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4448630" y="2467427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moduleB.js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045201" y="2467426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moduleC.js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7605487" y="2481942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moduleD.js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920344" y="703943"/>
            <a:ext cx="1697055" cy="1378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main.js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2815773" y="3904344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moduleA.js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4448630" y="3904341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moduleB.js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045201" y="3904340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moduleC.js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7605487" y="3918856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moduleD.js</a:t>
            </a:r>
            <a:endParaRPr lang="ko-KR" altLang="en-US" sz="1600" dirty="0"/>
          </a:p>
        </p:txBody>
      </p:sp>
      <p:sp>
        <p:nvSpPr>
          <p:cNvPr id="3" name="타원 2"/>
          <p:cNvSpPr/>
          <p:nvPr/>
        </p:nvSpPr>
        <p:spPr>
          <a:xfrm>
            <a:off x="5696858" y="5363029"/>
            <a:ext cx="261256" cy="261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96858" y="5718627"/>
            <a:ext cx="261256" cy="261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96858" y="6066966"/>
            <a:ext cx="261256" cy="261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4058" y="3534235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moduleA.js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51944" y="3534234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moduleB.js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3730174" y="1320810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moduleC.js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88573" y="1335318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main.js</a:t>
            </a:r>
            <a:endParaRPr lang="ko-KR" altLang="en-US" sz="2800" dirty="0"/>
          </a:p>
        </p:txBody>
      </p:sp>
      <p:sp>
        <p:nvSpPr>
          <p:cNvPr id="4" name="오른쪽 화살표 3"/>
          <p:cNvSpPr/>
          <p:nvPr/>
        </p:nvSpPr>
        <p:spPr>
          <a:xfrm>
            <a:off x="6415313" y="2728686"/>
            <a:ext cx="1857829" cy="1306285"/>
          </a:xfrm>
          <a:prstGeom prst="rightArrow">
            <a:avLst/>
          </a:prstGeom>
          <a:noFill/>
          <a:ln w="57150">
            <a:solidFill>
              <a:srgbClr val="BD4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15830" y="2177142"/>
            <a:ext cx="2823028" cy="24093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bundle.js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29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26720" y="367392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Ponybuhagom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65700" y="90393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136" y="1353139"/>
            <a:ext cx="4354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·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기본 색상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흰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색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 색상</a:t>
            </a:r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도형 색상에 맞춰서 </a:t>
            </a:r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그림자 </a:t>
            </a:r>
            <a:r>
              <a:rPr lang="en-US" altLang="ko-KR" sz="1600" b="1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ko-KR" altLang="en-US" sz="1600" b="1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굵게</a:t>
            </a:r>
            <a:endParaRPr lang="en-US" altLang="ko-KR" sz="1600" b="1" dirty="0" smtClean="0">
              <a:solidFill>
                <a:srgbClr val="F15A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5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39455" y="2815489"/>
            <a:ext cx="17130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4112" y="3136613"/>
            <a:ext cx="28037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rgbClr val="F15A3E"/>
                </a:solidFill>
                <a:effectLst>
                  <a:outerShdw blurRad="114300" dist="50800" dir="2700000" sx="102000" sy="102000" algn="tl" rotWithShape="0">
                    <a:prstClr val="black">
                      <a:alpha val="34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F15A3E"/>
              </a:solidFill>
              <a:effectLst>
                <a:outerShdw blurRad="114300" dist="50800" dir="2700000" sx="102000" sy="102000" algn="tl" rotWithShape="0">
                  <a:prstClr val="black">
                    <a:alpha val="34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3509" y="3769013"/>
            <a:ext cx="328500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PONYBUHAGOM.TISTORY.COM/NUMBER</a:t>
            </a:r>
          </a:p>
        </p:txBody>
      </p:sp>
    </p:spTree>
    <p:extLst>
      <p:ext uri="{BB962C8B-B14F-4D97-AF65-F5344CB8AC3E}">
        <p14:creationId xmlns:p14="http://schemas.microsoft.com/office/powerpoint/2010/main" val="24669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빈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62</Words>
  <Application>Microsoft Office PowerPoint</Application>
  <PresentationFormat>사용자 지정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나눔스퀘어 Bold</vt:lpstr>
      <vt:lpstr>나눔스퀘어 Light</vt:lpstr>
      <vt:lpstr>나눔스퀘어 ExtraBold</vt:lpstr>
      <vt:lpstr>맑은 고딕</vt:lpstr>
      <vt:lpstr>빈 슬라이드</vt:lpstr>
      <vt:lpstr>메인, 마무리</vt:lpstr>
      <vt:lpstr>내용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이환웅</cp:lastModifiedBy>
  <cp:revision>7</cp:revision>
  <dcterms:created xsi:type="dcterms:W3CDTF">2018-02-26T14:07:00Z</dcterms:created>
  <dcterms:modified xsi:type="dcterms:W3CDTF">2022-04-12T02:53:17Z</dcterms:modified>
</cp:coreProperties>
</file>