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F57-3227-4339-CF48-018627EC1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B2E9-4AF3-36B9-8C3B-EA0948A6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EC91-9679-F5D6-E439-3D93E9FB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F29E-B285-995B-9EC9-1B9F22FF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8EBC-81DD-130F-8E8D-243016F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C882-68E9-B392-F066-6FD8AD8F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917C-F158-CD8C-05A7-38689B69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725F-2D08-8735-81F1-F2B0724F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71B2-EF6B-169E-C241-670BA05E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3941-C63F-8331-EE62-4C02C280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9876C-F9A3-5092-9DC2-F5DAD8AFD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E42A-E9FF-CCB1-E424-6AF811C8D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9A82-863B-0097-1BA6-4BFE7DDD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990F-F6A5-ED12-D3C1-3788B9A2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A906-8F2F-BCCB-D2A5-8A78CC2F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C08-CAC2-CF05-E070-D1562457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1F47-C135-8E30-F00B-2BC7F39F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5551-0750-4699-A4D3-8B4A15D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A188-DED7-7DEA-1901-4010C21A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EA20-16E6-1F86-4B6B-DDFCEB8B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785D-B299-A242-F8D4-B98C0804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4A50-13AB-D94D-3EF7-DEFB3739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5F80-910C-3E25-77FD-BB9598E9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4F9-CCFA-998C-816C-9FB4B1DE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3680-7D8A-50C6-76EF-22321C14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C606-DD90-E511-945C-1E8063A0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1470-2AFC-F080-5D82-B6107F4F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C3807-27DA-FC0C-5FF2-FBE88CB7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C9A6-F78B-5C8A-AA55-8F5F1B17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478E7-A2F6-2291-D5AC-A72321F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04F3B-565F-5A1C-3D39-4754FD36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9AB5-BD29-0620-D039-29D2F46F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1296-A601-76E5-4436-2E134671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36EB-C340-60FD-8155-79B9230C1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73018-D300-F596-F01E-D271D113A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8581-47A2-4EF4-CCB5-F5266E4A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81E5-02F8-3BB1-7D59-89C7CEE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7658-BF72-BF8F-5FD5-17FF6F5B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14C8-357A-F80F-2666-E1443D0F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38CC-CD24-93DF-7463-93DA9333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797AF-F948-BDF7-0373-1A0EBED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2B9B-8C0C-8342-C7E0-07D3C340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BE9A6-A346-3E4A-E515-495D5B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DABC2-5C8D-4762-3637-5B7F9626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48C45-B370-EFFF-9F9A-C2D042FB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3446-F409-D1E0-9DE5-48D5B42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DC3-1E44-E702-E3BD-208D5DC4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5719-23C7-4864-611E-269CC408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7E6B-BD13-7170-1F55-5DC62A1FD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713F-6527-DF93-4CA4-75F3DA6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2653-92AE-0A07-6E14-6B179725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605F9-8AA8-58EB-7D9C-20FDE29A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5E75-C33D-525B-62F7-6C1B17AE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48B41-2D34-CC9D-FF35-B08384A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883D3-D9C4-0681-4683-8F4C9B8C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145E-B3E2-B02B-E693-94729931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0F57-656A-AE79-11E3-087E936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5DEA-7208-2C7A-BC92-80EA449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65366-9A64-5AE6-487B-CD1E4316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A6A4-E1A2-5DAE-0311-4DF0FE1A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F4B9-D21F-8608-2721-53E60777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61E3-5F57-ADF0-CCF2-E8B24DC75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582-5E1F-EBFD-FFFF-8280072FD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2F23-6DC3-F799-F947-02FFAFE34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Crab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B1F1-7FFF-091F-98FA-2B84BA698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Ethan Smith</a:t>
            </a:r>
          </a:p>
        </p:txBody>
      </p:sp>
    </p:spTree>
    <p:extLst>
      <p:ext uri="{BB962C8B-B14F-4D97-AF65-F5344CB8AC3E}">
        <p14:creationId xmlns:p14="http://schemas.microsoft.com/office/powerpoint/2010/main" val="3841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852-00AF-A73F-6B9B-0D8FBF2A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GB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8A00-66FE-4E6E-B8D9-6FCD727A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28475"/>
            <a:ext cx="11353800" cy="4351338"/>
          </a:xfrm>
        </p:spPr>
        <p:txBody>
          <a:bodyPr/>
          <a:lstStyle/>
          <a:p>
            <a:r>
              <a:rPr lang="en-GB" dirty="0"/>
              <a:t>In crab game, the crab has to eat all the worms while avoiding the lobsters.</a:t>
            </a:r>
          </a:p>
          <a:p>
            <a:r>
              <a:rPr lang="en-GB" dirty="0"/>
              <a:t>The player will gain 100 points for every worm they eat, needing to reach 5000 to win.</a:t>
            </a:r>
          </a:p>
          <a:p>
            <a:r>
              <a:rPr lang="en-GB" dirty="0"/>
              <a:t>The player will also have 3 lives, losing 1 each time they collide with a lobster, losing all 3 loses the game.</a:t>
            </a:r>
          </a:p>
          <a:p>
            <a:r>
              <a:rPr lang="en-GB" dirty="0"/>
              <a:t>The more points the player has, the more worms and lobsters spawn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6A5580-6CC7-AD0D-11ED-80B2D5C0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9" y="4140903"/>
            <a:ext cx="3348563" cy="2509751"/>
          </a:xfrm>
          <a:prstGeom prst="rect">
            <a:avLst/>
          </a:prstGeom>
        </p:spPr>
      </p:pic>
      <p:pic>
        <p:nvPicPr>
          <p:cNvPr id="7" name="Picture 6" descr="A picture containing text, toilet&#10;&#10;Description automatically generated">
            <a:extLst>
              <a:ext uri="{FF2B5EF4-FFF2-40B4-BE49-F238E27FC236}">
                <a16:creationId xmlns:a16="http://schemas.microsoft.com/office/drawing/2014/main" id="{7BE43525-62A0-9ECF-A7EB-9A93E5FF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33" y="4140903"/>
            <a:ext cx="3348563" cy="2502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29A18-7D1A-C9D2-E52A-65740A7BB7CD}"/>
              </a:ext>
            </a:extLst>
          </p:cNvPr>
          <p:cNvSpPr txBox="1"/>
          <p:nvPr/>
        </p:nvSpPr>
        <p:spPr>
          <a:xfrm>
            <a:off x="4293112" y="4333875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at the beginning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26AF-2089-E0C6-59A9-BD500B272116}"/>
              </a:ext>
            </a:extLst>
          </p:cNvPr>
          <p:cNvSpPr txBox="1"/>
          <p:nvPr/>
        </p:nvSpPr>
        <p:spPr>
          <a:xfrm>
            <a:off x="5996183" y="5498797"/>
            <a:ext cx="142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near the end of the game</a:t>
            </a:r>
          </a:p>
        </p:txBody>
      </p:sp>
    </p:spTree>
    <p:extLst>
      <p:ext uri="{BB962C8B-B14F-4D97-AF65-F5344CB8AC3E}">
        <p14:creationId xmlns:p14="http://schemas.microsoft.com/office/powerpoint/2010/main" val="123435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A35D-3CE8-8CDF-7E0F-D8830E6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EB3B-22C2-1AF3-934E-3B6DDAC4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9"/>
            <a:ext cx="10515600" cy="4351338"/>
          </a:xfrm>
        </p:spPr>
        <p:txBody>
          <a:bodyPr/>
          <a:lstStyle/>
          <a:p>
            <a:r>
              <a:rPr lang="en-GB" dirty="0"/>
              <a:t>I created 6 classes for this game: </a:t>
            </a:r>
            <a:r>
              <a:rPr lang="en-GB" dirty="0" err="1"/>
              <a:t>CrabWorld</a:t>
            </a:r>
            <a:r>
              <a:rPr lang="en-GB" dirty="0"/>
              <a:t>, Counter, Crab, Worm, </a:t>
            </a:r>
            <a:r>
              <a:rPr lang="en-GB" dirty="0" err="1"/>
              <a:t>HorizontalLobster</a:t>
            </a:r>
            <a:r>
              <a:rPr lang="en-GB" dirty="0"/>
              <a:t> and </a:t>
            </a:r>
            <a:r>
              <a:rPr lang="en-GB" dirty="0" err="1"/>
              <a:t>VerticalLobster</a:t>
            </a:r>
            <a:endParaRPr lang="en-GB" dirty="0"/>
          </a:p>
          <a:p>
            <a:r>
              <a:rPr lang="en-GB" dirty="0"/>
              <a:t>The player controls the crab, the worms randomly spawn in the world and are eaten by the crab and the Counter tells the player the score</a:t>
            </a:r>
          </a:p>
          <a:p>
            <a:r>
              <a:rPr lang="en-GB" dirty="0"/>
              <a:t>The two Lobster classes are used in different orientations, as they are checking for different coordinate types (one is checking X coordinates, the other is checking Y coordinates) to make sure they keep wrapping around the world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A5BAB93-7285-8154-9B4A-8603DB5F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75" y="4423568"/>
            <a:ext cx="1484350" cy="23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CF39-93DD-0721-CD33-3244F29F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D74E-984A-D0C3-6675-5DCE058F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started out very difficult to my lack of knowledge with </a:t>
            </a:r>
            <a:r>
              <a:rPr lang="en-GB" dirty="0" err="1"/>
              <a:t>greenfoot</a:t>
            </a:r>
            <a:endParaRPr lang="en-GB" dirty="0"/>
          </a:p>
          <a:p>
            <a:r>
              <a:rPr lang="en-GB" dirty="0"/>
              <a:t>After a while of adding more basic features such as the crabs movement is started to find it easier as I found it easier to understand how </a:t>
            </a:r>
            <a:r>
              <a:rPr lang="en-GB" dirty="0" err="1"/>
              <a:t>greenfoot</a:t>
            </a:r>
            <a:r>
              <a:rPr lang="en-GB" dirty="0"/>
              <a:t> works</a:t>
            </a:r>
          </a:p>
          <a:p>
            <a:r>
              <a:rPr lang="en-GB" dirty="0"/>
              <a:t>By completion, I now have a much better understanding of how </a:t>
            </a:r>
            <a:r>
              <a:rPr lang="en-GB" dirty="0" err="1"/>
              <a:t>greenfoot</a:t>
            </a:r>
            <a:r>
              <a:rPr lang="en-GB" dirty="0"/>
              <a:t> works, and how to call methods from the world</a:t>
            </a:r>
          </a:p>
        </p:txBody>
      </p:sp>
    </p:spTree>
    <p:extLst>
      <p:ext uri="{BB962C8B-B14F-4D97-AF65-F5344CB8AC3E}">
        <p14:creationId xmlns:p14="http://schemas.microsoft.com/office/powerpoint/2010/main" val="74297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2AF6-213F-FDB8-8B81-D9B4027D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320"/>
            <a:ext cx="10515600" cy="1325563"/>
          </a:xfrm>
        </p:spPr>
        <p:txBody>
          <a:bodyPr/>
          <a:lstStyle/>
          <a:p>
            <a:r>
              <a:rPr lang="en-GB" u="sng" dirty="0"/>
              <a:t>Testing</a:t>
            </a:r>
          </a:p>
        </p:txBody>
      </p:sp>
      <p:pic>
        <p:nvPicPr>
          <p:cNvPr id="5" name="Picture 4" descr="A picture containing text, toilet&#10;&#10;Description automatically generated">
            <a:extLst>
              <a:ext uri="{FF2B5EF4-FFF2-40B4-BE49-F238E27FC236}">
                <a16:creationId xmlns:a16="http://schemas.microsoft.com/office/drawing/2014/main" id="{CE184204-B91A-E4D1-2E03-D53A2662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" y="870384"/>
            <a:ext cx="3632710" cy="27399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7FE175-6E4F-8AE7-810B-F7E2175FD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59" y="870385"/>
            <a:ext cx="3647201" cy="2739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BAC7A-5902-D6E2-C67A-2975D9A4397C}"/>
              </a:ext>
            </a:extLst>
          </p:cNvPr>
          <p:cNvSpPr txBox="1"/>
          <p:nvPr/>
        </p:nvSpPr>
        <p:spPr>
          <a:xfrm>
            <a:off x="4451407" y="978030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at the beginning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0A01B-057C-F03D-79CD-CC4D36146308}"/>
              </a:ext>
            </a:extLst>
          </p:cNvPr>
          <p:cNvSpPr txBox="1"/>
          <p:nvPr/>
        </p:nvSpPr>
        <p:spPr>
          <a:xfrm>
            <a:off x="5396949" y="2142952"/>
            <a:ext cx="21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after eating a worm showing the point increase and removal of explanation text</a:t>
            </a:r>
          </a:p>
        </p:txBody>
      </p:sp>
      <p:pic>
        <p:nvPicPr>
          <p:cNvPr id="11" name="Picture 10" descr="A picture containing text, toilet, bathroom&#10;&#10;Description automatically generated">
            <a:extLst>
              <a:ext uri="{FF2B5EF4-FFF2-40B4-BE49-F238E27FC236}">
                <a16:creationId xmlns:a16="http://schemas.microsoft.com/office/drawing/2014/main" id="{D5158629-F356-D23F-D86A-A5727A5EE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15" y="3972129"/>
            <a:ext cx="3650845" cy="2739955"/>
          </a:xfrm>
          <a:prstGeom prst="rect">
            <a:avLst/>
          </a:prstGeom>
        </p:spPr>
      </p:pic>
      <p:pic>
        <p:nvPicPr>
          <p:cNvPr id="13" name="Picture 12" descr="A picture containing text, toilet, bathroom&#10;&#10;Description automatically generated">
            <a:extLst>
              <a:ext uri="{FF2B5EF4-FFF2-40B4-BE49-F238E27FC236}">
                <a16:creationId xmlns:a16="http://schemas.microsoft.com/office/drawing/2014/main" id="{8C2F84F8-C286-7A48-3B99-9F79426C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" y="3972128"/>
            <a:ext cx="3650845" cy="2739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60F6B6-29E6-6286-059E-F7A8984BEB2A}"/>
              </a:ext>
            </a:extLst>
          </p:cNvPr>
          <p:cNvSpPr txBox="1"/>
          <p:nvPr/>
        </p:nvSpPr>
        <p:spPr>
          <a:xfrm>
            <a:off x="4451407" y="4059895"/>
            <a:ext cx="164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before being hit by a lobster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A27E5-9BD2-346A-56C1-D9617C56B31F}"/>
              </a:ext>
            </a:extLst>
          </p:cNvPr>
          <p:cNvSpPr txBox="1"/>
          <p:nvPr/>
        </p:nvSpPr>
        <p:spPr>
          <a:xfrm>
            <a:off x="5396949" y="5224817"/>
            <a:ext cx="21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being hit by a lobster, showing the loss of a life and the crab being moves to a safe spot</a:t>
            </a:r>
          </a:p>
        </p:txBody>
      </p:sp>
    </p:spTree>
    <p:extLst>
      <p:ext uri="{BB962C8B-B14F-4D97-AF65-F5344CB8AC3E}">
        <p14:creationId xmlns:p14="http://schemas.microsoft.com/office/powerpoint/2010/main" val="35368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C5FE-6641-A5E1-D996-C7086F2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A7E-8FF6-A313-F8A7-F2B80C9E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thing I learned is the use of object oriented programming, helping to break up different sections of code so its easier to identify what code does what</a:t>
            </a:r>
          </a:p>
          <a:p>
            <a:r>
              <a:rPr lang="en-GB" dirty="0"/>
              <a:t>I would like to add more mechanics to the game, however I didn’t get time to try adding many and also did not have time to get a couple I tried working, so they had to be removed</a:t>
            </a:r>
          </a:p>
        </p:txBody>
      </p:sp>
    </p:spTree>
    <p:extLst>
      <p:ext uri="{BB962C8B-B14F-4D97-AF65-F5344CB8AC3E}">
        <p14:creationId xmlns:p14="http://schemas.microsoft.com/office/powerpoint/2010/main" val="236901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FEE59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376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Crab Game</vt:lpstr>
      <vt:lpstr>Introduction</vt:lpstr>
      <vt:lpstr>Design Considerations</vt:lpstr>
      <vt:lpstr>Development</vt:lpstr>
      <vt:lpstr>Testing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Crab Game</dc:title>
  <dc:creator>Ethan Smith</dc:creator>
  <cp:lastModifiedBy>Ethan Smith</cp:lastModifiedBy>
  <cp:revision>4</cp:revision>
  <dcterms:created xsi:type="dcterms:W3CDTF">2023-01-26T23:33:12Z</dcterms:created>
  <dcterms:modified xsi:type="dcterms:W3CDTF">2023-01-27T14:09:29Z</dcterms:modified>
</cp:coreProperties>
</file>