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7" r:id="rId3"/>
    <p:sldId id="271" r:id="rId4"/>
    <p:sldId id="258" r:id="rId5"/>
    <p:sldId id="272" r:id="rId6"/>
    <p:sldId id="264" r:id="rId7"/>
    <p:sldId id="266" r:id="rId8"/>
    <p:sldId id="270" r:id="rId9"/>
    <p:sldId id="265" r:id="rId10"/>
    <p:sldId id="273" r:id="rId11"/>
    <p:sldId id="274" r:id="rId12"/>
    <p:sldId id="275" r:id="rId13"/>
    <p:sldId id="276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B3BE7C-3A39-4F08-AB1F-3553F6185176}" type="doc">
      <dgm:prSet loTypeId="urn:microsoft.com/office/officeart/2005/8/layout/bList2" loCatId="list" qsTypeId="urn:microsoft.com/office/officeart/2005/8/quickstyle/simple5" qsCatId="simple" csTypeId="urn:microsoft.com/office/officeart/2005/8/colors/colorful2" csCatId="colorful" phldr="1"/>
      <dgm:spPr/>
    </dgm:pt>
    <dgm:pt modelId="{5A043C71-A855-422A-A632-91141277607F}">
      <dgm:prSet phldrT="[文本]" custT="1"/>
      <dgm:spPr/>
      <dgm:t>
        <a:bodyPr/>
        <a:lstStyle/>
        <a:p>
          <a:r>
            <a:rPr lang="zh-CN" altLang="en-US" sz="2400" dirty="0" smtClean="0"/>
            <a:t>定义</a:t>
          </a:r>
          <a:endParaRPr lang="zh-CN" altLang="en-US" sz="2400" dirty="0"/>
        </a:p>
      </dgm:t>
    </dgm:pt>
    <dgm:pt modelId="{06E22B4F-DCE3-4394-BD5E-6A72794851EC}" type="parTrans" cxnId="{FBEC6C41-8910-4C76-95FF-74DBCEFA1F86}">
      <dgm:prSet/>
      <dgm:spPr/>
      <dgm:t>
        <a:bodyPr/>
        <a:lstStyle/>
        <a:p>
          <a:endParaRPr lang="zh-CN" altLang="en-US"/>
        </a:p>
      </dgm:t>
    </dgm:pt>
    <dgm:pt modelId="{A6677140-27C2-4486-8285-AD899671338B}" type="sibTrans" cxnId="{FBEC6C41-8910-4C76-95FF-74DBCEFA1F86}">
      <dgm:prSet/>
      <dgm:spPr/>
      <dgm:t>
        <a:bodyPr/>
        <a:lstStyle/>
        <a:p>
          <a:endParaRPr lang="zh-CN" altLang="en-US"/>
        </a:p>
      </dgm:t>
    </dgm:pt>
    <dgm:pt modelId="{173E2394-23BA-49BF-88DD-7DE22055B1B8}">
      <dgm:prSet phldrT="[文本]" custT="1"/>
      <dgm:spPr/>
      <dgm:t>
        <a:bodyPr/>
        <a:lstStyle/>
        <a:p>
          <a:r>
            <a:rPr lang="zh-CN" altLang="en-US" sz="2400" dirty="0" smtClean="0"/>
            <a:t>约束</a:t>
          </a:r>
          <a:endParaRPr lang="zh-CN" altLang="en-US" sz="2400" dirty="0"/>
        </a:p>
      </dgm:t>
    </dgm:pt>
    <dgm:pt modelId="{C0800F53-D291-4F5D-9A65-693E4F51108D}" type="parTrans" cxnId="{55D97CBA-5AD5-4A6F-B8F3-F67C8731A077}">
      <dgm:prSet/>
      <dgm:spPr/>
      <dgm:t>
        <a:bodyPr/>
        <a:lstStyle/>
        <a:p>
          <a:endParaRPr lang="zh-CN" altLang="en-US"/>
        </a:p>
      </dgm:t>
    </dgm:pt>
    <dgm:pt modelId="{3ED334B3-2CC0-4595-BE8F-B115107D8FF0}" type="sibTrans" cxnId="{55D97CBA-5AD5-4A6F-B8F3-F67C8731A077}">
      <dgm:prSet/>
      <dgm:spPr/>
      <dgm:t>
        <a:bodyPr/>
        <a:lstStyle/>
        <a:p>
          <a:endParaRPr lang="zh-CN" altLang="en-US"/>
        </a:p>
      </dgm:t>
    </dgm:pt>
    <dgm:pt modelId="{093F0F11-18D0-49F5-A014-76481AE05069}">
      <dgm:prSet phldrT="[文本]" custT="1"/>
      <dgm:spPr/>
      <dgm:t>
        <a:bodyPr/>
        <a:lstStyle/>
        <a:p>
          <a:r>
            <a:rPr lang="zh-CN" altLang="en-US" sz="2400" dirty="0" smtClean="0"/>
            <a:t>算法</a:t>
          </a:r>
          <a:endParaRPr lang="zh-CN" altLang="en-US" sz="2400" dirty="0"/>
        </a:p>
      </dgm:t>
    </dgm:pt>
    <dgm:pt modelId="{776DAC8C-C9F8-4F10-8B69-F411EA9B6BB4}" type="parTrans" cxnId="{F9C1D5FB-4029-4A87-B230-477AB29F3ED5}">
      <dgm:prSet/>
      <dgm:spPr/>
      <dgm:t>
        <a:bodyPr/>
        <a:lstStyle/>
        <a:p>
          <a:endParaRPr lang="zh-CN" altLang="en-US"/>
        </a:p>
      </dgm:t>
    </dgm:pt>
    <dgm:pt modelId="{A8BE5219-CB7B-4FEE-B70D-5DC9238A7BA3}" type="sibTrans" cxnId="{F9C1D5FB-4029-4A87-B230-477AB29F3ED5}">
      <dgm:prSet/>
      <dgm:spPr/>
      <dgm:t>
        <a:bodyPr/>
        <a:lstStyle/>
        <a:p>
          <a:endParaRPr lang="zh-CN" altLang="en-US"/>
        </a:p>
      </dgm:t>
    </dgm:pt>
    <dgm:pt modelId="{03B7629B-7E76-4450-BDDA-72E2DAD9E300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电力线路规划是指</a:t>
          </a:r>
          <a:r>
            <a: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根据各种特定的约束条件和规划空间，寻找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一条或多条</a:t>
          </a:r>
          <a:r>
            <a: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从起点到目标点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输电线路。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A09045-DAAD-4E7B-980E-07896CB459E4}" type="parTrans" cxnId="{559D15D6-C3F7-4CDB-9827-086677CBFC65}">
      <dgm:prSet/>
      <dgm:spPr/>
      <dgm:t>
        <a:bodyPr/>
        <a:lstStyle/>
        <a:p>
          <a:endParaRPr lang="zh-CN" altLang="en-US"/>
        </a:p>
      </dgm:t>
    </dgm:pt>
    <dgm:pt modelId="{D54C8923-0B77-45EC-B73B-FBA6D54BC662}" type="sibTrans" cxnId="{559D15D6-C3F7-4CDB-9827-086677CBFC65}">
      <dgm:prSet/>
      <dgm:spPr/>
      <dgm:t>
        <a:bodyPr/>
        <a:lstStyle/>
        <a:p>
          <a:endParaRPr lang="zh-CN" altLang="en-US"/>
        </a:p>
      </dgm:t>
    </dgm:pt>
    <dgm:pt modelId="{F72BC3E8-A57A-4BF6-80E8-7478EE753479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电力线路的选择需要综合考虑规划区域中地理地形，人文，法规，施工，维护，安全等约束因素的影响。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FBBFAD-6F8B-4AEF-8D15-1D1E5CEE5E0D}" type="parTrans" cxnId="{2481D255-7214-4FB0-9627-3C341429616B}">
      <dgm:prSet/>
      <dgm:spPr/>
      <dgm:t>
        <a:bodyPr/>
        <a:lstStyle/>
        <a:p>
          <a:endParaRPr lang="zh-CN" altLang="en-US"/>
        </a:p>
      </dgm:t>
    </dgm:pt>
    <dgm:pt modelId="{BCA61E7E-4506-4319-9CDB-597D18F9BFA1}" type="sibTrans" cxnId="{2481D255-7214-4FB0-9627-3C341429616B}">
      <dgm:prSet/>
      <dgm:spPr/>
      <dgm:t>
        <a:bodyPr/>
        <a:lstStyle/>
        <a:p>
          <a:endParaRPr lang="zh-CN" altLang="en-US"/>
        </a:p>
      </dgm:t>
    </dgm:pt>
    <dgm:pt modelId="{6C097E2A-0D87-431E-82EA-2B629824F237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电力线路规划本质上属于航迹规划问题，目前航迹规划算法有很多种，其中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*算法运用最广泛。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5BB348-B187-4953-A2EC-DC0253E849FD}" type="parTrans" cxnId="{42BFB181-E98D-4467-9139-B5536FACAD88}">
      <dgm:prSet/>
      <dgm:spPr/>
      <dgm:t>
        <a:bodyPr/>
        <a:lstStyle/>
        <a:p>
          <a:endParaRPr lang="zh-CN" altLang="en-US"/>
        </a:p>
      </dgm:t>
    </dgm:pt>
    <dgm:pt modelId="{3D94D45A-BBA6-4F01-A2B0-3C6CBCFAB713}" type="sibTrans" cxnId="{42BFB181-E98D-4467-9139-B5536FACAD88}">
      <dgm:prSet/>
      <dgm:spPr/>
      <dgm:t>
        <a:bodyPr/>
        <a:lstStyle/>
        <a:p>
          <a:endParaRPr lang="zh-CN" altLang="en-US"/>
        </a:p>
      </dgm:t>
    </dgm:pt>
    <dgm:pt modelId="{D69C97DE-8DB7-4170-917C-BDC3FB2265C6}" type="pres">
      <dgm:prSet presAssocID="{33B3BE7C-3A39-4F08-AB1F-3553F6185176}" presName="diagram" presStyleCnt="0">
        <dgm:presLayoutVars>
          <dgm:dir/>
          <dgm:animLvl val="lvl"/>
          <dgm:resizeHandles val="exact"/>
        </dgm:presLayoutVars>
      </dgm:prSet>
      <dgm:spPr/>
    </dgm:pt>
    <dgm:pt modelId="{703F1097-96CA-4A1E-9EC6-48033EB0F55D}" type="pres">
      <dgm:prSet presAssocID="{5A043C71-A855-422A-A632-91141277607F}" presName="compNode" presStyleCnt="0"/>
      <dgm:spPr/>
    </dgm:pt>
    <dgm:pt modelId="{4343D9B7-5100-484F-B447-24EFCD6BCCF6}" type="pres">
      <dgm:prSet presAssocID="{5A043C71-A855-422A-A632-91141277607F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ABC05C-7500-4386-AE7A-80C6F58378A3}" type="pres">
      <dgm:prSet presAssocID="{5A043C71-A855-422A-A632-91141277607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8809D1-8CFB-4944-8ECD-ACCB0285BCD1}" type="pres">
      <dgm:prSet presAssocID="{5A043C71-A855-422A-A632-91141277607F}" presName="parentRect" presStyleLbl="alignNode1" presStyleIdx="0" presStyleCnt="3"/>
      <dgm:spPr/>
      <dgm:t>
        <a:bodyPr/>
        <a:lstStyle/>
        <a:p>
          <a:endParaRPr lang="zh-CN" altLang="en-US"/>
        </a:p>
      </dgm:t>
    </dgm:pt>
    <dgm:pt modelId="{F49FF515-670D-4583-B3B8-70D2555B1E94}" type="pres">
      <dgm:prSet presAssocID="{5A043C71-A855-422A-A632-91141277607F}" presName="adorn" presStyleLbl="fgAccFollow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1472E1F-787B-458E-8D8D-B90D122BE44F}" type="pres">
      <dgm:prSet presAssocID="{A6677140-27C2-4486-8285-AD899671338B}" presName="sibTrans" presStyleLbl="sibTrans2D1" presStyleIdx="0" presStyleCnt="0"/>
      <dgm:spPr/>
    </dgm:pt>
    <dgm:pt modelId="{FD0F0623-927B-482E-952B-C60E05C9155E}" type="pres">
      <dgm:prSet presAssocID="{173E2394-23BA-49BF-88DD-7DE22055B1B8}" presName="compNode" presStyleCnt="0"/>
      <dgm:spPr/>
    </dgm:pt>
    <dgm:pt modelId="{7A681394-85CE-427A-9771-7F36C190B329}" type="pres">
      <dgm:prSet presAssocID="{173E2394-23BA-49BF-88DD-7DE22055B1B8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F2B4BD-7F78-4B85-8885-9F7E2DEFFFE1}" type="pres">
      <dgm:prSet presAssocID="{173E2394-23BA-49BF-88DD-7DE22055B1B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3F44F86-DF2E-40E2-B778-54D99BA54B6F}" type="pres">
      <dgm:prSet presAssocID="{173E2394-23BA-49BF-88DD-7DE22055B1B8}" presName="parentRect" presStyleLbl="alignNode1" presStyleIdx="1" presStyleCnt="3"/>
      <dgm:spPr/>
    </dgm:pt>
    <dgm:pt modelId="{8B823E28-EABE-4928-84D2-2377E9E4457F}" type="pres">
      <dgm:prSet presAssocID="{173E2394-23BA-49BF-88DD-7DE22055B1B8}" presName="adorn" presStyleLbl="fgAccFollowNod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D5A8F9B-C7E2-449F-A8E7-90558ECB2D29}" type="pres">
      <dgm:prSet presAssocID="{3ED334B3-2CC0-4595-BE8F-B115107D8FF0}" presName="sibTrans" presStyleLbl="sibTrans2D1" presStyleIdx="0" presStyleCnt="0"/>
      <dgm:spPr/>
    </dgm:pt>
    <dgm:pt modelId="{10B08B3A-B5F2-4195-9A83-8C282E3246A9}" type="pres">
      <dgm:prSet presAssocID="{093F0F11-18D0-49F5-A014-76481AE05069}" presName="compNode" presStyleCnt="0"/>
      <dgm:spPr/>
    </dgm:pt>
    <dgm:pt modelId="{C5707B91-3A65-447B-B442-CC1A1AF573E6}" type="pres">
      <dgm:prSet presAssocID="{093F0F11-18D0-49F5-A014-76481AE05069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EA7FAE-5194-4814-B964-030B522635F5}" type="pres">
      <dgm:prSet presAssocID="{093F0F11-18D0-49F5-A014-76481AE0506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1AD7361-3DC3-4CFC-9297-3EAA4C3E4053}" type="pres">
      <dgm:prSet presAssocID="{093F0F11-18D0-49F5-A014-76481AE05069}" presName="parentRect" presStyleLbl="alignNode1" presStyleIdx="2" presStyleCnt="3"/>
      <dgm:spPr/>
    </dgm:pt>
    <dgm:pt modelId="{65B9838A-A85A-49C9-8084-D2E73FF064E5}" type="pres">
      <dgm:prSet presAssocID="{093F0F11-18D0-49F5-A014-76481AE05069}" presName="adorn" presStyleLbl="fgAccFollowNod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7834DD48-B0BB-441A-B9A3-969291202449}" type="presOf" srcId="{33B3BE7C-3A39-4F08-AB1F-3553F6185176}" destId="{D69C97DE-8DB7-4170-917C-BDC3FB2265C6}" srcOrd="0" destOrd="0" presId="urn:microsoft.com/office/officeart/2005/8/layout/bList2"/>
    <dgm:cxn modelId="{ADD5FBDB-0E41-4B24-A1E4-AFA9A72CEC81}" type="presOf" srcId="{173E2394-23BA-49BF-88DD-7DE22055B1B8}" destId="{B3F44F86-DF2E-40E2-B778-54D99BA54B6F}" srcOrd="1" destOrd="0" presId="urn:microsoft.com/office/officeart/2005/8/layout/bList2"/>
    <dgm:cxn modelId="{9F7E994A-8474-4466-BC63-1ED4AD41565B}" type="presOf" srcId="{A6677140-27C2-4486-8285-AD899671338B}" destId="{F1472E1F-787B-458E-8D8D-B90D122BE44F}" srcOrd="0" destOrd="0" presId="urn:microsoft.com/office/officeart/2005/8/layout/bList2"/>
    <dgm:cxn modelId="{559D15D6-C3F7-4CDB-9827-086677CBFC65}" srcId="{5A043C71-A855-422A-A632-91141277607F}" destId="{03B7629B-7E76-4450-BDDA-72E2DAD9E300}" srcOrd="0" destOrd="0" parTransId="{4FA09045-DAAD-4E7B-980E-07896CB459E4}" sibTransId="{D54C8923-0B77-45EC-B73B-FBA6D54BC662}"/>
    <dgm:cxn modelId="{FBEC6C41-8910-4C76-95FF-74DBCEFA1F86}" srcId="{33B3BE7C-3A39-4F08-AB1F-3553F6185176}" destId="{5A043C71-A855-422A-A632-91141277607F}" srcOrd="0" destOrd="0" parTransId="{06E22B4F-DCE3-4394-BD5E-6A72794851EC}" sibTransId="{A6677140-27C2-4486-8285-AD899671338B}"/>
    <dgm:cxn modelId="{D70B403F-76DC-46B8-97F2-7E0B1F786E5B}" type="presOf" srcId="{5A043C71-A855-422A-A632-91141277607F}" destId="{59ABC05C-7500-4386-AE7A-80C6F58378A3}" srcOrd="0" destOrd="0" presId="urn:microsoft.com/office/officeart/2005/8/layout/bList2"/>
    <dgm:cxn modelId="{81CF616E-E491-4E99-9773-63452708B218}" type="presOf" srcId="{3ED334B3-2CC0-4595-BE8F-B115107D8FF0}" destId="{AD5A8F9B-C7E2-449F-A8E7-90558ECB2D29}" srcOrd="0" destOrd="0" presId="urn:microsoft.com/office/officeart/2005/8/layout/bList2"/>
    <dgm:cxn modelId="{2481D255-7214-4FB0-9627-3C341429616B}" srcId="{173E2394-23BA-49BF-88DD-7DE22055B1B8}" destId="{F72BC3E8-A57A-4BF6-80E8-7478EE753479}" srcOrd="0" destOrd="0" parTransId="{C3FBBFAD-6F8B-4AEF-8D15-1D1E5CEE5E0D}" sibTransId="{BCA61E7E-4506-4319-9CDB-597D18F9BFA1}"/>
    <dgm:cxn modelId="{42BFB181-E98D-4467-9139-B5536FACAD88}" srcId="{093F0F11-18D0-49F5-A014-76481AE05069}" destId="{6C097E2A-0D87-431E-82EA-2B629824F237}" srcOrd="0" destOrd="0" parTransId="{565BB348-B187-4953-A2EC-DC0253E849FD}" sibTransId="{3D94D45A-BBA6-4F01-A2B0-3C6CBCFAB713}"/>
    <dgm:cxn modelId="{13B89EA2-A2F7-498F-B22A-649885767588}" type="presOf" srcId="{093F0F11-18D0-49F5-A014-76481AE05069}" destId="{F1AD7361-3DC3-4CFC-9297-3EAA4C3E4053}" srcOrd="1" destOrd="0" presId="urn:microsoft.com/office/officeart/2005/8/layout/bList2"/>
    <dgm:cxn modelId="{F8EB41AA-2331-4C13-9998-B5110A2857A6}" type="presOf" srcId="{03B7629B-7E76-4450-BDDA-72E2DAD9E300}" destId="{4343D9B7-5100-484F-B447-24EFCD6BCCF6}" srcOrd="0" destOrd="0" presId="urn:microsoft.com/office/officeart/2005/8/layout/bList2"/>
    <dgm:cxn modelId="{D32A428C-1073-47A1-83D7-6A3EFCA92651}" type="presOf" srcId="{F72BC3E8-A57A-4BF6-80E8-7478EE753479}" destId="{7A681394-85CE-427A-9771-7F36C190B329}" srcOrd="0" destOrd="0" presId="urn:microsoft.com/office/officeart/2005/8/layout/bList2"/>
    <dgm:cxn modelId="{AB8272E2-299E-4EFA-A0AF-5F15DEA6ABCF}" type="presOf" srcId="{093F0F11-18D0-49F5-A014-76481AE05069}" destId="{58EA7FAE-5194-4814-B964-030B522635F5}" srcOrd="0" destOrd="0" presId="urn:microsoft.com/office/officeart/2005/8/layout/bList2"/>
    <dgm:cxn modelId="{C79AABEB-8916-4F30-9613-657970FC1829}" type="presOf" srcId="{173E2394-23BA-49BF-88DD-7DE22055B1B8}" destId="{E5F2B4BD-7F78-4B85-8885-9F7E2DEFFFE1}" srcOrd="0" destOrd="0" presId="urn:microsoft.com/office/officeart/2005/8/layout/bList2"/>
    <dgm:cxn modelId="{2D9527A6-7453-4D1D-9FE0-BC82F658D904}" type="presOf" srcId="{6C097E2A-0D87-431E-82EA-2B629824F237}" destId="{C5707B91-3A65-447B-B442-CC1A1AF573E6}" srcOrd="0" destOrd="0" presId="urn:microsoft.com/office/officeart/2005/8/layout/bList2"/>
    <dgm:cxn modelId="{55D97CBA-5AD5-4A6F-B8F3-F67C8731A077}" srcId="{33B3BE7C-3A39-4F08-AB1F-3553F6185176}" destId="{173E2394-23BA-49BF-88DD-7DE22055B1B8}" srcOrd="1" destOrd="0" parTransId="{C0800F53-D291-4F5D-9A65-693E4F51108D}" sibTransId="{3ED334B3-2CC0-4595-BE8F-B115107D8FF0}"/>
    <dgm:cxn modelId="{1A6371B2-84D4-4285-80BC-BA5EE2ECAEC9}" type="presOf" srcId="{5A043C71-A855-422A-A632-91141277607F}" destId="{9C8809D1-8CFB-4944-8ECD-ACCB0285BCD1}" srcOrd="1" destOrd="0" presId="urn:microsoft.com/office/officeart/2005/8/layout/bList2"/>
    <dgm:cxn modelId="{F9C1D5FB-4029-4A87-B230-477AB29F3ED5}" srcId="{33B3BE7C-3A39-4F08-AB1F-3553F6185176}" destId="{093F0F11-18D0-49F5-A014-76481AE05069}" srcOrd="2" destOrd="0" parTransId="{776DAC8C-C9F8-4F10-8B69-F411EA9B6BB4}" sibTransId="{A8BE5219-CB7B-4FEE-B70D-5DC9238A7BA3}"/>
    <dgm:cxn modelId="{B7E895CD-8833-4F02-AE79-44F845959EA2}" type="presParOf" srcId="{D69C97DE-8DB7-4170-917C-BDC3FB2265C6}" destId="{703F1097-96CA-4A1E-9EC6-48033EB0F55D}" srcOrd="0" destOrd="0" presId="urn:microsoft.com/office/officeart/2005/8/layout/bList2"/>
    <dgm:cxn modelId="{343D6EDF-D04E-46D2-968B-519ABA5F2886}" type="presParOf" srcId="{703F1097-96CA-4A1E-9EC6-48033EB0F55D}" destId="{4343D9B7-5100-484F-B447-24EFCD6BCCF6}" srcOrd="0" destOrd="0" presId="urn:microsoft.com/office/officeart/2005/8/layout/bList2"/>
    <dgm:cxn modelId="{45B962A8-1719-4199-80F9-028915554EA1}" type="presParOf" srcId="{703F1097-96CA-4A1E-9EC6-48033EB0F55D}" destId="{59ABC05C-7500-4386-AE7A-80C6F58378A3}" srcOrd="1" destOrd="0" presId="urn:microsoft.com/office/officeart/2005/8/layout/bList2"/>
    <dgm:cxn modelId="{F83891C3-4803-4D10-8ACB-DD5FA9557BB8}" type="presParOf" srcId="{703F1097-96CA-4A1E-9EC6-48033EB0F55D}" destId="{9C8809D1-8CFB-4944-8ECD-ACCB0285BCD1}" srcOrd="2" destOrd="0" presId="urn:microsoft.com/office/officeart/2005/8/layout/bList2"/>
    <dgm:cxn modelId="{29C5C6D2-406B-4A42-897E-524ED3CB6E47}" type="presParOf" srcId="{703F1097-96CA-4A1E-9EC6-48033EB0F55D}" destId="{F49FF515-670D-4583-B3B8-70D2555B1E94}" srcOrd="3" destOrd="0" presId="urn:microsoft.com/office/officeart/2005/8/layout/bList2"/>
    <dgm:cxn modelId="{7502720C-92FE-43EE-AA64-C146C24D56E5}" type="presParOf" srcId="{D69C97DE-8DB7-4170-917C-BDC3FB2265C6}" destId="{F1472E1F-787B-458E-8D8D-B90D122BE44F}" srcOrd="1" destOrd="0" presId="urn:microsoft.com/office/officeart/2005/8/layout/bList2"/>
    <dgm:cxn modelId="{1A487DEB-C22A-4A6E-8E49-D1FB1B73F121}" type="presParOf" srcId="{D69C97DE-8DB7-4170-917C-BDC3FB2265C6}" destId="{FD0F0623-927B-482E-952B-C60E05C9155E}" srcOrd="2" destOrd="0" presId="urn:microsoft.com/office/officeart/2005/8/layout/bList2"/>
    <dgm:cxn modelId="{16081EA4-0F98-4D57-86AE-02C463CE66C0}" type="presParOf" srcId="{FD0F0623-927B-482E-952B-C60E05C9155E}" destId="{7A681394-85CE-427A-9771-7F36C190B329}" srcOrd="0" destOrd="0" presId="urn:microsoft.com/office/officeart/2005/8/layout/bList2"/>
    <dgm:cxn modelId="{C9E65CD5-E685-4E44-9B75-FBEC0A01BB59}" type="presParOf" srcId="{FD0F0623-927B-482E-952B-C60E05C9155E}" destId="{E5F2B4BD-7F78-4B85-8885-9F7E2DEFFFE1}" srcOrd="1" destOrd="0" presId="urn:microsoft.com/office/officeart/2005/8/layout/bList2"/>
    <dgm:cxn modelId="{1B0BB5F3-F3E1-411A-9781-258E52592A8D}" type="presParOf" srcId="{FD0F0623-927B-482E-952B-C60E05C9155E}" destId="{B3F44F86-DF2E-40E2-B778-54D99BA54B6F}" srcOrd="2" destOrd="0" presId="urn:microsoft.com/office/officeart/2005/8/layout/bList2"/>
    <dgm:cxn modelId="{F500675B-3B16-452F-8678-8E91F1CAFFF2}" type="presParOf" srcId="{FD0F0623-927B-482E-952B-C60E05C9155E}" destId="{8B823E28-EABE-4928-84D2-2377E9E4457F}" srcOrd="3" destOrd="0" presId="urn:microsoft.com/office/officeart/2005/8/layout/bList2"/>
    <dgm:cxn modelId="{44095CE9-93F1-4C2E-8FBD-4A2EF923552A}" type="presParOf" srcId="{D69C97DE-8DB7-4170-917C-BDC3FB2265C6}" destId="{AD5A8F9B-C7E2-449F-A8E7-90558ECB2D29}" srcOrd="3" destOrd="0" presId="urn:microsoft.com/office/officeart/2005/8/layout/bList2"/>
    <dgm:cxn modelId="{16199491-3D4A-4291-82A9-0ED1ADD9EB09}" type="presParOf" srcId="{D69C97DE-8DB7-4170-917C-BDC3FB2265C6}" destId="{10B08B3A-B5F2-4195-9A83-8C282E3246A9}" srcOrd="4" destOrd="0" presId="urn:microsoft.com/office/officeart/2005/8/layout/bList2"/>
    <dgm:cxn modelId="{CB27CC52-1DCF-450A-AE46-F3264846C4B0}" type="presParOf" srcId="{10B08B3A-B5F2-4195-9A83-8C282E3246A9}" destId="{C5707B91-3A65-447B-B442-CC1A1AF573E6}" srcOrd="0" destOrd="0" presId="urn:microsoft.com/office/officeart/2005/8/layout/bList2"/>
    <dgm:cxn modelId="{1567171E-57F8-494F-B7FE-786C96E43E43}" type="presParOf" srcId="{10B08B3A-B5F2-4195-9A83-8C282E3246A9}" destId="{58EA7FAE-5194-4814-B964-030B522635F5}" srcOrd="1" destOrd="0" presId="urn:microsoft.com/office/officeart/2005/8/layout/bList2"/>
    <dgm:cxn modelId="{ED0673E4-8F88-4729-9E52-9C6BF60078F7}" type="presParOf" srcId="{10B08B3A-B5F2-4195-9A83-8C282E3246A9}" destId="{F1AD7361-3DC3-4CFC-9297-3EAA4C3E4053}" srcOrd="2" destOrd="0" presId="urn:microsoft.com/office/officeart/2005/8/layout/bList2"/>
    <dgm:cxn modelId="{6EBF6A00-CC93-4E0E-8D55-F1D51298539F}" type="presParOf" srcId="{10B08B3A-B5F2-4195-9A83-8C282E3246A9}" destId="{65B9838A-A85A-49C9-8084-D2E73FF064E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5121F1-ADD7-4443-82E2-7D0A591180D5}" type="doc">
      <dgm:prSet loTypeId="urn:microsoft.com/office/officeart/2005/8/layout/hList1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30715F7-5A8C-4BDA-A8ED-A1401551FFA4}">
      <dgm:prSet phldrT="[文本]" custT="1"/>
      <dgm:spPr/>
      <dgm:t>
        <a:bodyPr/>
        <a:lstStyle/>
        <a:p>
          <a:r>
            <a:rPr lang="zh-CN" altLang="en-US" sz="2400" dirty="0" smtClean="0"/>
            <a:t>数据转换</a:t>
          </a:r>
          <a:endParaRPr lang="zh-CN" altLang="en-US" sz="2400" dirty="0"/>
        </a:p>
      </dgm:t>
    </dgm:pt>
    <dgm:pt modelId="{057785FE-6767-4B50-94F6-379773DAC0D1}" type="parTrans" cxnId="{F437A296-8113-4C88-8AF3-051CCABD98BE}">
      <dgm:prSet/>
      <dgm:spPr/>
      <dgm:t>
        <a:bodyPr/>
        <a:lstStyle/>
        <a:p>
          <a:endParaRPr lang="zh-CN" altLang="en-US"/>
        </a:p>
      </dgm:t>
    </dgm:pt>
    <dgm:pt modelId="{648D9C93-5847-445F-86DD-C3C750EDDC18}" type="sibTrans" cxnId="{F437A296-8113-4C88-8AF3-051CCABD98BE}">
      <dgm:prSet/>
      <dgm:spPr/>
      <dgm:t>
        <a:bodyPr/>
        <a:lstStyle/>
        <a:p>
          <a:endParaRPr lang="zh-CN" altLang="en-US"/>
        </a:p>
      </dgm:t>
    </dgm:pt>
    <dgm:pt modelId="{350D1C10-18F0-45A6-8E3B-E2DE2343896C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人工指定线路规划的起止点，威胁区，禁止区。通过人工指定，可以模拟各种复杂约束情况。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AB91F9-5372-4263-8D2B-66BBFC41CCA4}" type="parTrans" cxnId="{63E1B2B7-35A9-4D09-8A4E-7CB77FC2559F}">
      <dgm:prSet/>
      <dgm:spPr/>
      <dgm:t>
        <a:bodyPr/>
        <a:lstStyle/>
        <a:p>
          <a:endParaRPr lang="zh-CN" altLang="en-US"/>
        </a:p>
      </dgm:t>
    </dgm:pt>
    <dgm:pt modelId="{5A19323F-69CF-4B88-8261-53DAAF96D891}" type="sibTrans" cxnId="{63E1B2B7-35A9-4D09-8A4E-7CB77FC2559F}">
      <dgm:prSet/>
      <dgm:spPr/>
      <dgm:t>
        <a:bodyPr/>
        <a:lstStyle/>
        <a:p>
          <a:endParaRPr lang="zh-CN" altLang="en-US"/>
        </a:p>
      </dgm:t>
    </dgm:pt>
    <dgm:pt modelId="{E3B62D51-BCA5-46C9-9750-3FC9B0F9D589}">
      <dgm:prSet phldrT="[文本]" custT="1"/>
      <dgm:spPr/>
      <dgm:t>
        <a:bodyPr/>
        <a:lstStyle/>
        <a:p>
          <a:r>
            <a:rPr lang="zh-CN" altLang="en-US" sz="2400" dirty="0" smtClean="0"/>
            <a:t>线路规划</a:t>
          </a:r>
          <a:endParaRPr lang="zh-CN" altLang="en-US" sz="2400" dirty="0"/>
        </a:p>
      </dgm:t>
    </dgm:pt>
    <dgm:pt modelId="{0E72A9A5-73C9-4600-82DE-D3617550AC4F}" type="parTrans" cxnId="{919E24D3-9B68-4A0D-8EFD-6E11EA8FDC1E}">
      <dgm:prSet/>
      <dgm:spPr/>
      <dgm:t>
        <a:bodyPr/>
        <a:lstStyle/>
        <a:p>
          <a:endParaRPr lang="zh-CN" altLang="en-US"/>
        </a:p>
      </dgm:t>
    </dgm:pt>
    <dgm:pt modelId="{15D89B68-497C-4B5F-BD31-DA25EEEF2D61}" type="sibTrans" cxnId="{919E24D3-9B68-4A0D-8EFD-6E11EA8FDC1E}">
      <dgm:prSet/>
      <dgm:spPr/>
      <dgm:t>
        <a:bodyPr/>
        <a:lstStyle/>
        <a:p>
          <a:endParaRPr lang="zh-CN" altLang="en-US"/>
        </a:p>
      </dgm:t>
    </dgm:pt>
    <dgm:pt modelId="{4B4F4BB9-D569-45AF-82E8-0F8A3ED0F3AC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根据地形数据，规划起止点，在规划约束区域和其他约束条件的限制下规划线路。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419F8A-876C-4D0B-AEBA-A92A5122145C}" type="parTrans" cxnId="{F5BE2D95-0204-4ECD-AD10-92DF01338642}">
      <dgm:prSet/>
      <dgm:spPr/>
      <dgm:t>
        <a:bodyPr/>
        <a:lstStyle/>
        <a:p>
          <a:endParaRPr lang="zh-CN" altLang="en-US"/>
        </a:p>
      </dgm:t>
    </dgm:pt>
    <dgm:pt modelId="{8AF1C2F0-21C5-41B2-A46E-03D97FB67367}" type="sibTrans" cxnId="{F5BE2D95-0204-4ECD-AD10-92DF01338642}">
      <dgm:prSet/>
      <dgm:spPr/>
      <dgm:t>
        <a:bodyPr/>
        <a:lstStyle/>
        <a:p>
          <a:endParaRPr lang="zh-CN" altLang="en-US"/>
        </a:p>
      </dgm:t>
    </dgm:pt>
    <dgm:pt modelId="{653160C5-8564-4627-8469-AB5148A451E5}">
      <dgm:prSet phldrT="[文本]" custT="1"/>
      <dgm:spPr/>
      <dgm:t>
        <a:bodyPr/>
        <a:lstStyle/>
        <a:p>
          <a:r>
            <a:rPr lang="zh-CN" altLang="en-US" sz="2400" dirty="0" smtClean="0"/>
            <a:t>结果演示</a:t>
          </a:r>
          <a:endParaRPr lang="zh-CN" altLang="en-US" sz="2400" dirty="0"/>
        </a:p>
      </dgm:t>
    </dgm:pt>
    <dgm:pt modelId="{B9491690-72E6-43E0-87D4-CDA14C8AD16E}" type="parTrans" cxnId="{250A2B6D-526C-4722-A3A1-9AB3721E9F3B}">
      <dgm:prSet/>
      <dgm:spPr/>
      <dgm:t>
        <a:bodyPr/>
        <a:lstStyle/>
        <a:p>
          <a:endParaRPr lang="zh-CN" altLang="en-US"/>
        </a:p>
      </dgm:t>
    </dgm:pt>
    <dgm:pt modelId="{4BD2B4F4-21DC-419A-8954-0FF7F88258D1}" type="sibTrans" cxnId="{250A2B6D-526C-4722-A3A1-9AB3721E9F3B}">
      <dgm:prSet/>
      <dgm:spPr/>
      <dgm:t>
        <a:bodyPr/>
        <a:lstStyle/>
        <a:p>
          <a:endParaRPr lang="zh-CN" altLang="en-US"/>
        </a:p>
      </dgm:t>
    </dgm:pt>
    <dgm:pt modelId="{22AEC7FF-8493-4513-8E60-700B74655A67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将线路规划的结果显示在可视化地图上，以便分析规划结果的正确性。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ADE0E6-42AA-41E3-AEDD-EAFA899A65D6}" type="parTrans" cxnId="{F718DC52-BCA7-4D4D-8A87-719F5EFF5AE7}">
      <dgm:prSet/>
      <dgm:spPr/>
      <dgm:t>
        <a:bodyPr/>
        <a:lstStyle/>
        <a:p>
          <a:endParaRPr lang="zh-CN" altLang="en-US"/>
        </a:p>
      </dgm:t>
    </dgm:pt>
    <dgm:pt modelId="{A15BA017-E264-482C-85AF-75D3ED43E614}" type="sibTrans" cxnId="{F718DC52-BCA7-4D4D-8A87-719F5EFF5AE7}">
      <dgm:prSet/>
      <dgm:spPr/>
      <dgm:t>
        <a:bodyPr/>
        <a:lstStyle/>
        <a:p>
          <a:endParaRPr lang="zh-CN" altLang="en-US"/>
        </a:p>
      </dgm:t>
    </dgm:pt>
    <dgm:pt modelId="{7C977465-5B2C-4D33-ABFC-4494746FE880}">
      <dgm:prSet phldrT="[文本]" custT="1"/>
      <dgm:spPr/>
      <dgm:t>
        <a:bodyPr/>
        <a:lstStyle/>
        <a:p>
          <a:r>
            <a:rPr lang="zh-CN" altLang="en-US" sz="2400" dirty="0" smtClean="0"/>
            <a:t>约束区域</a:t>
          </a:r>
          <a:endParaRPr lang="zh-CN" altLang="en-US" sz="2400" dirty="0"/>
        </a:p>
      </dgm:t>
    </dgm:pt>
    <dgm:pt modelId="{C6F3AA95-7BC3-45F8-A19B-B57DF32C231D}" type="parTrans" cxnId="{A0E1F415-CFCF-4FC8-AEC3-D15F2F6BFE4C}">
      <dgm:prSet/>
      <dgm:spPr/>
      <dgm:t>
        <a:bodyPr/>
        <a:lstStyle/>
        <a:p>
          <a:endParaRPr lang="zh-CN" altLang="en-US"/>
        </a:p>
      </dgm:t>
    </dgm:pt>
    <dgm:pt modelId="{E8B36AA7-DE87-4DE5-9624-D4AD721D6967}" type="sibTrans" cxnId="{A0E1F415-CFCF-4FC8-AEC3-D15F2F6BFE4C}">
      <dgm:prSet/>
      <dgm:spPr/>
      <dgm:t>
        <a:bodyPr/>
        <a:lstStyle/>
        <a:p>
          <a:endParaRPr lang="zh-CN" altLang="en-US"/>
        </a:p>
      </dgm:t>
    </dgm:pt>
    <dgm:pt modelId="{B15F73C3-BEC9-487C-8316-A8E2BC50E05E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将用户输入的原始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DEM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地形数据转换为系统内部数据，并实现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DEM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地形数据的可视化。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E6B4BA-3CFE-444E-88EC-4790A0ED81E2}" type="parTrans" cxnId="{E98A5489-4A00-4084-AC36-5A8EAC89FBC2}">
      <dgm:prSet/>
      <dgm:spPr/>
      <dgm:t>
        <a:bodyPr/>
        <a:lstStyle/>
        <a:p>
          <a:endParaRPr lang="zh-CN" altLang="en-US"/>
        </a:p>
      </dgm:t>
    </dgm:pt>
    <dgm:pt modelId="{8FF82ECF-1ACE-4523-A7A8-9EC788C6445E}" type="sibTrans" cxnId="{E98A5489-4A00-4084-AC36-5A8EAC89FBC2}">
      <dgm:prSet/>
      <dgm:spPr/>
      <dgm:t>
        <a:bodyPr/>
        <a:lstStyle/>
        <a:p>
          <a:endParaRPr lang="zh-CN" altLang="en-US"/>
        </a:p>
      </dgm:t>
    </dgm:pt>
    <dgm:pt modelId="{9A41FDC4-76FC-4AC5-8A23-3A78CA628A40}" type="pres">
      <dgm:prSet presAssocID="{B75121F1-ADD7-4443-82E2-7D0A591180D5}" presName="Name0" presStyleCnt="0">
        <dgm:presLayoutVars>
          <dgm:dir/>
          <dgm:animLvl val="lvl"/>
          <dgm:resizeHandles val="exact"/>
        </dgm:presLayoutVars>
      </dgm:prSet>
      <dgm:spPr/>
    </dgm:pt>
    <dgm:pt modelId="{645892AC-F687-496A-B01D-FA31B7DF2142}" type="pres">
      <dgm:prSet presAssocID="{330715F7-5A8C-4BDA-A8ED-A1401551FFA4}" presName="composite" presStyleCnt="0"/>
      <dgm:spPr/>
    </dgm:pt>
    <dgm:pt modelId="{5C6B6F68-BCE6-466E-9C7E-40DDCD5FC3C3}" type="pres">
      <dgm:prSet presAssocID="{330715F7-5A8C-4BDA-A8ED-A1401551FFA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749E98FC-EC64-46CE-B38B-2CB10557FE21}" type="pres">
      <dgm:prSet presAssocID="{330715F7-5A8C-4BDA-A8ED-A1401551FFA4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1FE0CF-5729-4765-AC96-7A4C61C5A929}" type="pres">
      <dgm:prSet presAssocID="{648D9C93-5847-445F-86DD-C3C750EDDC18}" presName="space" presStyleCnt="0"/>
      <dgm:spPr/>
    </dgm:pt>
    <dgm:pt modelId="{5F0F2BB9-856E-4079-B99D-D5E7ABA9E6FC}" type="pres">
      <dgm:prSet presAssocID="{7C977465-5B2C-4D33-ABFC-4494746FE880}" presName="composite" presStyleCnt="0"/>
      <dgm:spPr/>
    </dgm:pt>
    <dgm:pt modelId="{15016568-FDC6-4850-B02E-FC145EC6B57E}" type="pres">
      <dgm:prSet presAssocID="{7C977465-5B2C-4D33-ABFC-4494746FE88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9D55170-3BC1-4803-A1BA-67870E40062F}" type="pres">
      <dgm:prSet presAssocID="{7C977465-5B2C-4D33-ABFC-4494746FE880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9675D6-0253-48FA-BAAF-7F83D1169DDF}" type="pres">
      <dgm:prSet presAssocID="{E8B36AA7-DE87-4DE5-9624-D4AD721D6967}" presName="space" presStyleCnt="0"/>
      <dgm:spPr/>
    </dgm:pt>
    <dgm:pt modelId="{5EAD70DC-83F9-4DB2-ACEF-E4D67D413056}" type="pres">
      <dgm:prSet presAssocID="{E3B62D51-BCA5-46C9-9750-3FC9B0F9D589}" presName="composite" presStyleCnt="0"/>
      <dgm:spPr/>
    </dgm:pt>
    <dgm:pt modelId="{E28C89B1-B162-4062-835A-98209FD799FE}" type="pres">
      <dgm:prSet presAssocID="{E3B62D51-BCA5-46C9-9750-3FC9B0F9D58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CCA6F4C-AB8F-41C7-816B-84154AE61D08}" type="pres">
      <dgm:prSet presAssocID="{E3B62D51-BCA5-46C9-9750-3FC9B0F9D589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EDA6EE-CB0A-4A81-9954-519CDF55495A}" type="pres">
      <dgm:prSet presAssocID="{15D89B68-497C-4B5F-BD31-DA25EEEF2D61}" presName="space" presStyleCnt="0"/>
      <dgm:spPr/>
    </dgm:pt>
    <dgm:pt modelId="{1E19535B-2A68-42D1-B529-D96AC89F6178}" type="pres">
      <dgm:prSet presAssocID="{653160C5-8564-4627-8469-AB5148A451E5}" presName="composite" presStyleCnt="0"/>
      <dgm:spPr/>
    </dgm:pt>
    <dgm:pt modelId="{31E732C4-F925-4B3D-BB4E-4C6F26C24868}" type="pres">
      <dgm:prSet presAssocID="{653160C5-8564-4627-8469-AB5148A451E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1DDEF2D-33A5-46CC-9183-82B6067481BF}" type="pres">
      <dgm:prSet presAssocID="{653160C5-8564-4627-8469-AB5148A451E5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A5F1B3-D655-463A-A41E-9134FDDDAFDE}" type="presOf" srcId="{B75121F1-ADD7-4443-82E2-7D0A591180D5}" destId="{9A41FDC4-76FC-4AC5-8A23-3A78CA628A40}" srcOrd="0" destOrd="0" presId="urn:microsoft.com/office/officeart/2005/8/layout/hList1"/>
    <dgm:cxn modelId="{A0E1F415-CFCF-4FC8-AEC3-D15F2F6BFE4C}" srcId="{B75121F1-ADD7-4443-82E2-7D0A591180D5}" destId="{7C977465-5B2C-4D33-ABFC-4494746FE880}" srcOrd="1" destOrd="0" parTransId="{C6F3AA95-7BC3-45F8-A19B-B57DF32C231D}" sibTransId="{E8B36AA7-DE87-4DE5-9624-D4AD721D6967}"/>
    <dgm:cxn modelId="{250A2B6D-526C-4722-A3A1-9AB3721E9F3B}" srcId="{B75121F1-ADD7-4443-82E2-7D0A591180D5}" destId="{653160C5-8564-4627-8469-AB5148A451E5}" srcOrd="3" destOrd="0" parTransId="{B9491690-72E6-43E0-87D4-CDA14C8AD16E}" sibTransId="{4BD2B4F4-21DC-419A-8954-0FF7F88258D1}"/>
    <dgm:cxn modelId="{F437A296-8113-4C88-8AF3-051CCABD98BE}" srcId="{B75121F1-ADD7-4443-82E2-7D0A591180D5}" destId="{330715F7-5A8C-4BDA-A8ED-A1401551FFA4}" srcOrd="0" destOrd="0" parTransId="{057785FE-6767-4B50-94F6-379773DAC0D1}" sibTransId="{648D9C93-5847-445F-86DD-C3C750EDDC18}"/>
    <dgm:cxn modelId="{71B6C4C5-49C0-4581-8E00-B193D8EA80B0}" type="presOf" srcId="{330715F7-5A8C-4BDA-A8ED-A1401551FFA4}" destId="{5C6B6F68-BCE6-466E-9C7E-40DDCD5FC3C3}" srcOrd="0" destOrd="0" presId="urn:microsoft.com/office/officeart/2005/8/layout/hList1"/>
    <dgm:cxn modelId="{63E1B2B7-35A9-4D09-8A4E-7CB77FC2559F}" srcId="{7C977465-5B2C-4D33-ABFC-4494746FE880}" destId="{350D1C10-18F0-45A6-8E3B-E2DE2343896C}" srcOrd="0" destOrd="0" parTransId="{BEAB91F9-5372-4263-8D2B-66BBFC41CCA4}" sibTransId="{5A19323F-69CF-4B88-8261-53DAAF96D891}"/>
    <dgm:cxn modelId="{E98A5489-4A00-4084-AC36-5A8EAC89FBC2}" srcId="{330715F7-5A8C-4BDA-A8ED-A1401551FFA4}" destId="{B15F73C3-BEC9-487C-8316-A8E2BC50E05E}" srcOrd="0" destOrd="0" parTransId="{11E6B4BA-3CFE-444E-88EC-4790A0ED81E2}" sibTransId="{8FF82ECF-1ACE-4523-A7A8-9EC788C6445E}"/>
    <dgm:cxn modelId="{9A72ACC1-D13E-436B-BF0C-F3DD7C748B1B}" type="presOf" srcId="{E3B62D51-BCA5-46C9-9750-3FC9B0F9D589}" destId="{E28C89B1-B162-4062-835A-98209FD799FE}" srcOrd="0" destOrd="0" presId="urn:microsoft.com/office/officeart/2005/8/layout/hList1"/>
    <dgm:cxn modelId="{C9B32598-E3CE-4629-9887-2A44CE5813C4}" type="presOf" srcId="{653160C5-8564-4627-8469-AB5148A451E5}" destId="{31E732C4-F925-4B3D-BB4E-4C6F26C24868}" srcOrd="0" destOrd="0" presId="urn:microsoft.com/office/officeart/2005/8/layout/hList1"/>
    <dgm:cxn modelId="{F718DC52-BCA7-4D4D-8A87-719F5EFF5AE7}" srcId="{653160C5-8564-4627-8469-AB5148A451E5}" destId="{22AEC7FF-8493-4513-8E60-700B74655A67}" srcOrd="0" destOrd="0" parTransId="{5FADE0E6-42AA-41E3-AEDD-EAFA899A65D6}" sibTransId="{A15BA017-E264-482C-85AF-75D3ED43E614}"/>
    <dgm:cxn modelId="{F5BE2D95-0204-4ECD-AD10-92DF01338642}" srcId="{E3B62D51-BCA5-46C9-9750-3FC9B0F9D589}" destId="{4B4F4BB9-D569-45AF-82E8-0F8A3ED0F3AC}" srcOrd="0" destOrd="0" parTransId="{2E419F8A-876C-4D0B-AEBA-A92A5122145C}" sibTransId="{8AF1C2F0-21C5-41B2-A46E-03D97FB67367}"/>
    <dgm:cxn modelId="{C9A1032B-3D82-4D2E-8DB1-39C08804E99F}" type="presOf" srcId="{7C977465-5B2C-4D33-ABFC-4494746FE880}" destId="{15016568-FDC6-4850-B02E-FC145EC6B57E}" srcOrd="0" destOrd="0" presId="urn:microsoft.com/office/officeart/2005/8/layout/hList1"/>
    <dgm:cxn modelId="{4046462E-0438-4DA5-B801-B60458F5A9BB}" type="presOf" srcId="{B15F73C3-BEC9-487C-8316-A8E2BC50E05E}" destId="{749E98FC-EC64-46CE-B38B-2CB10557FE21}" srcOrd="0" destOrd="0" presId="urn:microsoft.com/office/officeart/2005/8/layout/hList1"/>
    <dgm:cxn modelId="{DC422436-AD9A-4260-9D15-BD1141D393B6}" type="presOf" srcId="{350D1C10-18F0-45A6-8E3B-E2DE2343896C}" destId="{39D55170-3BC1-4803-A1BA-67870E40062F}" srcOrd="0" destOrd="0" presId="urn:microsoft.com/office/officeart/2005/8/layout/hList1"/>
    <dgm:cxn modelId="{2EC7B716-73B9-4AB4-BB56-DDF786560519}" type="presOf" srcId="{22AEC7FF-8493-4513-8E60-700B74655A67}" destId="{D1DDEF2D-33A5-46CC-9183-82B6067481BF}" srcOrd="0" destOrd="0" presId="urn:microsoft.com/office/officeart/2005/8/layout/hList1"/>
    <dgm:cxn modelId="{4C7DE116-D881-4C95-A055-CD7A81EF6D50}" type="presOf" srcId="{4B4F4BB9-D569-45AF-82E8-0F8A3ED0F3AC}" destId="{3CCA6F4C-AB8F-41C7-816B-84154AE61D08}" srcOrd="0" destOrd="0" presId="urn:microsoft.com/office/officeart/2005/8/layout/hList1"/>
    <dgm:cxn modelId="{919E24D3-9B68-4A0D-8EFD-6E11EA8FDC1E}" srcId="{B75121F1-ADD7-4443-82E2-7D0A591180D5}" destId="{E3B62D51-BCA5-46C9-9750-3FC9B0F9D589}" srcOrd="2" destOrd="0" parTransId="{0E72A9A5-73C9-4600-82DE-D3617550AC4F}" sibTransId="{15D89B68-497C-4B5F-BD31-DA25EEEF2D61}"/>
    <dgm:cxn modelId="{13C196BB-A77B-4521-A3A2-1C5A1BB6AFA5}" type="presParOf" srcId="{9A41FDC4-76FC-4AC5-8A23-3A78CA628A40}" destId="{645892AC-F687-496A-B01D-FA31B7DF2142}" srcOrd="0" destOrd="0" presId="urn:microsoft.com/office/officeart/2005/8/layout/hList1"/>
    <dgm:cxn modelId="{A7A86C65-57D2-48D1-A903-90E2EB3282D6}" type="presParOf" srcId="{645892AC-F687-496A-B01D-FA31B7DF2142}" destId="{5C6B6F68-BCE6-466E-9C7E-40DDCD5FC3C3}" srcOrd="0" destOrd="0" presId="urn:microsoft.com/office/officeart/2005/8/layout/hList1"/>
    <dgm:cxn modelId="{679F02E2-2C3B-48BB-B6C8-1CFED025E826}" type="presParOf" srcId="{645892AC-F687-496A-B01D-FA31B7DF2142}" destId="{749E98FC-EC64-46CE-B38B-2CB10557FE21}" srcOrd="1" destOrd="0" presId="urn:microsoft.com/office/officeart/2005/8/layout/hList1"/>
    <dgm:cxn modelId="{8C4DB46A-39FD-4C43-8785-96D6D1BFAA29}" type="presParOf" srcId="{9A41FDC4-76FC-4AC5-8A23-3A78CA628A40}" destId="{951FE0CF-5729-4765-AC96-7A4C61C5A929}" srcOrd="1" destOrd="0" presId="urn:microsoft.com/office/officeart/2005/8/layout/hList1"/>
    <dgm:cxn modelId="{A610AEC9-2417-4D4C-894C-1EF45ADA9DA1}" type="presParOf" srcId="{9A41FDC4-76FC-4AC5-8A23-3A78CA628A40}" destId="{5F0F2BB9-856E-4079-B99D-D5E7ABA9E6FC}" srcOrd="2" destOrd="0" presId="urn:microsoft.com/office/officeart/2005/8/layout/hList1"/>
    <dgm:cxn modelId="{3E8D78A6-5DB2-44A2-99F9-A07D96B1DEEC}" type="presParOf" srcId="{5F0F2BB9-856E-4079-B99D-D5E7ABA9E6FC}" destId="{15016568-FDC6-4850-B02E-FC145EC6B57E}" srcOrd="0" destOrd="0" presId="urn:microsoft.com/office/officeart/2005/8/layout/hList1"/>
    <dgm:cxn modelId="{20ACFB42-E4D6-4C6B-9453-8774EA4CDF82}" type="presParOf" srcId="{5F0F2BB9-856E-4079-B99D-D5E7ABA9E6FC}" destId="{39D55170-3BC1-4803-A1BA-67870E40062F}" srcOrd="1" destOrd="0" presId="urn:microsoft.com/office/officeart/2005/8/layout/hList1"/>
    <dgm:cxn modelId="{14BD8787-A058-432C-9B17-5479DAA466E3}" type="presParOf" srcId="{9A41FDC4-76FC-4AC5-8A23-3A78CA628A40}" destId="{F19675D6-0253-48FA-BAAF-7F83D1169DDF}" srcOrd="3" destOrd="0" presId="urn:microsoft.com/office/officeart/2005/8/layout/hList1"/>
    <dgm:cxn modelId="{38826DBF-91C2-464F-8700-0CB2338A2447}" type="presParOf" srcId="{9A41FDC4-76FC-4AC5-8A23-3A78CA628A40}" destId="{5EAD70DC-83F9-4DB2-ACEF-E4D67D413056}" srcOrd="4" destOrd="0" presId="urn:microsoft.com/office/officeart/2005/8/layout/hList1"/>
    <dgm:cxn modelId="{AC9B563C-D744-4433-B6DF-427825892351}" type="presParOf" srcId="{5EAD70DC-83F9-4DB2-ACEF-E4D67D413056}" destId="{E28C89B1-B162-4062-835A-98209FD799FE}" srcOrd="0" destOrd="0" presId="urn:microsoft.com/office/officeart/2005/8/layout/hList1"/>
    <dgm:cxn modelId="{95C49F7B-11BA-4B9C-9210-AAEA58BF499B}" type="presParOf" srcId="{5EAD70DC-83F9-4DB2-ACEF-E4D67D413056}" destId="{3CCA6F4C-AB8F-41C7-816B-84154AE61D08}" srcOrd="1" destOrd="0" presId="urn:microsoft.com/office/officeart/2005/8/layout/hList1"/>
    <dgm:cxn modelId="{00E9CB1D-DDD7-4EFD-B9EB-061293D2B312}" type="presParOf" srcId="{9A41FDC4-76FC-4AC5-8A23-3A78CA628A40}" destId="{D4EDA6EE-CB0A-4A81-9954-519CDF55495A}" srcOrd="5" destOrd="0" presId="urn:microsoft.com/office/officeart/2005/8/layout/hList1"/>
    <dgm:cxn modelId="{84F42F86-F85B-49AE-A0B9-BDE585172BF9}" type="presParOf" srcId="{9A41FDC4-76FC-4AC5-8A23-3A78CA628A40}" destId="{1E19535B-2A68-42D1-B529-D96AC89F6178}" srcOrd="6" destOrd="0" presId="urn:microsoft.com/office/officeart/2005/8/layout/hList1"/>
    <dgm:cxn modelId="{BEF68F38-8183-40C3-AFA9-072A7CEE4060}" type="presParOf" srcId="{1E19535B-2A68-42D1-B529-D96AC89F6178}" destId="{31E732C4-F925-4B3D-BB4E-4C6F26C24868}" srcOrd="0" destOrd="0" presId="urn:microsoft.com/office/officeart/2005/8/layout/hList1"/>
    <dgm:cxn modelId="{AA8A0966-3F9E-439E-9A64-1CE3BEA0D280}" type="presParOf" srcId="{1E19535B-2A68-42D1-B529-D96AC89F6178}" destId="{D1DDEF2D-33A5-46CC-9183-82B6067481B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B187A-DF0E-45B3-BB09-2C3A5B141E31}" type="doc">
      <dgm:prSet loTypeId="urn:microsoft.com/office/officeart/2005/8/layout/orgChart1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FEAA977-61D0-469F-9158-79A549931FF1}">
      <dgm:prSet phldrT="[文本]" custT="1"/>
      <dgm:spPr/>
      <dgm:t>
        <a:bodyPr/>
        <a:lstStyle/>
        <a:p>
          <a:r>
            <a:rPr lang="zh-CN" altLang="en-US" sz="1600" dirty="0" smtClean="0"/>
            <a:t>约束区域</a:t>
          </a:r>
          <a:endParaRPr lang="zh-CN" altLang="en-US" sz="1600" dirty="0"/>
        </a:p>
      </dgm:t>
    </dgm:pt>
    <dgm:pt modelId="{7E70C220-9108-479C-8FDE-19372CE3C816}" type="parTrans" cxnId="{5A6892C8-6781-4F5E-B642-EF3F0E47400C}">
      <dgm:prSet custT="1"/>
      <dgm:spPr/>
      <dgm:t>
        <a:bodyPr/>
        <a:lstStyle/>
        <a:p>
          <a:endParaRPr lang="zh-CN" altLang="en-US" sz="1600"/>
        </a:p>
      </dgm:t>
    </dgm:pt>
    <dgm:pt modelId="{485CC87C-51F7-488F-A859-FE0E7AC96F81}" type="sibTrans" cxnId="{5A6892C8-6781-4F5E-B642-EF3F0E47400C}">
      <dgm:prSet/>
      <dgm:spPr/>
      <dgm:t>
        <a:bodyPr/>
        <a:lstStyle/>
        <a:p>
          <a:endParaRPr lang="zh-CN" altLang="en-US" sz="1600"/>
        </a:p>
      </dgm:t>
    </dgm:pt>
    <dgm:pt modelId="{87A32F6F-9211-4377-8FA4-D149949D9916}">
      <dgm:prSet phldrT="[文本]" custT="1"/>
      <dgm:spPr/>
      <dgm:t>
        <a:bodyPr/>
        <a:lstStyle/>
        <a:p>
          <a:r>
            <a:rPr lang="zh-CN" altLang="en-US" sz="1600" dirty="0" smtClean="0"/>
            <a:t>画起始点</a:t>
          </a:r>
          <a:endParaRPr lang="zh-CN" altLang="en-US" sz="1600" dirty="0"/>
        </a:p>
      </dgm:t>
    </dgm:pt>
    <dgm:pt modelId="{DFD1A1B4-5217-4C38-8AB5-96D0E7AA7CC6}" type="parTrans" cxnId="{7F8931F0-E328-4340-906A-8C79D1C7B4F4}">
      <dgm:prSet custT="1"/>
      <dgm:spPr/>
      <dgm:t>
        <a:bodyPr/>
        <a:lstStyle/>
        <a:p>
          <a:endParaRPr lang="zh-CN" altLang="en-US" sz="1600"/>
        </a:p>
      </dgm:t>
    </dgm:pt>
    <dgm:pt modelId="{A44CD2B5-B8A0-4AC3-BDFA-D9F19964C5BE}" type="sibTrans" cxnId="{7F8931F0-E328-4340-906A-8C79D1C7B4F4}">
      <dgm:prSet/>
      <dgm:spPr/>
      <dgm:t>
        <a:bodyPr/>
        <a:lstStyle/>
        <a:p>
          <a:endParaRPr lang="zh-CN" altLang="en-US" sz="1600"/>
        </a:p>
      </dgm:t>
    </dgm:pt>
    <dgm:pt modelId="{4E3E50AE-E62F-49A5-98F8-DF579C814EF8}">
      <dgm:prSet phldrT="[文本]" custT="1"/>
      <dgm:spPr/>
      <dgm:t>
        <a:bodyPr/>
        <a:lstStyle/>
        <a:p>
          <a:r>
            <a:rPr lang="zh-CN" altLang="en-US" sz="1600" dirty="0" smtClean="0"/>
            <a:t>电力线路规划演示软件</a:t>
          </a:r>
          <a:endParaRPr lang="zh-CN" altLang="en-US" sz="1600" dirty="0"/>
        </a:p>
      </dgm:t>
    </dgm:pt>
    <dgm:pt modelId="{C143ADAA-6EA6-4D85-BC8E-354ED49B3E2B}" type="parTrans" cxnId="{6B401AE0-E032-476E-BAA3-11F8F1EC94FF}">
      <dgm:prSet custT="1"/>
      <dgm:spPr/>
      <dgm:t>
        <a:bodyPr/>
        <a:lstStyle/>
        <a:p>
          <a:endParaRPr lang="zh-CN" altLang="en-US" sz="1600"/>
        </a:p>
      </dgm:t>
    </dgm:pt>
    <dgm:pt modelId="{38342758-32DE-4DE4-83B4-2193C683F487}" type="sibTrans" cxnId="{6B401AE0-E032-476E-BAA3-11F8F1EC94FF}">
      <dgm:prSet/>
      <dgm:spPr/>
      <dgm:t>
        <a:bodyPr/>
        <a:lstStyle/>
        <a:p>
          <a:endParaRPr lang="zh-CN" altLang="en-US" sz="1600"/>
        </a:p>
      </dgm:t>
    </dgm:pt>
    <dgm:pt modelId="{4909CAC0-9ADC-416C-93A7-88CBDB3448B0}">
      <dgm:prSet phldrT="[文本]" custT="1"/>
      <dgm:spPr/>
      <dgm:t>
        <a:bodyPr/>
        <a:lstStyle/>
        <a:p>
          <a:r>
            <a:rPr lang="zh-CN" altLang="en-US" sz="1600" dirty="0" smtClean="0"/>
            <a:t>工程管理</a:t>
          </a:r>
          <a:endParaRPr lang="zh-CN" altLang="en-US" sz="1600" dirty="0"/>
        </a:p>
      </dgm:t>
    </dgm:pt>
    <dgm:pt modelId="{9877D774-844C-4869-BEE9-05DA9A2589C2}" type="parTrans" cxnId="{DB503573-816A-4734-B39E-B430273A05A1}">
      <dgm:prSet/>
      <dgm:spPr/>
      <dgm:t>
        <a:bodyPr/>
        <a:lstStyle/>
        <a:p>
          <a:endParaRPr lang="zh-CN" altLang="en-US"/>
        </a:p>
      </dgm:t>
    </dgm:pt>
    <dgm:pt modelId="{36CDC625-6A80-4258-9BB7-4A93BFDF2EC5}" type="sibTrans" cxnId="{DB503573-816A-4734-B39E-B430273A05A1}">
      <dgm:prSet/>
      <dgm:spPr/>
      <dgm:t>
        <a:bodyPr/>
        <a:lstStyle/>
        <a:p>
          <a:endParaRPr lang="zh-CN" altLang="en-US"/>
        </a:p>
      </dgm:t>
    </dgm:pt>
    <dgm:pt modelId="{C57B9128-13E8-4B61-A3B5-691976AB6E1B}">
      <dgm:prSet phldrT="[文本]" custT="1"/>
      <dgm:spPr/>
      <dgm:t>
        <a:bodyPr/>
        <a:lstStyle/>
        <a:p>
          <a:r>
            <a:rPr lang="zh-CN" altLang="en-US" sz="1600" dirty="0" smtClean="0"/>
            <a:t>预处理</a:t>
          </a:r>
          <a:endParaRPr lang="zh-CN" altLang="en-US" sz="1600" dirty="0"/>
        </a:p>
      </dgm:t>
    </dgm:pt>
    <dgm:pt modelId="{448238EE-2615-4F47-A0FE-C1213F0BDF82}" type="parTrans" cxnId="{D9E3C275-71C3-4D9A-9654-B5EDA8FC2636}">
      <dgm:prSet/>
      <dgm:spPr/>
      <dgm:t>
        <a:bodyPr/>
        <a:lstStyle/>
        <a:p>
          <a:endParaRPr lang="zh-CN" altLang="en-US"/>
        </a:p>
      </dgm:t>
    </dgm:pt>
    <dgm:pt modelId="{EFDEEA2C-9F03-4902-88B3-5895219B82FF}" type="sibTrans" cxnId="{D9E3C275-71C3-4D9A-9654-B5EDA8FC2636}">
      <dgm:prSet/>
      <dgm:spPr/>
      <dgm:t>
        <a:bodyPr/>
        <a:lstStyle/>
        <a:p>
          <a:endParaRPr lang="zh-CN" altLang="en-US"/>
        </a:p>
      </dgm:t>
    </dgm:pt>
    <dgm:pt modelId="{A2311E12-7E83-45BD-A707-45FAD0BA01BF}">
      <dgm:prSet phldrT="[文本]" custT="1"/>
      <dgm:spPr/>
      <dgm:t>
        <a:bodyPr/>
        <a:lstStyle/>
        <a:p>
          <a:r>
            <a:rPr lang="zh-CN" altLang="en-US" sz="1600" dirty="0" smtClean="0"/>
            <a:t>画终止点</a:t>
          </a:r>
          <a:endParaRPr lang="zh-CN" altLang="en-US" sz="1600" dirty="0"/>
        </a:p>
      </dgm:t>
    </dgm:pt>
    <dgm:pt modelId="{8C26BF89-17D9-418C-8C6B-44F844BAD69B}" type="parTrans" cxnId="{4CE80A66-D550-4BD5-8505-2A26B4BB49C5}">
      <dgm:prSet/>
      <dgm:spPr/>
      <dgm:t>
        <a:bodyPr/>
        <a:lstStyle/>
        <a:p>
          <a:endParaRPr lang="zh-CN" altLang="en-US"/>
        </a:p>
      </dgm:t>
    </dgm:pt>
    <dgm:pt modelId="{93FDB798-FA21-41EB-864F-D12727672587}" type="sibTrans" cxnId="{4CE80A66-D550-4BD5-8505-2A26B4BB49C5}">
      <dgm:prSet/>
      <dgm:spPr/>
      <dgm:t>
        <a:bodyPr/>
        <a:lstStyle/>
        <a:p>
          <a:endParaRPr lang="zh-CN" altLang="en-US"/>
        </a:p>
      </dgm:t>
    </dgm:pt>
    <dgm:pt modelId="{163FE54E-8067-4014-A4FF-92EC797E18FC}">
      <dgm:prSet phldrT="[文本]" custT="1"/>
      <dgm:spPr/>
      <dgm:t>
        <a:bodyPr/>
        <a:lstStyle/>
        <a:p>
          <a:r>
            <a:rPr lang="zh-CN" altLang="en-US" sz="1600" dirty="0" smtClean="0"/>
            <a:t>画威胁区</a:t>
          </a:r>
          <a:endParaRPr lang="zh-CN" altLang="en-US" sz="1600" dirty="0"/>
        </a:p>
      </dgm:t>
    </dgm:pt>
    <dgm:pt modelId="{4DAD8416-5550-4BA0-95C1-13E356A874C4}" type="parTrans" cxnId="{25B3C71E-A937-4E62-98CE-40B0355CDEE5}">
      <dgm:prSet/>
      <dgm:spPr/>
      <dgm:t>
        <a:bodyPr/>
        <a:lstStyle/>
        <a:p>
          <a:endParaRPr lang="zh-CN" altLang="en-US"/>
        </a:p>
      </dgm:t>
    </dgm:pt>
    <dgm:pt modelId="{1FB25093-CB49-4D58-91C2-1145083E1AB1}" type="sibTrans" cxnId="{25B3C71E-A937-4E62-98CE-40B0355CDEE5}">
      <dgm:prSet/>
      <dgm:spPr/>
      <dgm:t>
        <a:bodyPr/>
        <a:lstStyle/>
        <a:p>
          <a:endParaRPr lang="zh-CN" altLang="en-US"/>
        </a:p>
      </dgm:t>
    </dgm:pt>
    <dgm:pt modelId="{B63E83F2-9083-436F-ABD8-475071604532}">
      <dgm:prSet phldrT="[文本]" custT="1"/>
      <dgm:spPr/>
      <dgm:t>
        <a:bodyPr/>
        <a:lstStyle/>
        <a:p>
          <a:r>
            <a:rPr lang="zh-CN" altLang="en-US" sz="1600" dirty="0" smtClean="0"/>
            <a:t>画禁止区</a:t>
          </a:r>
          <a:endParaRPr lang="zh-CN" altLang="en-US" sz="1600" dirty="0"/>
        </a:p>
      </dgm:t>
    </dgm:pt>
    <dgm:pt modelId="{CDA2F4CF-A554-4B7B-B5E7-B42ABAB0A2AB}" type="parTrans" cxnId="{4372C44C-5510-4C95-9C16-B9B5C4FAF44E}">
      <dgm:prSet/>
      <dgm:spPr/>
      <dgm:t>
        <a:bodyPr/>
        <a:lstStyle/>
        <a:p>
          <a:endParaRPr lang="zh-CN" altLang="en-US"/>
        </a:p>
      </dgm:t>
    </dgm:pt>
    <dgm:pt modelId="{A8598A99-6F5F-473D-A0DF-5B25AF05E46B}" type="sibTrans" cxnId="{4372C44C-5510-4C95-9C16-B9B5C4FAF44E}">
      <dgm:prSet/>
      <dgm:spPr/>
      <dgm:t>
        <a:bodyPr/>
        <a:lstStyle/>
        <a:p>
          <a:endParaRPr lang="zh-CN" altLang="en-US"/>
        </a:p>
      </dgm:t>
    </dgm:pt>
    <dgm:pt modelId="{F1B4618B-6549-478E-875C-0B7C82AB1DAD}">
      <dgm:prSet phldrT="[文本]" custT="1"/>
      <dgm:spPr/>
      <dgm:t>
        <a:bodyPr/>
        <a:lstStyle/>
        <a:p>
          <a:r>
            <a:rPr lang="zh-CN" altLang="en-US" sz="1600" dirty="0" smtClean="0"/>
            <a:t>关闭系统</a:t>
          </a:r>
          <a:endParaRPr lang="zh-CN" altLang="en-US" sz="1600" dirty="0"/>
        </a:p>
      </dgm:t>
    </dgm:pt>
    <dgm:pt modelId="{F7A15088-5B90-47C3-BEEC-548C6CD9F00E}" type="parTrans" cxnId="{1108D7AB-8124-40B9-AF91-0F293A180514}">
      <dgm:prSet/>
      <dgm:spPr/>
      <dgm:t>
        <a:bodyPr/>
        <a:lstStyle/>
        <a:p>
          <a:endParaRPr lang="zh-CN" altLang="en-US"/>
        </a:p>
      </dgm:t>
    </dgm:pt>
    <dgm:pt modelId="{897EBAD6-27E7-4571-AFDD-3EA906891E06}" type="sibTrans" cxnId="{1108D7AB-8124-40B9-AF91-0F293A180514}">
      <dgm:prSet/>
      <dgm:spPr/>
      <dgm:t>
        <a:bodyPr/>
        <a:lstStyle/>
        <a:p>
          <a:endParaRPr lang="zh-CN" altLang="en-US"/>
        </a:p>
      </dgm:t>
    </dgm:pt>
    <dgm:pt modelId="{39E39EB6-677F-4B56-BA63-38F9EAF4CAC8}">
      <dgm:prSet phldrT="[文本]" custT="1"/>
      <dgm:spPr/>
      <dgm:t>
        <a:bodyPr/>
        <a:lstStyle/>
        <a:p>
          <a:r>
            <a:rPr lang="zh-CN" altLang="en-US" sz="1600" dirty="0" smtClean="0"/>
            <a:t>新建工程文件</a:t>
          </a:r>
          <a:endParaRPr lang="zh-CN" altLang="en-US" sz="1600" dirty="0"/>
        </a:p>
      </dgm:t>
    </dgm:pt>
    <dgm:pt modelId="{7AA9D973-CE81-4F4A-A8AA-D568EA5773FA}" type="parTrans" cxnId="{1476EB42-1B6D-4DA3-ABCB-3EAFDE745C49}">
      <dgm:prSet/>
      <dgm:spPr/>
      <dgm:t>
        <a:bodyPr/>
        <a:lstStyle/>
        <a:p>
          <a:endParaRPr lang="zh-CN" altLang="en-US"/>
        </a:p>
      </dgm:t>
    </dgm:pt>
    <dgm:pt modelId="{94EA5DDC-77B6-40E2-92A3-8F87E2629245}" type="sibTrans" cxnId="{1476EB42-1B6D-4DA3-ABCB-3EAFDE745C49}">
      <dgm:prSet/>
      <dgm:spPr/>
      <dgm:t>
        <a:bodyPr/>
        <a:lstStyle/>
        <a:p>
          <a:endParaRPr lang="zh-CN" altLang="en-US"/>
        </a:p>
      </dgm:t>
    </dgm:pt>
    <dgm:pt modelId="{D04E75E4-1A9F-4FA2-BA1E-F20914B228F4}">
      <dgm:prSet phldrT="[文本]" custT="1"/>
      <dgm:spPr/>
      <dgm:t>
        <a:bodyPr/>
        <a:lstStyle/>
        <a:p>
          <a:r>
            <a:rPr lang="zh-CN" altLang="en-US" sz="1600" dirty="0" smtClean="0"/>
            <a:t>关闭工程</a:t>
          </a:r>
          <a:endParaRPr lang="zh-CN" altLang="en-US" sz="1600" dirty="0"/>
        </a:p>
      </dgm:t>
    </dgm:pt>
    <dgm:pt modelId="{C661FB26-7DBD-4479-A0CA-EA9C77FD050A}" type="parTrans" cxnId="{C987CCDD-3AAE-48AD-B222-5C14DC439131}">
      <dgm:prSet/>
      <dgm:spPr/>
      <dgm:t>
        <a:bodyPr/>
        <a:lstStyle/>
        <a:p>
          <a:endParaRPr lang="zh-CN" altLang="en-US"/>
        </a:p>
      </dgm:t>
    </dgm:pt>
    <dgm:pt modelId="{8CA258FA-B315-48FE-8C6A-AE666819B286}" type="sibTrans" cxnId="{C987CCDD-3AAE-48AD-B222-5C14DC439131}">
      <dgm:prSet/>
      <dgm:spPr/>
      <dgm:t>
        <a:bodyPr/>
        <a:lstStyle/>
        <a:p>
          <a:endParaRPr lang="zh-CN" altLang="en-US"/>
        </a:p>
      </dgm:t>
    </dgm:pt>
    <dgm:pt modelId="{240A99DC-EB5B-4B79-8BFF-3B3A22D6E32A}">
      <dgm:prSet phldrT="[文本]" custT="1"/>
      <dgm:spPr/>
      <dgm:t>
        <a:bodyPr/>
        <a:lstStyle/>
        <a:p>
          <a:r>
            <a:rPr lang="zh-CN" altLang="en-US" sz="1600" dirty="0" smtClean="0"/>
            <a:t>打开工程文件</a:t>
          </a:r>
          <a:endParaRPr lang="zh-CN" altLang="en-US" sz="1600" dirty="0"/>
        </a:p>
      </dgm:t>
    </dgm:pt>
    <dgm:pt modelId="{3BEA001F-DE31-4BFF-A2EB-2E3A20F0E142}" type="sibTrans" cxnId="{0CF96801-992D-47EB-AAA2-4897B4C103F3}">
      <dgm:prSet/>
      <dgm:spPr/>
      <dgm:t>
        <a:bodyPr/>
        <a:lstStyle/>
        <a:p>
          <a:endParaRPr lang="zh-CN" altLang="en-US"/>
        </a:p>
      </dgm:t>
    </dgm:pt>
    <dgm:pt modelId="{A34372FD-AF0C-42BA-BBDD-EE74B7EADEB1}" type="parTrans" cxnId="{0CF96801-992D-47EB-AAA2-4897B4C103F3}">
      <dgm:prSet/>
      <dgm:spPr/>
      <dgm:t>
        <a:bodyPr/>
        <a:lstStyle/>
        <a:p>
          <a:endParaRPr lang="zh-CN" altLang="en-US"/>
        </a:p>
      </dgm:t>
    </dgm:pt>
    <dgm:pt modelId="{7E2516DE-2BA0-4967-8EE6-855305BE458C}">
      <dgm:prSet phldrT="[文本]" custT="1"/>
      <dgm:spPr/>
      <dgm:t>
        <a:bodyPr/>
        <a:lstStyle/>
        <a:p>
          <a:r>
            <a:rPr lang="en-US" altLang="zh-CN" sz="1600" dirty="0" smtClean="0"/>
            <a:t>A</a:t>
          </a:r>
          <a:r>
            <a:rPr lang="zh-CN" altLang="en-US" sz="1600" dirty="0" smtClean="0"/>
            <a:t>*线路规划</a:t>
          </a:r>
          <a:endParaRPr lang="zh-CN" altLang="en-US" sz="1600" dirty="0"/>
        </a:p>
      </dgm:t>
    </dgm:pt>
    <dgm:pt modelId="{A6F00A89-3FA6-4912-8B66-28801336729B}" type="sibTrans" cxnId="{80429ADE-C19C-43F7-A465-AA899BC58467}">
      <dgm:prSet/>
      <dgm:spPr/>
      <dgm:t>
        <a:bodyPr/>
        <a:lstStyle/>
        <a:p>
          <a:endParaRPr lang="zh-CN" altLang="en-US" sz="1600"/>
        </a:p>
      </dgm:t>
    </dgm:pt>
    <dgm:pt modelId="{3D82C76B-F952-4C3F-B72F-3043C2F6F8CA}" type="parTrans" cxnId="{80429ADE-C19C-43F7-A465-AA899BC58467}">
      <dgm:prSet custT="1"/>
      <dgm:spPr/>
      <dgm:t>
        <a:bodyPr/>
        <a:lstStyle/>
        <a:p>
          <a:endParaRPr lang="zh-CN" altLang="en-US" sz="1600"/>
        </a:p>
      </dgm:t>
    </dgm:pt>
    <dgm:pt modelId="{535FF56F-48EE-488B-B948-CE186D8F4212}">
      <dgm:prSet phldrT="[文本]" custT="1"/>
      <dgm:spPr/>
      <dgm:t>
        <a:bodyPr/>
        <a:lstStyle/>
        <a:p>
          <a:r>
            <a:rPr lang="zh-CN" altLang="en-US" sz="1600" dirty="0" smtClean="0"/>
            <a:t>效果演示</a:t>
          </a:r>
          <a:endParaRPr lang="zh-CN" altLang="en-US" sz="1600" dirty="0"/>
        </a:p>
      </dgm:t>
    </dgm:pt>
    <dgm:pt modelId="{6C1CE743-E6FB-4A0A-ABEB-A3D96ED7B06B}" type="sibTrans" cxnId="{ACF528CA-738E-48EB-AB20-C906126C3214}">
      <dgm:prSet/>
      <dgm:spPr/>
      <dgm:t>
        <a:bodyPr/>
        <a:lstStyle/>
        <a:p>
          <a:endParaRPr lang="zh-CN" altLang="en-US" sz="1600"/>
        </a:p>
      </dgm:t>
    </dgm:pt>
    <dgm:pt modelId="{0EA7482F-3198-4590-8DD3-4252B25C5F39}" type="parTrans" cxnId="{ACF528CA-738E-48EB-AB20-C906126C3214}">
      <dgm:prSet custT="1"/>
      <dgm:spPr/>
      <dgm:t>
        <a:bodyPr/>
        <a:lstStyle/>
        <a:p>
          <a:endParaRPr lang="zh-CN" altLang="en-US" sz="1600"/>
        </a:p>
      </dgm:t>
    </dgm:pt>
    <dgm:pt modelId="{5B970BAD-6441-46F3-9A71-3F38E75ED390}">
      <dgm:prSet phldrT="[文本]" custT="1"/>
      <dgm:spPr/>
      <dgm:t>
        <a:bodyPr/>
        <a:lstStyle/>
        <a:p>
          <a:r>
            <a:rPr lang="zh-CN" altLang="en-US" sz="1600" dirty="0" smtClean="0"/>
            <a:t>生成组合图</a:t>
          </a:r>
          <a:endParaRPr lang="zh-CN" altLang="en-US" sz="1600" dirty="0"/>
        </a:p>
      </dgm:t>
    </dgm:pt>
    <dgm:pt modelId="{7A22B71D-59FB-46CE-A644-FDED3B2B0B55}" type="parTrans" cxnId="{141EBA8E-737D-4E21-B701-7446270A8BA8}">
      <dgm:prSet/>
      <dgm:spPr/>
      <dgm:t>
        <a:bodyPr/>
        <a:lstStyle/>
        <a:p>
          <a:endParaRPr lang="zh-CN" altLang="en-US"/>
        </a:p>
      </dgm:t>
    </dgm:pt>
    <dgm:pt modelId="{A8B69677-EDCB-4494-B664-0152A2DA9C3D}" type="sibTrans" cxnId="{141EBA8E-737D-4E21-B701-7446270A8BA8}">
      <dgm:prSet/>
      <dgm:spPr/>
      <dgm:t>
        <a:bodyPr/>
        <a:lstStyle/>
        <a:p>
          <a:endParaRPr lang="zh-CN" altLang="en-US"/>
        </a:p>
      </dgm:t>
    </dgm:pt>
    <dgm:pt modelId="{75658D89-EA32-4D42-ADD6-B25307053DAA}">
      <dgm:prSet phldrT="[文本]" custT="1"/>
      <dgm:spPr/>
      <dgm:t>
        <a:bodyPr/>
        <a:lstStyle/>
        <a:p>
          <a:r>
            <a:rPr lang="zh-CN" altLang="en-US" sz="1600" dirty="0" smtClean="0"/>
            <a:t>初始化组合图</a:t>
          </a:r>
          <a:endParaRPr lang="zh-CN" altLang="en-US" sz="1600" dirty="0"/>
        </a:p>
      </dgm:t>
    </dgm:pt>
    <dgm:pt modelId="{A2A16AAE-CB13-41F6-ADF5-640C6E44AA83}" type="parTrans" cxnId="{CA992FAC-ED69-431E-9528-700A6DE4C1C0}">
      <dgm:prSet/>
      <dgm:spPr/>
      <dgm:t>
        <a:bodyPr/>
        <a:lstStyle/>
        <a:p>
          <a:endParaRPr lang="zh-CN" altLang="en-US"/>
        </a:p>
      </dgm:t>
    </dgm:pt>
    <dgm:pt modelId="{42E928AA-605E-435B-B4CA-9591EDAD044F}" type="sibTrans" cxnId="{CA992FAC-ED69-431E-9528-700A6DE4C1C0}">
      <dgm:prSet/>
      <dgm:spPr/>
      <dgm:t>
        <a:bodyPr/>
        <a:lstStyle/>
        <a:p>
          <a:endParaRPr lang="zh-CN" altLang="en-US"/>
        </a:p>
      </dgm:t>
    </dgm:pt>
    <dgm:pt modelId="{48F55A06-7A9C-4D8F-91B1-6E6CBF295FE6}">
      <dgm:prSet phldrT="[文本]" custT="1"/>
      <dgm:spPr/>
      <dgm:t>
        <a:bodyPr/>
        <a:lstStyle/>
        <a:p>
          <a:r>
            <a:rPr lang="zh-CN" altLang="en-US" sz="1600" dirty="0" smtClean="0"/>
            <a:t>线路规划</a:t>
          </a:r>
          <a:endParaRPr lang="zh-CN" altLang="en-US" sz="1600" dirty="0"/>
        </a:p>
      </dgm:t>
    </dgm:pt>
    <dgm:pt modelId="{8A565A50-751D-402A-8310-AD2B0F51B94E}" type="parTrans" cxnId="{96897843-5852-4EF6-88B8-F9D42BA4D705}">
      <dgm:prSet/>
      <dgm:spPr/>
      <dgm:t>
        <a:bodyPr/>
        <a:lstStyle/>
        <a:p>
          <a:endParaRPr lang="zh-CN" altLang="en-US"/>
        </a:p>
      </dgm:t>
    </dgm:pt>
    <dgm:pt modelId="{00C2464B-E60B-4475-8E17-36BDFB17A229}" type="sibTrans" cxnId="{96897843-5852-4EF6-88B8-F9D42BA4D705}">
      <dgm:prSet/>
      <dgm:spPr/>
      <dgm:t>
        <a:bodyPr/>
        <a:lstStyle/>
        <a:p>
          <a:endParaRPr lang="zh-CN" altLang="en-US"/>
        </a:p>
      </dgm:t>
    </dgm:pt>
    <dgm:pt modelId="{1AA5F62F-1788-4213-8313-3C8CBC5D12F3}">
      <dgm:prSet phldrT="[文本]" custT="1"/>
      <dgm:spPr/>
      <dgm:t>
        <a:bodyPr/>
        <a:lstStyle/>
        <a:p>
          <a:r>
            <a:rPr lang="zh-CN" altLang="en-US" sz="1600" dirty="0" smtClean="0"/>
            <a:t>输入参数</a:t>
          </a:r>
          <a:endParaRPr lang="zh-CN" altLang="en-US" sz="1600" dirty="0"/>
        </a:p>
      </dgm:t>
    </dgm:pt>
    <dgm:pt modelId="{9F9BED32-15B2-4626-BBAE-F1CAA8DB1211}" type="parTrans" cxnId="{C4C0A9AB-E605-4233-9ADF-F168D8C262EA}">
      <dgm:prSet/>
      <dgm:spPr/>
      <dgm:t>
        <a:bodyPr/>
        <a:lstStyle/>
        <a:p>
          <a:endParaRPr lang="zh-CN" altLang="en-US"/>
        </a:p>
      </dgm:t>
    </dgm:pt>
    <dgm:pt modelId="{23FABC9F-FB63-4063-8F1F-54A30DEB4067}" type="sibTrans" cxnId="{C4C0A9AB-E605-4233-9ADF-F168D8C262EA}">
      <dgm:prSet/>
      <dgm:spPr/>
      <dgm:t>
        <a:bodyPr/>
        <a:lstStyle/>
        <a:p>
          <a:endParaRPr lang="zh-CN" altLang="en-US"/>
        </a:p>
      </dgm:t>
    </dgm:pt>
    <dgm:pt modelId="{7961673C-4C66-4D6D-9130-EDF0F73AF02E}" type="pres">
      <dgm:prSet presAssocID="{648B187A-DF0E-45B3-BB09-2C3A5B141E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2D2AF3-D69D-49AC-BDC4-59C32D418763}" type="pres">
      <dgm:prSet presAssocID="{4E3E50AE-E62F-49A5-98F8-DF579C814EF8}" presName="hierRoot1" presStyleCnt="0">
        <dgm:presLayoutVars>
          <dgm:hierBranch val="init"/>
        </dgm:presLayoutVars>
      </dgm:prSet>
      <dgm:spPr/>
    </dgm:pt>
    <dgm:pt modelId="{8E3F1413-E4AF-47B0-93B8-0C494C20A25B}" type="pres">
      <dgm:prSet presAssocID="{4E3E50AE-E62F-49A5-98F8-DF579C814EF8}" presName="rootComposite1" presStyleCnt="0"/>
      <dgm:spPr/>
    </dgm:pt>
    <dgm:pt modelId="{66DB3BC0-0247-437C-BFD3-860E1F6DC1B0}" type="pres">
      <dgm:prSet presAssocID="{4E3E50AE-E62F-49A5-98F8-DF579C814EF8}" presName="rootText1" presStyleLbl="node0" presStyleIdx="0" presStyleCnt="1" custScaleX="258316" custScaleY="97132" custLinFactNeighborX="-3377" custLinFactNeighborY="-57">
        <dgm:presLayoutVars>
          <dgm:chPref val="3"/>
        </dgm:presLayoutVars>
      </dgm:prSet>
      <dgm:spPr/>
    </dgm:pt>
    <dgm:pt modelId="{06806867-810A-4476-B270-A54151A17D46}" type="pres">
      <dgm:prSet presAssocID="{4E3E50AE-E62F-49A5-98F8-DF579C814EF8}" presName="rootConnector1" presStyleLbl="node1" presStyleIdx="0" presStyleCnt="0"/>
      <dgm:spPr/>
    </dgm:pt>
    <dgm:pt modelId="{09BC0741-1CC5-4861-B275-AB506E6BE7ED}" type="pres">
      <dgm:prSet presAssocID="{4E3E50AE-E62F-49A5-98F8-DF579C814EF8}" presName="hierChild2" presStyleCnt="0"/>
      <dgm:spPr/>
    </dgm:pt>
    <dgm:pt modelId="{AF6D47D6-06B9-479B-AD08-8EE2E1034B4C}" type="pres">
      <dgm:prSet presAssocID="{9877D774-844C-4869-BEE9-05DA9A2589C2}" presName="Name37" presStyleLbl="parChTrans1D2" presStyleIdx="0" presStyleCnt="5"/>
      <dgm:spPr/>
    </dgm:pt>
    <dgm:pt modelId="{F3ABDE28-0379-4879-8E14-3A3646153BBE}" type="pres">
      <dgm:prSet presAssocID="{4909CAC0-9ADC-416C-93A7-88CBDB3448B0}" presName="hierRoot2" presStyleCnt="0">
        <dgm:presLayoutVars>
          <dgm:hierBranch val="init"/>
        </dgm:presLayoutVars>
      </dgm:prSet>
      <dgm:spPr/>
    </dgm:pt>
    <dgm:pt modelId="{9E3438DA-DD0E-4CFA-B378-4D29623A136F}" type="pres">
      <dgm:prSet presAssocID="{4909CAC0-9ADC-416C-93A7-88CBDB3448B0}" presName="rootComposite" presStyleCnt="0"/>
      <dgm:spPr/>
    </dgm:pt>
    <dgm:pt modelId="{54F97933-D62C-4D02-AAAA-9BB844923385}" type="pres">
      <dgm:prSet presAssocID="{4909CAC0-9ADC-416C-93A7-88CBDB3448B0}" presName="rootText" presStyleLbl="node2" presStyleIdx="0" presStyleCnt="5" custLinFactNeighborX="-22886">
        <dgm:presLayoutVars>
          <dgm:chPref val="3"/>
        </dgm:presLayoutVars>
      </dgm:prSet>
      <dgm:spPr/>
    </dgm:pt>
    <dgm:pt modelId="{A7F997F6-7584-4A45-B4D3-1804B1260377}" type="pres">
      <dgm:prSet presAssocID="{4909CAC0-9ADC-416C-93A7-88CBDB3448B0}" presName="rootConnector" presStyleLbl="node2" presStyleIdx="0" presStyleCnt="5"/>
      <dgm:spPr/>
    </dgm:pt>
    <dgm:pt modelId="{FA6F38F9-7F39-4725-9161-600BA76EA9B5}" type="pres">
      <dgm:prSet presAssocID="{4909CAC0-9ADC-416C-93A7-88CBDB3448B0}" presName="hierChild4" presStyleCnt="0"/>
      <dgm:spPr/>
    </dgm:pt>
    <dgm:pt modelId="{45CAC3C9-9F39-41F6-92B3-16765E672B60}" type="pres">
      <dgm:prSet presAssocID="{7AA9D973-CE81-4F4A-A8AA-D568EA5773FA}" presName="Name37" presStyleLbl="parChTrans1D3" presStyleIdx="0" presStyleCnt="12"/>
      <dgm:spPr/>
    </dgm:pt>
    <dgm:pt modelId="{0B5E4463-0538-4E07-A18C-6EBB8967FEC9}" type="pres">
      <dgm:prSet presAssocID="{39E39EB6-677F-4B56-BA63-38F9EAF4CAC8}" presName="hierRoot2" presStyleCnt="0">
        <dgm:presLayoutVars>
          <dgm:hierBranch/>
        </dgm:presLayoutVars>
      </dgm:prSet>
      <dgm:spPr/>
    </dgm:pt>
    <dgm:pt modelId="{DCCC2C7B-1E0C-479C-A944-8C734CC405FD}" type="pres">
      <dgm:prSet presAssocID="{39E39EB6-677F-4B56-BA63-38F9EAF4CAC8}" presName="rootComposite" presStyleCnt="0"/>
      <dgm:spPr/>
    </dgm:pt>
    <dgm:pt modelId="{0D2E9363-98EC-4DB0-874A-8DCB01327A9B}" type="pres">
      <dgm:prSet presAssocID="{39E39EB6-677F-4B56-BA63-38F9EAF4CAC8}" presName="rootText" presStyleLbl="node3" presStyleIdx="0" presStyleCnt="12" custScaleX="107670" custLinFactNeighborX="-249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4F48F9-9C44-47EA-9FDF-B67ABD054067}" type="pres">
      <dgm:prSet presAssocID="{39E39EB6-677F-4B56-BA63-38F9EAF4CAC8}" presName="rootConnector" presStyleLbl="node3" presStyleIdx="0" presStyleCnt="12"/>
      <dgm:spPr/>
    </dgm:pt>
    <dgm:pt modelId="{9A85F484-1806-4B60-A09B-B70C39B74091}" type="pres">
      <dgm:prSet presAssocID="{39E39EB6-677F-4B56-BA63-38F9EAF4CAC8}" presName="hierChild4" presStyleCnt="0"/>
      <dgm:spPr/>
    </dgm:pt>
    <dgm:pt modelId="{C431D97F-DD27-4895-B2F5-DC9DB9CC6EC9}" type="pres">
      <dgm:prSet presAssocID="{39E39EB6-677F-4B56-BA63-38F9EAF4CAC8}" presName="hierChild5" presStyleCnt="0"/>
      <dgm:spPr/>
    </dgm:pt>
    <dgm:pt modelId="{68268892-07A7-425B-A52A-8745BF8397B2}" type="pres">
      <dgm:prSet presAssocID="{A34372FD-AF0C-42BA-BBDD-EE74B7EADEB1}" presName="Name37" presStyleLbl="parChTrans1D3" presStyleIdx="1" presStyleCnt="12"/>
      <dgm:spPr/>
    </dgm:pt>
    <dgm:pt modelId="{3834D9B6-ADEB-450D-9DAD-A2A2AF91370C}" type="pres">
      <dgm:prSet presAssocID="{240A99DC-EB5B-4B79-8BFF-3B3A22D6E32A}" presName="hierRoot2" presStyleCnt="0">
        <dgm:presLayoutVars>
          <dgm:hierBranch/>
        </dgm:presLayoutVars>
      </dgm:prSet>
      <dgm:spPr/>
    </dgm:pt>
    <dgm:pt modelId="{C68A3C2D-E00A-416D-80F8-620644BAC03E}" type="pres">
      <dgm:prSet presAssocID="{240A99DC-EB5B-4B79-8BFF-3B3A22D6E32A}" presName="rootComposite" presStyleCnt="0"/>
      <dgm:spPr/>
    </dgm:pt>
    <dgm:pt modelId="{B5AFF872-F11B-48EA-BF5E-25D50EC9B41C}" type="pres">
      <dgm:prSet presAssocID="{240A99DC-EB5B-4B79-8BFF-3B3A22D6E32A}" presName="rootText" presStyleLbl="node3" presStyleIdx="1" presStyleCnt="12" custScaleX="106247" custLinFactNeighborX="-26001" custLinFactNeighborY="62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3D9E51-397E-41EF-868F-00EF04E3FDB4}" type="pres">
      <dgm:prSet presAssocID="{240A99DC-EB5B-4B79-8BFF-3B3A22D6E32A}" presName="rootConnector" presStyleLbl="node3" presStyleIdx="1" presStyleCnt="12"/>
      <dgm:spPr/>
    </dgm:pt>
    <dgm:pt modelId="{1EF1AB76-2884-4838-97C9-2EBB2CA325C5}" type="pres">
      <dgm:prSet presAssocID="{240A99DC-EB5B-4B79-8BFF-3B3A22D6E32A}" presName="hierChild4" presStyleCnt="0"/>
      <dgm:spPr/>
    </dgm:pt>
    <dgm:pt modelId="{E538208B-D095-4E05-99A7-18A390949CB4}" type="pres">
      <dgm:prSet presAssocID="{240A99DC-EB5B-4B79-8BFF-3B3A22D6E32A}" presName="hierChild5" presStyleCnt="0"/>
      <dgm:spPr/>
    </dgm:pt>
    <dgm:pt modelId="{C2798583-3183-464E-9D9B-5DC6D010083B}" type="pres">
      <dgm:prSet presAssocID="{C661FB26-7DBD-4479-A0CA-EA9C77FD050A}" presName="Name37" presStyleLbl="parChTrans1D3" presStyleIdx="2" presStyleCnt="12"/>
      <dgm:spPr/>
    </dgm:pt>
    <dgm:pt modelId="{986E0FEB-9BAD-4208-AC97-CC3227B388CA}" type="pres">
      <dgm:prSet presAssocID="{D04E75E4-1A9F-4FA2-BA1E-F20914B228F4}" presName="hierRoot2" presStyleCnt="0">
        <dgm:presLayoutVars>
          <dgm:hierBranch/>
        </dgm:presLayoutVars>
      </dgm:prSet>
      <dgm:spPr/>
    </dgm:pt>
    <dgm:pt modelId="{D543B35F-C8E0-4BB9-B845-8564A5FE9745}" type="pres">
      <dgm:prSet presAssocID="{D04E75E4-1A9F-4FA2-BA1E-F20914B228F4}" presName="rootComposite" presStyleCnt="0"/>
      <dgm:spPr/>
    </dgm:pt>
    <dgm:pt modelId="{4ABF2D2D-DEFF-4A8A-89E6-F1EED67B5820}" type="pres">
      <dgm:prSet presAssocID="{D04E75E4-1A9F-4FA2-BA1E-F20914B228F4}" presName="rootText" presStyleLbl="node3" presStyleIdx="2" presStyleCnt="12" custLinFactNeighborX="-249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F6BEE0-D210-42A0-99C2-838CCB16A8A0}" type="pres">
      <dgm:prSet presAssocID="{D04E75E4-1A9F-4FA2-BA1E-F20914B228F4}" presName="rootConnector" presStyleLbl="node3" presStyleIdx="2" presStyleCnt="12"/>
      <dgm:spPr/>
    </dgm:pt>
    <dgm:pt modelId="{0D04AFA6-433F-4AF0-A6EF-A1A9A528F4DD}" type="pres">
      <dgm:prSet presAssocID="{D04E75E4-1A9F-4FA2-BA1E-F20914B228F4}" presName="hierChild4" presStyleCnt="0"/>
      <dgm:spPr/>
    </dgm:pt>
    <dgm:pt modelId="{FFF5B77F-55DC-48EB-9CB1-195B38E882AA}" type="pres">
      <dgm:prSet presAssocID="{D04E75E4-1A9F-4FA2-BA1E-F20914B228F4}" presName="hierChild5" presStyleCnt="0"/>
      <dgm:spPr/>
    </dgm:pt>
    <dgm:pt modelId="{60D4D6DB-EA3D-40A1-91F3-97AB1B4ACA1B}" type="pres">
      <dgm:prSet presAssocID="{F7A15088-5B90-47C3-BEEC-548C6CD9F00E}" presName="Name37" presStyleLbl="parChTrans1D3" presStyleIdx="3" presStyleCnt="12"/>
      <dgm:spPr/>
    </dgm:pt>
    <dgm:pt modelId="{5DE8806C-CF6F-412A-95B5-AAA0AE409482}" type="pres">
      <dgm:prSet presAssocID="{F1B4618B-6549-478E-875C-0B7C82AB1DAD}" presName="hierRoot2" presStyleCnt="0">
        <dgm:presLayoutVars>
          <dgm:hierBranch/>
        </dgm:presLayoutVars>
      </dgm:prSet>
      <dgm:spPr/>
    </dgm:pt>
    <dgm:pt modelId="{FDCE7306-B53C-4CEB-86DF-80E430857222}" type="pres">
      <dgm:prSet presAssocID="{F1B4618B-6549-478E-875C-0B7C82AB1DAD}" presName="rootComposite" presStyleCnt="0"/>
      <dgm:spPr/>
    </dgm:pt>
    <dgm:pt modelId="{FF6A9063-ADD2-4EA4-B486-25EBD97CC22E}" type="pres">
      <dgm:prSet presAssocID="{F1B4618B-6549-478E-875C-0B7C82AB1DAD}" presName="rootText" presStyleLbl="node3" presStyleIdx="3" presStyleCnt="12" custLinFactNeighborX="-249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F1B206-24DB-4B54-8748-B30C684B69CB}" type="pres">
      <dgm:prSet presAssocID="{F1B4618B-6549-478E-875C-0B7C82AB1DAD}" presName="rootConnector" presStyleLbl="node3" presStyleIdx="3" presStyleCnt="12"/>
      <dgm:spPr/>
    </dgm:pt>
    <dgm:pt modelId="{00305765-792D-4799-BEBD-BE99878D6543}" type="pres">
      <dgm:prSet presAssocID="{F1B4618B-6549-478E-875C-0B7C82AB1DAD}" presName="hierChild4" presStyleCnt="0"/>
      <dgm:spPr/>
    </dgm:pt>
    <dgm:pt modelId="{616632E1-F86E-443E-A5BC-ED4D2097193E}" type="pres">
      <dgm:prSet presAssocID="{F1B4618B-6549-478E-875C-0B7C82AB1DAD}" presName="hierChild5" presStyleCnt="0"/>
      <dgm:spPr/>
    </dgm:pt>
    <dgm:pt modelId="{9A55AEF6-C5EA-443A-B927-29B1A90D50BC}" type="pres">
      <dgm:prSet presAssocID="{4909CAC0-9ADC-416C-93A7-88CBDB3448B0}" presName="hierChild5" presStyleCnt="0"/>
      <dgm:spPr/>
    </dgm:pt>
    <dgm:pt modelId="{22E1EF59-1A5E-4274-8576-7837737BC131}" type="pres">
      <dgm:prSet presAssocID="{448238EE-2615-4F47-A0FE-C1213F0BDF82}" presName="Name37" presStyleLbl="parChTrans1D2" presStyleIdx="1" presStyleCnt="5"/>
      <dgm:spPr/>
    </dgm:pt>
    <dgm:pt modelId="{95198D0E-025E-4885-93B2-EB23DD3FE1EB}" type="pres">
      <dgm:prSet presAssocID="{C57B9128-13E8-4B61-A3B5-691976AB6E1B}" presName="hierRoot2" presStyleCnt="0">
        <dgm:presLayoutVars>
          <dgm:hierBranch val="init"/>
        </dgm:presLayoutVars>
      </dgm:prSet>
      <dgm:spPr/>
    </dgm:pt>
    <dgm:pt modelId="{CF809CBA-CF3F-4EDD-88BD-672210BB0BDB}" type="pres">
      <dgm:prSet presAssocID="{C57B9128-13E8-4B61-A3B5-691976AB6E1B}" presName="rootComposite" presStyleCnt="0"/>
      <dgm:spPr/>
    </dgm:pt>
    <dgm:pt modelId="{83FA41F8-ED84-402E-A227-767215126CC5}" type="pres">
      <dgm:prSet presAssocID="{C57B9128-13E8-4B61-A3B5-691976AB6E1B}" presName="rootText" presStyleLbl="node2" presStyleIdx="1" presStyleCnt="5" custLinFactNeighborX="-176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2C60E2-704E-42BA-8F74-FE4B5D148C69}" type="pres">
      <dgm:prSet presAssocID="{C57B9128-13E8-4B61-A3B5-691976AB6E1B}" presName="rootConnector" presStyleLbl="node2" presStyleIdx="1" presStyleCnt="5"/>
      <dgm:spPr/>
    </dgm:pt>
    <dgm:pt modelId="{41CF5D0E-0508-443D-87A3-F6850B400BC2}" type="pres">
      <dgm:prSet presAssocID="{C57B9128-13E8-4B61-A3B5-691976AB6E1B}" presName="hierChild4" presStyleCnt="0"/>
      <dgm:spPr/>
    </dgm:pt>
    <dgm:pt modelId="{50BF0113-9FD2-44C8-BBD8-1628FF93498E}" type="pres">
      <dgm:prSet presAssocID="{A2A16AAE-CB13-41F6-ADF5-640C6E44AA83}" presName="Name37" presStyleLbl="parChTrans1D3" presStyleIdx="4" presStyleCnt="12"/>
      <dgm:spPr/>
    </dgm:pt>
    <dgm:pt modelId="{427E4451-5989-4037-82CE-0768E5C0A6DE}" type="pres">
      <dgm:prSet presAssocID="{75658D89-EA32-4D42-ADD6-B25307053DAA}" presName="hierRoot2" presStyleCnt="0">
        <dgm:presLayoutVars>
          <dgm:hierBranch val="init"/>
        </dgm:presLayoutVars>
      </dgm:prSet>
      <dgm:spPr/>
    </dgm:pt>
    <dgm:pt modelId="{F77C276E-530C-4EA4-8C81-28B333490449}" type="pres">
      <dgm:prSet presAssocID="{75658D89-EA32-4D42-ADD6-B25307053DAA}" presName="rootComposite" presStyleCnt="0"/>
      <dgm:spPr/>
    </dgm:pt>
    <dgm:pt modelId="{3C647044-7301-4A43-BA72-AF627EEBDF68}" type="pres">
      <dgm:prSet presAssocID="{75658D89-EA32-4D42-ADD6-B25307053DAA}" presName="rootText" presStyleLbl="node3" presStyleIdx="4" presStyleCnt="12" custScaleX="12113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649BFB-1767-4B89-9FBC-AFBF9A2A4678}" type="pres">
      <dgm:prSet presAssocID="{75658D89-EA32-4D42-ADD6-B25307053DAA}" presName="rootConnector" presStyleLbl="node3" presStyleIdx="4" presStyleCnt="12"/>
      <dgm:spPr/>
    </dgm:pt>
    <dgm:pt modelId="{960FC42F-F9BA-44F1-A08D-664B32EF0919}" type="pres">
      <dgm:prSet presAssocID="{75658D89-EA32-4D42-ADD6-B25307053DAA}" presName="hierChild4" presStyleCnt="0"/>
      <dgm:spPr/>
    </dgm:pt>
    <dgm:pt modelId="{3E089D05-2E54-43BD-A3B8-2BD8C73D1C11}" type="pres">
      <dgm:prSet presAssocID="{75658D89-EA32-4D42-ADD6-B25307053DAA}" presName="hierChild5" presStyleCnt="0"/>
      <dgm:spPr/>
    </dgm:pt>
    <dgm:pt modelId="{41B73844-8589-4E5F-88E7-A25610B523F0}" type="pres">
      <dgm:prSet presAssocID="{7A22B71D-59FB-46CE-A644-FDED3B2B0B55}" presName="Name37" presStyleLbl="parChTrans1D3" presStyleIdx="5" presStyleCnt="12"/>
      <dgm:spPr/>
    </dgm:pt>
    <dgm:pt modelId="{3302168F-C442-493C-A4C6-A56C5A23EBF6}" type="pres">
      <dgm:prSet presAssocID="{5B970BAD-6441-46F3-9A71-3F38E75ED390}" presName="hierRoot2" presStyleCnt="0">
        <dgm:presLayoutVars>
          <dgm:hierBranch val="init"/>
        </dgm:presLayoutVars>
      </dgm:prSet>
      <dgm:spPr/>
    </dgm:pt>
    <dgm:pt modelId="{428E98E0-5D0E-4F36-9FFE-7103F957BE41}" type="pres">
      <dgm:prSet presAssocID="{5B970BAD-6441-46F3-9A71-3F38E75ED390}" presName="rootComposite" presStyleCnt="0"/>
      <dgm:spPr/>
    </dgm:pt>
    <dgm:pt modelId="{05D56CE3-F693-45A7-BE71-D9F437ED7538}" type="pres">
      <dgm:prSet presAssocID="{5B970BAD-6441-46F3-9A71-3F38E75ED390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814CB6-4580-40E3-B3AD-97B8D004CB1C}" type="pres">
      <dgm:prSet presAssocID="{5B970BAD-6441-46F3-9A71-3F38E75ED390}" presName="rootConnector" presStyleLbl="node3" presStyleIdx="5" presStyleCnt="12"/>
      <dgm:spPr/>
    </dgm:pt>
    <dgm:pt modelId="{C6AB1FBA-626D-424D-9293-56745BD1B608}" type="pres">
      <dgm:prSet presAssocID="{5B970BAD-6441-46F3-9A71-3F38E75ED390}" presName="hierChild4" presStyleCnt="0"/>
      <dgm:spPr/>
    </dgm:pt>
    <dgm:pt modelId="{41E520AB-64F3-465E-9D3C-F837AB7F2E92}" type="pres">
      <dgm:prSet presAssocID="{5B970BAD-6441-46F3-9A71-3F38E75ED390}" presName="hierChild5" presStyleCnt="0"/>
      <dgm:spPr/>
    </dgm:pt>
    <dgm:pt modelId="{AAC5E4F9-83F9-428B-83A8-25FC18B3F886}" type="pres">
      <dgm:prSet presAssocID="{C57B9128-13E8-4B61-A3B5-691976AB6E1B}" presName="hierChild5" presStyleCnt="0"/>
      <dgm:spPr/>
    </dgm:pt>
    <dgm:pt modelId="{0976EBC7-3A74-4E99-9A96-DA540A5B3405}" type="pres">
      <dgm:prSet presAssocID="{0EA7482F-3198-4590-8DD3-4252B25C5F39}" presName="Name37" presStyleLbl="parChTrans1D2" presStyleIdx="2" presStyleCnt="5"/>
      <dgm:spPr/>
    </dgm:pt>
    <dgm:pt modelId="{A7C3E178-8D39-490E-88FB-594A2A0BA438}" type="pres">
      <dgm:prSet presAssocID="{535FF56F-48EE-488B-B948-CE186D8F4212}" presName="hierRoot2" presStyleCnt="0">
        <dgm:presLayoutVars>
          <dgm:hierBranch val="init"/>
        </dgm:presLayoutVars>
      </dgm:prSet>
      <dgm:spPr/>
    </dgm:pt>
    <dgm:pt modelId="{A971EFF7-07FC-4510-BE41-F200CA8F9E37}" type="pres">
      <dgm:prSet presAssocID="{535FF56F-48EE-488B-B948-CE186D8F4212}" presName="rootComposite" presStyleCnt="0"/>
      <dgm:spPr/>
    </dgm:pt>
    <dgm:pt modelId="{7770ABED-019D-44E2-AD00-D034991F3002}" type="pres">
      <dgm:prSet presAssocID="{535FF56F-48EE-488B-B948-CE186D8F4212}" presName="rootText" presStyleLbl="node2" presStyleIdx="2" presStyleCnt="5" custLinFactNeighborX="-72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3044E0-FA5B-4F38-ADDB-2A480DE05D6E}" type="pres">
      <dgm:prSet presAssocID="{535FF56F-48EE-488B-B948-CE186D8F4212}" presName="rootConnector" presStyleLbl="node2" presStyleIdx="2" presStyleCnt="5"/>
      <dgm:spPr/>
    </dgm:pt>
    <dgm:pt modelId="{DE08B9F5-917C-4C2B-82DF-449555C33458}" type="pres">
      <dgm:prSet presAssocID="{535FF56F-48EE-488B-B948-CE186D8F4212}" presName="hierChild4" presStyleCnt="0"/>
      <dgm:spPr/>
    </dgm:pt>
    <dgm:pt modelId="{8379E766-4A66-4928-9898-4C1AC7BB6610}" type="pres">
      <dgm:prSet presAssocID="{535FF56F-48EE-488B-B948-CE186D8F4212}" presName="hierChild5" presStyleCnt="0"/>
      <dgm:spPr/>
    </dgm:pt>
    <dgm:pt modelId="{1C51440C-2EB6-4EEE-A078-300025F11FE3}" type="pres">
      <dgm:prSet presAssocID="{8A565A50-751D-402A-8310-AD2B0F51B94E}" presName="Name37" presStyleLbl="parChTrans1D2" presStyleIdx="3" presStyleCnt="5"/>
      <dgm:spPr/>
    </dgm:pt>
    <dgm:pt modelId="{F8BEB315-E7AB-4A86-AA7C-B33F1C4A083A}" type="pres">
      <dgm:prSet presAssocID="{48F55A06-7A9C-4D8F-91B1-6E6CBF295FE6}" presName="hierRoot2" presStyleCnt="0">
        <dgm:presLayoutVars>
          <dgm:hierBranch val="init"/>
        </dgm:presLayoutVars>
      </dgm:prSet>
      <dgm:spPr/>
    </dgm:pt>
    <dgm:pt modelId="{56C84D4F-EF79-4914-BE17-B96A9A88C56D}" type="pres">
      <dgm:prSet presAssocID="{48F55A06-7A9C-4D8F-91B1-6E6CBF295FE6}" presName="rootComposite" presStyleCnt="0"/>
      <dgm:spPr/>
    </dgm:pt>
    <dgm:pt modelId="{A5DED1D7-368F-4B03-BD6B-6F4916945193}" type="pres">
      <dgm:prSet presAssocID="{48F55A06-7A9C-4D8F-91B1-6E6CBF295FE6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C1267A-4DF2-470B-A8EE-26FD6C73A1F7}" type="pres">
      <dgm:prSet presAssocID="{48F55A06-7A9C-4D8F-91B1-6E6CBF295FE6}" presName="rootConnector" presStyleLbl="node2" presStyleIdx="3" presStyleCnt="5"/>
      <dgm:spPr/>
    </dgm:pt>
    <dgm:pt modelId="{AE22BCAE-61A6-4DF3-997F-1719BCE1B118}" type="pres">
      <dgm:prSet presAssocID="{48F55A06-7A9C-4D8F-91B1-6E6CBF295FE6}" presName="hierChild4" presStyleCnt="0"/>
      <dgm:spPr/>
    </dgm:pt>
    <dgm:pt modelId="{93974BEF-5FB2-4D09-999D-2303BE7F32A7}" type="pres">
      <dgm:prSet presAssocID="{9F9BED32-15B2-4626-BBAE-F1CAA8DB1211}" presName="Name37" presStyleLbl="parChTrans1D3" presStyleIdx="6" presStyleCnt="12"/>
      <dgm:spPr/>
    </dgm:pt>
    <dgm:pt modelId="{ED46BFC6-4CE1-4B9A-91BD-8B70F5B8F298}" type="pres">
      <dgm:prSet presAssocID="{1AA5F62F-1788-4213-8313-3C8CBC5D12F3}" presName="hierRoot2" presStyleCnt="0">
        <dgm:presLayoutVars>
          <dgm:hierBranch val="init"/>
        </dgm:presLayoutVars>
      </dgm:prSet>
      <dgm:spPr/>
    </dgm:pt>
    <dgm:pt modelId="{1FAC873F-EDBA-4C3B-A463-DE62D89F65A4}" type="pres">
      <dgm:prSet presAssocID="{1AA5F62F-1788-4213-8313-3C8CBC5D12F3}" presName="rootComposite" presStyleCnt="0"/>
      <dgm:spPr/>
    </dgm:pt>
    <dgm:pt modelId="{66716987-5739-451F-93D0-678F4E2A3A98}" type="pres">
      <dgm:prSet presAssocID="{1AA5F62F-1788-4213-8313-3C8CBC5D12F3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6ECE07-CAC6-41B3-A2AC-A22895CC7DD7}" type="pres">
      <dgm:prSet presAssocID="{1AA5F62F-1788-4213-8313-3C8CBC5D12F3}" presName="rootConnector" presStyleLbl="node3" presStyleIdx="6" presStyleCnt="12"/>
      <dgm:spPr/>
    </dgm:pt>
    <dgm:pt modelId="{78E3D92D-9763-4C60-B35B-BBF515258821}" type="pres">
      <dgm:prSet presAssocID="{1AA5F62F-1788-4213-8313-3C8CBC5D12F3}" presName="hierChild4" presStyleCnt="0"/>
      <dgm:spPr/>
    </dgm:pt>
    <dgm:pt modelId="{0BC928DC-53F4-426A-9B24-3BC7E2F71E59}" type="pres">
      <dgm:prSet presAssocID="{1AA5F62F-1788-4213-8313-3C8CBC5D12F3}" presName="hierChild5" presStyleCnt="0"/>
      <dgm:spPr/>
    </dgm:pt>
    <dgm:pt modelId="{10B653FD-3F38-4E06-934C-B0141E36F799}" type="pres">
      <dgm:prSet presAssocID="{3D82C76B-F952-4C3F-B72F-3043C2F6F8CA}" presName="Name37" presStyleLbl="parChTrans1D3" presStyleIdx="7" presStyleCnt="12"/>
      <dgm:spPr/>
    </dgm:pt>
    <dgm:pt modelId="{84E84F90-80DD-4AEE-9856-DE423DF0FE22}" type="pres">
      <dgm:prSet presAssocID="{7E2516DE-2BA0-4967-8EE6-855305BE458C}" presName="hierRoot2" presStyleCnt="0">
        <dgm:presLayoutVars>
          <dgm:hierBranch val="init"/>
        </dgm:presLayoutVars>
      </dgm:prSet>
      <dgm:spPr/>
    </dgm:pt>
    <dgm:pt modelId="{8B7DAA8A-D196-48F2-AEAE-1695A9A5F28A}" type="pres">
      <dgm:prSet presAssocID="{7E2516DE-2BA0-4967-8EE6-855305BE458C}" presName="rootComposite" presStyleCnt="0"/>
      <dgm:spPr/>
    </dgm:pt>
    <dgm:pt modelId="{6FF2A721-0D7C-43AE-96AD-F6DF9DAC7CBC}" type="pres">
      <dgm:prSet presAssocID="{7E2516DE-2BA0-4967-8EE6-855305BE458C}" presName="rootText" presStyleLbl="node3" presStyleIdx="7" presStyleCnt="12" custLinFactNeighborX="-41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94C54D-33F7-4A30-BB61-74F75419CBCF}" type="pres">
      <dgm:prSet presAssocID="{7E2516DE-2BA0-4967-8EE6-855305BE458C}" presName="rootConnector" presStyleLbl="node3" presStyleIdx="7" presStyleCnt="12"/>
      <dgm:spPr/>
    </dgm:pt>
    <dgm:pt modelId="{9071F319-F58E-4292-87D3-6ACC7858C83F}" type="pres">
      <dgm:prSet presAssocID="{7E2516DE-2BA0-4967-8EE6-855305BE458C}" presName="hierChild4" presStyleCnt="0"/>
      <dgm:spPr/>
    </dgm:pt>
    <dgm:pt modelId="{14BC49F5-9B70-4786-9CBF-FCEA5ECD9C13}" type="pres">
      <dgm:prSet presAssocID="{7E2516DE-2BA0-4967-8EE6-855305BE458C}" presName="hierChild5" presStyleCnt="0"/>
      <dgm:spPr/>
    </dgm:pt>
    <dgm:pt modelId="{33406664-0ADE-46A3-8D4C-E155B39AC19A}" type="pres">
      <dgm:prSet presAssocID="{48F55A06-7A9C-4D8F-91B1-6E6CBF295FE6}" presName="hierChild5" presStyleCnt="0"/>
      <dgm:spPr/>
    </dgm:pt>
    <dgm:pt modelId="{AAFCDED0-2DD4-4E9C-9DC8-010D14AC6320}" type="pres">
      <dgm:prSet presAssocID="{7E70C220-9108-479C-8FDE-19372CE3C816}" presName="Name37" presStyleLbl="parChTrans1D2" presStyleIdx="4" presStyleCnt="5"/>
      <dgm:spPr/>
    </dgm:pt>
    <dgm:pt modelId="{2F06D850-E03D-4925-B31C-F3C9AAADDFE7}" type="pres">
      <dgm:prSet presAssocID="{8FEAA977-61D0-469F-9158-79A549931FF1}" presName="hierRoot2" presStyleCnt="0">
        <dgm:presLayoutVars>
          <dgm:hierBranch val="init"/>
        </dgm:presLayoutVars>
      </dgm:prSet>
      <dgm:spPr/>
    </dgm:pt>
    <dgm:pt modelId="{9C0AD524-7E5F-499A-9E0E-05E2AABF255F}" type="pres">
      <dgm:prSet presAssocID="{8FEAA977-61D0-469F-9158-79A549931FF1}" presName="rootComposite" presStyleCnt="0"/>
      <dgm:spPr/>
    </dgm:pt>
    <dgm:pt modelId="{111751FE-12FB-4F88-B9A2-5B8CB2E2F1EC}" type="pres">
      <dgm:prSet presAssocID="{8FEAA977-61D0-469F-9158-79A549931FF1}" presName="rootText" presStyleLbl="node2" presStyleIdx="4" presStyleCnt="5">
        <dgm:presLayoutVars>
          <dgm:chPref val="3"/>
        </dgm:presLayoutVars>
      </dgm:prSet>
      <dgm:spPr/>
    </dgm:pt>
    <dgm:pt modelId="{DF1DA8C4-376B-4D8D-86D0-83E3B222E403}" type="pres">
      <dgm:prSet presAssocID="{8FEAA977-61D0-469F-9158-79A549931FF1}" presName="rootConnector" presStyleLbl="node2" presStyleIdx="4" presStyleCnt="5"/>
      <dgm:spPr/>
    </dgm:pt>
    <dgm:pt modelId="{89C9F253-1585-47D1-B3FB-33B8B77A797B}" type="pres">
      <dgm:prSet presAssocID="{8FEAA977-61D0-469F-9158-79A549931FF1}" presName="hierChild4" presStyleCnt="0"/>
      <dgm:spPr/>
    </dgm:pt>
    <dgm:pt modelId="{989ABEAA-6C4D-447A-AAA6-37E4173BEAD6}" type="pres">
      <dgm:prSet presAssocID="{DFD1A1B4-5217-4C38-8AB5-96D0E7AA7CC6}" presName="Name37" presStyleLbl="parChTrans1D3" presStyleIdx="8" presStyleCnt="12"/>
      <dgm:spPr/>
      <dgm:t>
        <a:bodyPr/>
        <a:lstStyle/>
        <a:p>
          <a:endParaRPr lang="zh-CN" altLang="en-US"/>
        </a:p>
      </dgm:t>
    </dgm:pt>
    <dgm:pt modelId="{54524937-3A33-4E4C-A690-0CAE51C6A51B}" type="pres">
      <dgm:prSet presAssocID="{87A32F6F-9211-4377-8FA4-D149949D9916}" presName="hierRoot2" presStyleCnt="0">
        <dgm:presLayoutVars>
          <dgm:hierBranch val="init"/>
        </dgm:presLayoutVars>
      </dgm:prSet>
      <dgm:spPr/>
    </dgm:pt>
    <dgm:pt modelId="{B446EBBC-C9F7-4374-941D-AC9E98536F4F}" type="pres">
      <dgm:prSet presAssocID="{87A32F6F-9211-4377-8FA4-D149949D9916}" presName="rootComposite" presStyleCnt="0"/>
      <dgm:spPr/>
    </dgm:pt>
    <dgm:pt modelId="{A317E93D-F407-4E84-B53E-FAB0D128635A}" type="pres">
      <dgm:prSet presAssocID="{87A32F6F-9211-4377-8FA4-D149949D9916}" presName="rootText" presStyleLbl="node3" presStyleIdx="8" presStyleCnt="12">
        <dgm:presLayoutVars>
          <dgm:chPref val="3"/>
        </dgm:presLayoutVars>
      </dgm:prSet>
      <dgm:spPr/>
    </dgm:pt>
    <dgm:pt modelId="{F1BF79CD-B309-4938-91E1-E595A48FB126}" type="pres">
      <dgm:prSet presAssocID="{87A32F6F-9211-4377-8FA4-D149949D9916}" presName="rootConnector" presStyleLbl="node3" presStyleIdx="8" presStyleCnt="12"/>
      <dgm:spPr/>
    </dgm:pt>
    <dgm:pt modelId="{EAD770EA-6CC7-4D11-BEF9-067AAD7A7F71}" type="pres">
      <dgm:prSet presAssocID="{87A32F6F-9211-4377-8FA4-D149949D9916}" presName="hierChild4" presStyleCnt="0"/>
      <dgm:spPr/>
    </dgm:pt>
    <dgm:pt modelId="{119EBB61-05E9-4754-9B79-4CA0E51B9EED}" type="pres">
      <dgm:prSet presAssocID="{87A32F6F-9211-4377-8FA4-D149949D9916}" presName="hierChild5" presStyleCnt="0"/>
      <dgm:spPr/>
    </dgm:pt>
    <dgm:pt modelId="{5F4C2823-F834-4A09-936F-EE3F4FFA5738}" type="pres">
      <dgm:prSet presAssocID="{4DAD8416-5550-4BA0-95C1-13E356A874C4}" presName="Name37" presStyleLbl="parChTrans1D3" presStyleIdx="9" presStyleCnt="12"/>
      <dgm:spPr/>
    </dgm:pt>
    <dgm:pt modelId="{48473DD2-86A5-4214-A2EF-2C8270AF108E}" type="pres">
      <dgm:prSet presAssocID="{163FE54E-8067-4014-A4FF-92EC797E18FC}" presName="hierRoot2" presStyleCnt="0">
        <dgm:presLayoutVars>
          <dgm:hierBranch val="init"/>
        </dgm:presLayoutVars>
      </dgm:prSet>
      <dgm:spPr/>
    </dgm:pt>
    <dgm:pt modelId="{93A51313-791F-43A2-BBBA-CC3D7095EF73}" type="pres">
      <dgm:prSet presAssocID="{163FE54E-8067-4014-A4FF-92EC797E18FC}" presName="rootComposite" presStyleCnt="0"/>
      <dgm:spPr/>
    </dgm:pt>
    <dgm:pt modelId="{A4D3E87D-2656-4B08-9E7E-210DE88D1DE4}" type="pres">
      <dgm:prSet presAssocID="{163FE54E-8067-4014-A4FF-92EC797E18FC}" presName="rootText" presStyleLbl="node3" presStyleIdx="9" presStyleCnt="12">
        <dgm:presLayoutVars>
          <dgm:chPref val="3"/>
        </dgm:presLayoutVars>
      </dgm:prSet>
      <dgm:spPr/>
    </dgm:pt>
    <dgm:pt modelId="{B8238436-169E-41C2-8AF2-E5972E39E255}" type="pres">
      <dgm:prSet presAssocID="{163FE54E-8067-4014-A4FF-92EC797E18FC}" presName="rootConnector" presStyleLbl="node3" presStyleIdx="9" presStyleCnt="12"/>
      <dgm:spPr/>
    </dgm:pt>
    <dgm:pt modelId="{DCD2B32A-F2E0-4F30-9879-02CB2B34D612}" type="pres">
      <dgm:prSet presAssocID="{163FE54E-8067-4014-A4FF-92EC797E18FC}" presName="hierChild4" presStyleCnt="0"/>
      <dgm:spPr/>
    </dgm:pt>
    <dgm:pt modelId="{9905621F-7992-46A1-BCAF-6AAB8FFB2D22}" type="pres">
      <dgm:prSet presAssocID="{163FE54E-8067-4014-A4FF-92EC797E18FC}" presName="hierChild5" presStyleCnt="0"/>
      <dgm:spPr/>
    </dgm:pt>
    <dgm:pt modelId="{FADE0734-51FE-47A4-9BDE-31902DC950CD}" type="pres">
      <dgm:prSet presAssocID="{CDA2F4CF-A554-4B7B-B5E7-B42ABAB0A2AB}" presName="Name37" presStyleLbl="parChTrans1D3" presStyleIdx="10" presStyleCnt="12"/>
      <dgm:spPr/>
    </dgm:pt>
    <dgm:pt modelId="{C7AA0E03-DE2B-406A-8C3D-BD74BEF69687}" type="pres">
      <dgm:prSet presAssocID="{B63E83F2-9083-436F-ABD8-475071604532}" presName="hierRoot2" presStyleCnt="0">
        <dgm:presLayoutVars>
          <dgm:hierBranch val="init"/>
        </dgm:presLayoutVars>
      </dgm:prSet>
      <dgm:spPr/>
    </dgm:pt>
    <dgm:pt modelId="{8480FCA3-6930-4B30-8ACC-517F463FBDA5}" type="pres">
      <dgm:prSet presAssocID="{B63E83F2-9083-436F-ABD8-475071604532}" presName="rootComposite" presStyleCnt="0"/>
      <dgm:spPr/>
    </dgm:pt>
    <dgm:pt modelId="{77910BF2-B920-431F-99AB-12E174DF19A0}" type="pres">
      <dgm:prSet presAssocID="{B63E83F2-9083-436F-ABD8-475071604532}" presName="rootText" presStyleLbl="node3" presStyleIdx="10" presStyleCnt="12">
        <dgm:presLayoutVars>
          <dgm:chPref val="3"/>
        </dgm:presLayoutVars>
      </dgm:prSet>
      <dgm:spPr/>
    </dgm:pt>
    <dgm:pt modelId="{E5182C66-9334-4F3D-959A-1B1A61CDE364}" type="pres">
      <dgm:prSet presAssocID="{B63E83F2-9083-436F-ABD8-475071604532}" presName="rootConnector" presStyleLbl="node3" presStyleIdx="10" presStyleCnt="12"/>
      <dgm:spPr/>
    </dgm:pt>
    <dgm:pt modelId="{6DEB4183-1850-4AD4-A9E4-793E1E73E415}" type="pres">
      <dgm:prSet presAssocID="{B63E83F2-9083-436F-ABD8-475071604532}" presName="hierChild4" presStyleCnt="0"/>
      <dgm:spPr/>
    </dgm:pt>
    <dgm:pt modelId="{8369763E-39AB-4F2F-BDD1-1ECD9F44E801}" type="pres">
      <dgm:prSet presAssocID="{B63E83F2-9083-436F-ABD8-475071604532}" presName="hierChild5" presStyleCnt="0"/>
      <dgm:spPr/>
    </dgm:pt>
    <dgm:pt modelId="{1F434D88-9044-455F-84E2-DBB09C5F5A03}" type="pres">
      <dgm:prSet presAssocID="{8C26BF89-17D9-418C-8C6B-44F844BAD69B}" presName="Name37" presStyleLbl="parChTrans1D3" presStyleIdx="11" presStyleCnt="12"/>
      <dgm:spPr/>
    </dgm:pt>
    <dgm:pt modelId="{C1AF8B72-8A81-4242-9CC7-BC4B395BC5D4}" type="pres">
      <dgm:prSet presAssocID="{A2311E12-7E83-45BD-A707-45FAD0BA01BF}" presName="hierRoot2" presStyleCnt="0">
        <dgm:presLayoutVars>
          <dgm:hierBranch val="init"/>
        </dgm:presLayoutVars>
      </dgm:prSet>
      <dgm:spPr/>
    </dgm:pt>
    <dgm:pt modelId="{1B78C3CC-5880-4585-9E2D-BAC7BCE5101E}" type="pres">
      <dgm:prSet presAssocID="{A2311E12-7E83-45BD-A707-45FAD0BA01BF}" presName="rootComposite" presStyleCnt="0"/>
      <dgm:spPr/>
    </dgm:pt>
    <dgm:pt modelId="{27B0BC35-6A05-48C7-AE13-7B420335F738}" type="pres">
      <dgm:prSet presAssocID="{A2311E12-7E83-45BD-A707-45FAD0BA01BF}" presName="rootText" presStyleLbl="node3" presStyleIdx="11" presStyleCnt="12">
        <dgm:presLayoutVars>
          <dgm:chPref val="3"/>
        </dgm:presLayoutVars>
      </dgm:prSet>
      <dgm:spPr/>
    </dgm:pt>
    <dgm:pt modelId="{9E232238-E84B-4809-BD4E-D0E0675F6BD0}" type="pres">
      <dgm:prSet presAssocID="{A2311E12-7E83-45BD-A707-45FAD0BA01BF}" presName="rootConnector" presStyleLbl="node3" presStyleIdx="11" presStyleCnt="12"/>
      <dgm:spPr/>
    </dgm:pt>
    <dgm:pt modelId="{DCD6BAAB-9498-414C-9492-AE5DF8850CB1}" type="pres">
      <dgm:prSet presAssocID="{A2311E12-7E83-45BD-A707-45FAD0BA01BF}" presName="hierChild4" presStyleCnt="0"/>
      <dgm:spPr/>
    </dgm:pt>
    <dgm:pt modelId="{31B368CD-9F7A-4BA5-B4F0-2C5A771B604A}" type="pres">
      <dgm:prSet presAssocID="{A2311E12-7E83-45BD-A707-45FAD0BA01BF}" presName="hierChild5" presStyleCnt="0"/>
      <dgm:spPr/>
    </dgm:pt>
    <dgm:pt modelId="{D02E28CA-0B29-4522-AA92-DA8309D11331}" type="pres">
      <dgm:prSet presAssocID="{8FEAA977-61D0-469F-9158-79A549931FF1}" presName="hierChild5" presStyleCnt="0"/>
      <dgm:spPr/>
    </dgm:pt>
    <dgm:pt modelId="{A8812020-CBDB-49F1-8052-EA63967CBCE6}" type="pres">
      <dgm:prSet presAssocID="{4E3E50AE-E62F-49A5-98F8-DF579C814EF8}" presName="hierChild3" presStyleCnt="0"/>
      <dgm:spPr/>
    </dgm:pt>
  </dgm:ptLst>
  <dgm:cxnLst>
    <dgm:cxn modelId="{35FCDD41-F3E5-4B95-9F2F-B80DBB8997CF}" type="presOf" srcId="{648B187A-DF0E-45B3-BB09-2C3A5B141E31}" destId="{7961673C-4C66-4D6D-9130-EDF0F73AF02E}" srcOrd="0" destOrd="0" presId="urn:microsoft.com/office/officeart/2005/8/layout/orgChart1"/>
    <dgm:cxn modelId="{5F654DC1-B718-4C44-95BD-E439F7BF27E6}" type="presOf" srcId="{8C26BF89-17D9-418C-8C6B-44F844BAD69B}" destId="{1F434D88-9044-455F-84E2-DBB09C5F5A03}" srcOrd="0" destOrd="0" presId="urn:microsoft.com/office/officeart/2005/8/layout/orgChart1"/>
    <dgm:cxn modelId="{ACF528CA-738E-48EB-AB20-C906126C3214}" srcId="{4E3E50AE-E62F-49A5-98F8-DF579C814EF8}" destId="{535FF56F-48EE-488B-B948-CE186D8F4212}" srcOrd="2" destOrd="0" parTransId="{0EA7482F-3198-4590-8DD3-4252B25C5F39}" sibTransId="{6C1CE743-E6FB-4A0A-ABEB-A3D96ED7B06B}"/>
    <dgm:cxn modelId="{C4C0A9AB-E605-4233-9ADF-F168D8C262EA}" srcId="{48F55A06-7A9C-4D8F-91B1-6E6CBF295FE6}" destId="{1AA5F62F-1788-4213-8313-3C8CBC5D12F3}" srcOrd="0" destOrd="0" parTransId="{9F9BED32-15B2-4626-BBAE-F1CAA8DB1211}" sibTransId="{23FABC9F-FB63-4063-8F1F-54A30DEB4067}"/>
    <dgm:cxn modelId="{B98D351B-599D-4DE1-94F6-439FB2ED2F6C}" type="presOf" srcId="{9877D774-844C-4869-BEE9-05DA9A2589C2}" destId="{AF6D47D6-06B9-479B-AD08-8EE2E1034B4C}" srcOrd="0" destOrd="0" presId="urn:microsoft.com/office/officeart/2005/8/layout/orgChart1"/>
    <dgm:cxn modelId="{F46DB332-7598-4E19-A9B8-0A8954901661}" type="presOf" srcId="{3D82C76B-F952-4C3F-B72F-3043C2F6F8CA}" destId="{10B653FD-3F38-4E06-934C-B0141E36F799}" srcOrd="0" destOrd="0" presId="urn:microsoft.com/office/officeart/2005/8/layout/orgChart1"/>
    <dgm:cxn modelId="{612386EC-AE15-4F9A-8ED4-F82919C460CB}" type="presOf" srcId="{4E3E50AE-E62F-49A5-98F8-DF579C814EF8}" destId="{66DB3BC0-0247-437C-BFD3-860E1F6DC1B0}" srcOrd="0" destOrd="0" presId="urn:microsoft.com/office/officeart/2005/8/layout/orgChart1"/>
    <dgm:cxn modelId="{6B401AE0-E032-476E-BAA3-11F8F1EC94FF}" srcId="{648B187A-DF0E-45B3-BB09-2C3A5B141E31}" destId="{4E3E50AE-E62F-49A5-98F8-DF579C814EF8}" srcOrd="0" destOrd="0" parTransId="{C143ADAA-6EA6-4D85-BC8E-354ED49B3E2B}" sibTransId="{38342758-32DE-4DE4-83B4-2193C683F487}"/>
    <dgm:cxn modelId="{88C4E066-BA41-4051-9172-D0AA8F7AD33D}" type="presOf" srcId="{1AA5F62F-1788-4213-8313-3C8CBC5D12F3}" destId="{FF6ECE07-CAC6-41B3-A2AC-A22895CC7DD7}" srcOrd="1" destOrd="0" presId="urn:microsoft.com/office/officeart/2005/8/layout/orgChart1"/>
    <dgm:cxn modelId="{73759B42-7AB7-40E9-BF3E-FAA07D4DE6B3}" type="presOf" srcId="{9F9BED32-15B2-4626-BBAE-F1CAA8DB1211}" destId="{93974BEF-5FB2-4D09-999D-2303BE7F32A7}" srcOrd="0" destOrd="0" presId="urn:microsoft.com/office/officeart/2005/8/layout/orgChart1"/>
    <dgm:cxn modelId="{55096F6F-E821-4AA0-AA85-9F3EA887B4EF}" type="presOf" srcId="{8FEAA977-61D0-469F-9158-79A549931FF1}" destId="{DF1DA8C4-376B-4D8D-86D0-83E3B222E403}" srcOrd="1" destOrd="0" presId="urn:microsoft.com/office/officeart/2005/8/layout/orgChart1"/>
    <dgm:cxn modelId="{DB503573-816A-4734-B39E-B430273A05A1}" srcId="{4E3E50AE-E62F-49A5-98F8-DF579C814EF8}" destId="{4909CAC0-9ADC-416C-93A7-88CBDB3448B0}" srcOrd="0" destOrd="0" parTransId="{9877D774-844C-4869-BEE9-05DA9A2589C2}" sibTransId="{36CDC625-6A80-4258-9BB7-4A93BFDF2EC5}"/>
    <dgm:cxn modelId="{C6B6590D-F675-44DE-A2FD-E0E3254C33EF}" type="presOf" srcId="{5B970BAD-6441-46F3-9A71-3F38E75ED390}" destId="{82814CB6-4580-40E3-B3AD-97B8D004CB1C}" srcOrd="1" destOrd="0" presId="urn:microsoft.com/office/officeart/2005/8/layout/orgChart1"/>
    <dgm:cxn modelId="{25B3C71E-A937-4E62-98CE-40B0355CDEE5}" srcId="{8FEAA977-61D0-469F-9158-79A549931FF1}" destId="{163FE54E-8067-4014-A4FF-92EC797E18FC}" srcOrd="1" destOrd="0" parTransId="{4DAD8416-5550-4BA0-95C1-13E356A874C4}" sibTransId="{1FB25093-CB49-4D58-91C2-1145083E1AB1}"/>
    <dgm:cxn modelId="{111E9FF8-6F3D-47B2-8126-B876CC7FA3D6}" type="presOf" srcId="{4909CAC0-9ADC-416C-93A7-88CBDB3448B0}" destId="{A7F997F6-7584-4A45-B4D3-1804B1260377}" srcOrd="1" destOrd="0" presId="urn:microsoft.com/office/officeart/2005/8/layout/orgChart1"/>
    <dgm:cxn modelId="{B17A5B01-92AA-4377-9B48-B259613385EC}" type="presOf" srcId="{D04E75E4-1A9F-4FA2-BA1E-F20914B228F4}" destId="{96F6BEE0-D210-42A0-99C2-838CCB16A8A0}" srcOrd="1" destOrd="0" presId="urn:microsoft.com/office/officeart/2005/8/layout/orgChart1"/>
    <dgm:cxn modelId="{5C07E49F-E632-4EA1-B9CA-BD09E5186265}" type="presOf" srcId="{7AA9D973-CE81-4F4A-A8AA-D568EA5773FA}" destId="{45CAC3C9-9F39-41F6-92B3-16765E672B60}" srcOrd="0" destOrd="0" presId="urn:microsoft.com/office/officeart/2005/8/layout/orgChart1"/>
    <dgm:cxn modelId="{0E499252-5885-494D-93B7-B1176C367DFC}" type="presOf" srcId="{5B970BAD-6441-46F3-9A71-3F38E75ED390}" destId="{05D56CE3-F693-45A7-BE71-D9F437ED7538}" srcOrd="0" destOrd="0" presId="urn:microsoft.com/office/officeart/2005/8/layout/orgChart1"/>
    <dgm:cxn modelId="{2D3B2475-9944-4CAE-ABBF-DC9488F7ABF5}" type="presOf" srcId="{0EA7482F-3198-4590-8DD3-4252B25C5F39}" destId="{0976EBC7-3A74-4E99-9A96-DA540A5B3405}" srcOrd="0" destOrd="0" presId="urn:microsoft.com/office/officeart/2005/8/layout/orgChart1"/>
    <dgm:cxn modelId="{E021EFBD-B811-4933-800D-2158BBD125E9}" type="presOf" srcId="{C661FB26-7DBD-4479-A0CA-EA9C77FD050A}" destId="{C2798583-3183-464E-9D9B-5DC6D010083B}" srcOrd="0" destOrd="0" presId="urn:microsoft.com/office/officeart/2005/8/layout/orgChart1"/>
    <dgm:cxn modelId="{EC9065D9-C866-4713-B21A-5B969276606D}" type="presOf" srcId="{C57B9128-13E8-4B61-A3B5-691976AB6E1B}" destId="{732C60E2-704E-42BA-8F74-FE4B5D148C69}" srcOrd="1" destOrd="0" presId="urn:microsoft.com/office/officeart/2005/8/layout/orgChart1"/>
    <dgm:cxn modelId="{83B157AB-4A9C-4E33-9BCC-652887D36EEB}" type="presOf" srcId="{163FE54E-8067-4014-A4FF-92EC797E18FC}" destId="{A4D3E87D-2656-4B08-9E7E-210DE88D1DE4}" srcOrd="0" destOrd="0" presId="urn:microsoft.com/office/officeart/2005/8/layout/orgChart1"/>
    <dgm:cxn modelId="{C987CCDD-3AAE-48AD-B222-5C14DC439131}" srcId="{4909CAC0-9ADC-416C-93A7-88CBDB3448B0}" destId="{D04E75E4-1A9F-4FA2-BA1E-F20914B228F4}" srcOrd="2" destOrd="0" parTransId="{C661FB26-7DBD-4479-A0CA-EA9C77FD050A}" sibTransId="{8CA258FA-B315-48FE-8C6A-AE666819B286}"/>
    <dgm:cxn modelId="{B46022C6-E26D-4EB9-AAED-035B92467574}" type="presOf" srcId="{39E39EB6-677F-4B56-BA63-38F9EAF4CAC8}" destId="{0D2E9363-98EC-4DB0-874A-8DCB01327A9B}" srcOrd="0" destOrd="0" presId="urn:microsoft.com/office/officeart/2005/8/layout/orgChart1"/>
    <dgm:cxn modelId="{0CF96801-992D-47EB-AAA2-4897B4C103F3}" srcId="{4909CAC0-9ADC-416C-93A7-88CBDB3448B0}" destId="{240A99DC-EB5B-4B79-8BFF-3B3A22D6E32A}" srcOrd="1" destOrd="0" parTransId="{A34372FD-AF0C-42BA-BBDD-EE74B7EADEB1}" sibTransId="{3BEA001F-DE31-4BFF-A2EB-2E3A20F0E142}"/>
    <dgm:cxn modelId="{ACFF2473-6549-434D-9E95-1A5ACDA576C5}" type="presOf" srcId="{48F55A06-7A9C-4D8F-91B1-6E6CBF295FE6}" destId="{A5DED1D7-368F-4B03-BD6B-6F4916945193}" srcOrd="0" destOrd="0" presId="urn:microsoft.com/office/officeart/2005/8/layout/orgChart1"/>
    <dgm:cxn modelId="{9F1B5742-6B62-461D-B670-A06F2A74E006}" type="presOf" srcId="{CDA2F4CF-A554-4B7B-B5E7-B42ABAB0A2AB}" destId="{FADE0734-51FE-47A4-9BDE-31902DC950CD}" srcOrd="0" destOrd="0" presId="urn:microsoft.com/office/officeart/2005/8/layout/orgChart1"/>
    <dgm:cxn modelId="{7F8931F0-E328-4340-906A-8C79D1C7B4F4}" srcId="{8FEAA977-61D0-469F-9158-79A549931FF1}" destId="{87A32F6F-9211-4377-8FA4-D149949D9916}" srcOrd="0" destOrd="0" parTransId="{DFD1A1B4-5217-4C38-8AB5-96D0E7AA7CC6}" sibTransId="{A44CD2B5-B8A0-4AC3-BDFA-D9F19964C5BE}"/>
    <dgm:cxn modelId="{23266853-E619-45B7-BE9F-02270DA56227}" type="presOf" srcId="{B63E83F2-9083-436F-ABD8-475071604532}" destId="{77910BF2-B920-431F-99AB-12E174DF19A0}" srcOrd="0" destOrd="0" presId="urn:microsoft.com/office/officeart/2005/8/layout/orgChart1"/>
    <dgm:cxn modelId="{97E30322-FD45-498D-B3BC-817F2A2C90AF}" type="presOf" srcId="{4DAD8416-5550-4BA0-95C1-13E356A874C4}" destId="{5F4C2823-F834-4A09-936F-EE3F4FFA5738}" srcOrd="0" destOrd="0" presId="urn:microsoft.com/office/officeart/2005/8/layout/orgChart1"/>
    <dgm:cxn modelId="{691A1CAC-7637-44DA-A776-95D6CB6BCDC2}" type="presOf" srcId="{A34372FD-AF0C-42BA-BBDD-EE74B7EADEB1}" destId="{68268892-07A7-425B-A52A-8745BF8397B2}" srcOrd="0" destOrd="0" presId="urn:microsoft.com/office/officeart/2005/8/layout/orgChart1"/>
    <dgm:cxn modelId="{737D695C-A200-4B98-88F7-5F8D6BAF7CE7}" type="presOf" srcId="{8A565A50-751D-402A-8310-AD2B0F51B94E}" destId="{1C51440C-2EB6-4EEE-A078-300025F11FE3}" srcOrd="0" destOrd="0" presId="urn:microsoft.com/office/officeart/2005/8/layout/orgChart1"/>
    <dgm:cxn modelId="{80429ADE-C19C-43F7-A465-AA899BC58467}" srcId="{48F55A06-7A9C-4D8F-91B1-6E6CBF295FE6}" destId="{7E2516DE-2BA0-4967-8EE6-855305BE458C}" srcOrd="1" destOrd="0" parTransId="{3D82C76B-F952-4C3F-B72F-3043C2F6F8CA}" sibTransId="{A6F00A89-3FA6-4912-8B66-28801336729B}"/>
    <dgm:cxn modelId="{FD570E47-3894-4DCE-91C0-C067519B0622}" type="presOf" srcId="{B63E83F2-9083-436F-ABD8-475071604532}" destId="{E5182C66-9334-4F3D-959A-1B1A61CDE364}" srcOrd="1" destOrd="0" presId="urn:microsoft.com/office/officeart/2005/8/layout/orgChart1"/>
    <dgm:cxn modelId="{3BFE7E7A-4801-4783-A41A-6B03C397E66F}" type="presOf" srcId="{7A22B71D-59FB-46CE-A644-FDED3B2B0B55}" destId="{41B73844-8589-4E5F-88E7-A25610B523F0}" srcOrd="0" destOrd="0" presId="urn:microsoft.com/office/officeart/2005/8/layout/orgChart1"/>
    <dgm:cxn modelId="{C2315F5A-61AB-4F87-841C-769E36A59277}" type="presOf" srcId="{87A32F6F-9211-4377-8FA4-D149949D9916}" destId="{A317E93D-F407-4E84-B53E-FAB0D128635A}" srcOrd="0" destOrd="0" presId="urn:microsoft.com/office/officeart/2005/8/layout/orgChart1"/>
    <dgm:cxn modelId="{4CE80A66-D550-4BD5-8505-2A26B4BB49C5}" srcId="{8FEAA977-61D0-469F-9158-79A549931FF1}" destId="{A2311E12-7E83-45BD-A707-45FAD0BA01BF}" srcOrd="3" destOrd="0" parTransId="{8C26BF89-17D9-418C-8C6B-44F844BAD69B}" sibTransId="{93FDB798-FA21-41EB-864F-D12727672587}"/>
    <dgm:cxn modelId="{2FB0F66A-6ACF-4B7D-803B-A0F2C8B4055E}" type="presOf" srcId="{A2A16AAE-CB13-41F6-ADF5-640C6E44AA83}" destId="{50BF0113-9FD2-44C8-BBD8-1628FF93498E}" srcOrd="0" destOrd="0" presId="urn:microsoft.com/office/officeart/2005/8/layout/orgChart1"/>
    <dgm:cxn modelId="{CA992FAC-ED69-431E-9528-700A6DE4C1C0}" srcId="{C57B9128-13E8-4B61-A3B5-691976AB6E1B}" destId="{75658D89-EA32-4D42-ADD6-B25307053DAA}" srcOrd="0" destOrd="0" parTransId="{A2A16AAE-CB13-41F6-ADF5-640C6E44AA83}" sibTransId="{42E928AA-605E-435B-B4CA-9591EDAD044F}"/>
    <dgm:cxn modelId="{96897843-5852-4EF6-88B8-F9D42BA4D705}" srcId="{4E3E50AE-E62F-49A5-98F8-DF579C814EF8}" destId="{48F55A06-7A9C-4D8F-91B1-6E6CBF295FE6}" srcOrd="3" destOrd="0" parTransId="{8A565A50-751D-402A-8310-AD2B0F51B94E}" sibTransId="{00C2464B-E60B-4475-8E17-36BDFB17A229}"/>
    <dgm:cxn modelId="{FB78426A-45FD-44ED-87D5-0611B8ADB704}" type="presOf" srcId="{240A99DC-EB5B-4B79-8BFF-3B3A22D6E32A}" destId="{CD3D9E51-397E-41EF-868F-00EF04E3FDB4}" srcOrd="1" destOrd="0" presId="urn:microsoft.com/office/officeart/2005/8/layout/orgChart1"/>
    <dgm:cxn modelId="{141EBA8E-737D-4E21-B701-7446270A8BA8}" srcId="{C57B9128-13E8-4B61-A3B5-691976AB6E1B}" destId="{5B970BAD-6441-46F3-9A71-3F38E75ED390}" srcOrd="1" destOrd="0" parTransId="{7A22B71D-59FB-46CE-A644-FDED3B2B0B55}" sibTransId="{A8B69677-EDCB-4494-B664-0152A2DA9C3D}"/>
    <dgm:cxn modelId="{5A6892C8-6781-4F5E-B642-EF3F0E47400C}" srcId="{4E3E50AE-E62F-49A5-98F8-DF579C814EF8}" destId="{8FEAA977-61D0-469F-9158-79A549931FF1}" srcOrd="4" destOrd="0" parTransId="{7E70C220-9108-479C-8FDE-19372CE3C816}" sibTransId="{485CC87C-51F7-488F-A859-FE0E7AC96F81}"/>
    <dgm:cxn modelId="{220D76D4-3C1C-42AE-86D7-0AD671AF401B}" type="presOf" srcId="{75658D89-EA32-4D42-ADD6-B25307053DAA}" destId="{EA649BFB-1767-4B89-9FBC-AFBF9A2A4678}" srcOrd="1" destOrd="0" presId="urn:microsoft.com/office/officeart/2005/8/layout/orgChart1"/>
    <dgm:cxn modelId="{98978B1B-9777-4907-9843-E58D6E57D452}" type="presOf" srcId="{535FF56F-48EE-488B-B948-CE186D8F4212}" destId="{7D3044E0-FA5B-4F38-ADDB-2A480DE05D6E}" srcOrd="1" destOrd="0" presId="urn:microsoft.com/office/officeart/2005/8/layout/orgChart1"/>
    <dgm:cxn modelId="{2AE7C4C7-0394-45B3-8A5E-C4941C40D564}" type="presOf" srcId="{163FE54E-8067-4014-A4FF-92EC797E18FC}" destId="{B8238436-169E-41C2-8AF2-E5972E39E255}" srcOrd="1" destOrd="0" presId="urn:microsoft.com/office/officeart/2005/8/layout/orgChart1"/>
    <dgm:cxn modelId="{1287E5B7-A334-4044-A979-EBDC9067279A}" type="presOf" srcId="{240A99DC-EB5B-4B79-8BFF-3B3A22D6E32A}" destId="{B5AFF872-F11B-48EA-BF5E-25D50EC9B41C}" srcOrd="0" destOrd="0" presId="urn:microsoft.com/office/officeart/2005/8/layout/orgChart1"/>
    <dgm:cxn modelId="{90F25EFC-3E96-456B-A9CE-10C94F984A56}" type="presOf" srcId="{D04E75E4-1A9F-4FA2-BA1E-F20914B228F4}" destId="{4ABF2D2D-DEFF-4A8A-89E6-F1EED67B5820}" srcOrd="0" destOrd="0" presId="urn:microsoft.com/office/officeart/2005/8/layout/orgChart1"/>
    <dgm:cxn modelId="{63E1E359-7447-4116-B55C-C69712AC2132}" type="presOf" srcId="{39E39EB6-677F-4B56-BA63-38F9EAF4CAC8}" destId="{024F48F9-9C44-47EA-9FDF-B67ABD054067}" srcOrd="1" destOrd="0" presId="urn:microsoft.com/office/officeart/2005/8/layout/orgChart1"/>
    <dgm:cxn modelId="{F58E807F-0EB8-404D-A11B-CFACAA77A220}" type="presOf" srcId="{1AA5F62F-1788-4213-8313-3C8CBC5D12F3}" destId="{66716987-5739-451F-93D0-678F4E2A3A98}" srcOrd="0" destOrd="0" presId="urn:microsoft.com/office/officeart/2005/8/layout/orgChart1"/>
    <dgm:cxn modelId="{1476EB42-1B6D-4DA3-ABCB-3EAFDE745C49}" srcId="{4909CAC0-9ADC-416C-93A7-88CBDB3448B0}" destId="{39E39EB6-677F-4B56-BA63-38F9EAF4CAC8}" srcOrd="0" destOrd="0" parTransId="{7AA9D973-CE81-4F4A-A8AA-D568EA5773FA}" sibTransId="{94EA5DDC-77B6-40E2-92A3-8F87E2629245}"/>
    <dgm:cxn modelId="{2A0B4FB9-45AE-40BA-AD2C-F3CB8AF46846}" type="presOf" srcId="{A2311E12-7E83-45BD-A707-45FAD0BA01BF}" destId="{27B0BC35-6A05-48C7-AE13-7B420335F738}" srcOrd="0" destOrd="0" presId="urn:microsoft.com/office/officeart/2005/8/layout/orgChart1"/>
    <dgm:cxn modelId="{437F7AAC-D136-4648-A73F-D1A5AE2FF03A}" type="presOf" srcId="{7E2516DE-2BA0-4967-8EE6-855305BE458C}" destId="{6FF2A721-0D7C-43AE-96AD-F6DF9DAC7CBC}" srcOrd="0" destOrd="0" presId="urn:microsoft.com/office/officeart/2005/8/layout/orgChart1"/>
    <dgm:cxn modelId="{F148DE27-5DB6-464A-8250-D5832E680B57}" type="presOf" srcId="{75658D89-EA32-4D42-ADD6-B25307053DAA}" destId="{3C647044-7301-4A43-BA72-AF627EEBDF68}" srcOrd="0" destOrd="0" presId="urn:microsoft.com/office/officeart/2005/8/layout/orgChart1"/>
    <dgm:cxn modelId="{679857C9-C245-4D41-8F15-45B54639FE81}" type="presOf" srcId="{F7A15088-5B90-47C3-BEEC-548C6CD9F00E}" destId="{60D4D6DB-EA3D-40A1-91F3-97AB1B4ACA1B}" srcOrd="0" destOrd="0" presId="urn:microsoft.com/office/officeart/2005/8/layout/orgChart1"/>
    <dgm:cxn modelId="{AF133745-4829-4C93-8304-6C7FBB638B61}" type="presOf" srcId="{48F55A06-7A9C-4D8F-91B1-6E6CBF295FE6}" destId="{B8C1267A-4DF2-470B-A8EE-26FD6C73A1F7}" srcOrd="1" destOrd="0" presId="urn:microsoft.com/office/officeart/2005/8/layout/orgChart1"/>
    <dgm:cxn modelId="{A17E891B-A40D-4D3E-8B14-57E346D9A27D}" type="presOf" srcId="{4909CAC0-9ADC-416C-93A7-88CBDB3448B0}" destId="{54F97933-D62C-4D02-AAAA-9BB844923385}" srcOrd="0" destOrd="0" presId="urn:microsoft.com/office/officeart/2005/8/layout/orgChart1"/>
    <dgm:cxn modelId="{D9E3C275-71C3-4D9A-9654-B5EDA8FC2636}" srcId="{4E3E50AE-E62F-49A5-98F8-DF579C814EF8}" destId="{C57B9128-13E8-4B61-A3B5-691976AB6E1B}" srcOrd="1" destOrd="0" parTransId="{448238EE-2615-4F47-A0FE-C1213F0BDF82}" sibTransId="{EFDEEA2C-9F03-4902-88B3-5895219B82FF}"/>
    <dgm:cxn modelId="{2122BCF3-9745-45AB-ADCA-6D2C963F6C3B}" type="presOf" srcId="{448238EE-2615-4F47-A0FE-C1213F0BDF82}" destId="{22E1EF59-1A5E-4274-8576-7837737BC131}" srcOrd="0" destOrd="0" presId="urn:microsoft.com/office/officeart/2005/8/layout/orgChart1"/>
    <dgm:cxn modelId="{FB32D8BE-F8D5-4BB9-8C1D-AA346532AE79}" type="presOf" srcId="{F1B4618B-6549-478E-875C-0B7C82AB1DAD}" destId="{FF6A9063-ADD2-4EA4-B486-25EBD97CC22E}" srcOrd="0" destOrd="0" presId="urn:microsoft.com/office/officeart/2005/8/layout/orgChart1"/>
    <dgm:cxn modelId="{2199BD53-E4C1-4D1D-A39B-289FD2D13BB2}" type="presOf" srcId="{535FF56F-48EE-488B-B948-CE186D8F4212}" destId="{7770ABED-019D-44E2-AD00-D034991F3002}" srcOrd="0" destOrd="0" presId="urn:microsoft.com/office/officeart/2005/8/layout/orgChart1"/>
    <dgm:cxn modelId="{95237130-CDEA-4073-B475-3D467DD33BE4}" type="presOf" srcId="{4E3E50AE-E62F-49A5-98F8-DF579C814EF8}" destId="{06806867-810A-4476-B270-A54151A17D46}" srcOrd="1" destOrd="0" presId="urn:microsoft.com/office/officeart/2005/8/layout/orgChart1"/>
    <dgm:cxn modelId="{D9537EC9-50A3-45A3-BD5A-CE4924ABCA27}" type="presOf" srcId="{7E70C220-9108-479C-8FDE-19372CE3C816}" destId="{AAFCDED0-2DD4-4E9C-9DC8-010D14AC6320}" srcOrd="0" destOrd="0" presId="urn:microsoft.com/office/officeart/2005/8/layout/orgChart1"/>
    <dgm:cxn modelId="{FF80C08C-5D5C-46E9-A356-E58ED7586E99}" type="presOf" srcId="{8FEAA977-61D0-469F-9158-79A549931FF1}" destId="{111751FE-12FB-4F88-B9A2-5B8CB2E2F1EC}" srcOrd="0" destOrd="0" presId="urn:microsoft.com/office/officeart/2005/8/layout/orgChart1"/>
    <dgm:cxn modelId="{4372C44C-5510-4C95-9C16-B9B5C4FAF44E}" srcId="{8FEAA977-61D0-469F-9158-79A549931FF1}" destId="{B63E83F2-9083-436F-ABD8-475071604532}" srcOrd="2" destOrd="0" parTransId="{CDA2F4CF-A554-4B7B-B5E7-B42ABAB0A2AB}" sibTransId="{A8598A99-6F5F-473D-A0DF-5B25AF05E46B}"/>
    <dgm:cxn modelId="{EAD3AC76-0E04-4E0B-9E88-63141A7A2BB7}" type="presOf" srcId="{DFD1A1B4-5217-4C38-8AB5-96D0E7AA7CC6}" destId="{989ABEAA-6C4D-447A-AAA6-37E4173BEAD6}" srcOrd="0" destOrd="0" presId="urn:microsoft.com/office/officeart/2005/8/layout/orgChart1"/>
    <dgm:cxn modelId="{2DC9F18D-A51D-45D7-A665-97CE7E0E1F22}" type="presOf" srcId="{C57B9128-13E8-4B61-A3B5-691976AB6E1B}" destId="{83FA41F8-ED84-402E-A227-767215126CC5}" srcOrd="0" destOrd="0" presId="urn:microsoft.com/office/officeart/2005/8/layout/orgChart1"/>
    <dgm:cxn modelId="{67897A69-F4BB-4C53-A08E-7114B0CC1846}" type="presOf" srcId="{F1B4618B-6549-478E-875C-0B7C82AB1DAD}" destId="{CCF1B206-24DB-4B54-8748-B30C684B69CB}" srcOrd="1" destOrd="0" presId="urn:microsoft.com/office/officeart/2005/8/layout/orgChart1"/>
    <dgm:cxn modelId="{5FB59A91-642C-4F2E-8D00-3C1D647651E9}" type="presOf" srcId="{A2311E12-7E83-45BD-A707-45FAD0BA01BF}" destId="{9E232238-E84B-4809-BD4E-D0E0675F6BD0}" srcOrd="1" destOrd="0" presId="urn:microsoft.com/office/officeart/2005/8/layout/orgChart1"/>
    <dgm:cxn modelId="{F98B52D1-8D5A-4F5E-A67E-0C7F6E10B5A2}" type="presOf" srcId="{7E2516DE-2BA0-4967-8EE6-855305BE458C}" destId="{C194C54D-33F7-4A30-BB61-74F75419CBCF}" srcOrd="1" destOrd="0" presId="urn:microsoft.com/office/officeart/2005/8/layout/orgChart1"/>
    <dgm:cxn modelId="{1108D7AB-8124-40B9-AF91-0F293A180514}" srcId="{4909CAC0-9ADC-416C-93A7-88CBDB3448B0}" destId="{F1B4618B-6549-478E-875C-0B7C82AB1DAD}" srcOrd="3" destOrd="0" parTransId="{F7A15088-5B90-47C3-BEEC-548C6CD9F00E}" sibTransId="{897EBAD6-27E7-4571-AFDD-3EA906891E06}"/>
    <dgm:cxn modelId="{4274314E-75D6-46F8-B78C-900DF0329A31}" type="presOf" srcId="{87A32F6F-9211-4377-8FA4-D149949D9916}" destId="{F1BF79CD-B309-4938-91E1-E595A48FB126}" srcOrd="1" destOrd="0" presId="urn:microsoft.com/office/officeart/2005/8/layout/orgChart1"/>
    <dgm:cxn modelId="{3F79AD2B-52CD-4786-B9D4-3964FF1B00A9}" type="presParOf" srcId="{7961673C-4C66-4D6D-9130-EDF0F73AF02E}" destId="{202D2AF3-D69D-49AC-BDC4-59C32D418763}" srcOrd="0" destOrd="0" presId="urn:microsoft.com/office/officeart/2005/8/layout/orgChart1"/>
    <dgm:cxn modelId="{D529DF19-A2A7-4CBD-917C-307D03B63DD6}" type="presParOf" srcId="{202D2AF3-D69D-49AC-BDC4-59C32D418763}" destId="{8E3F1413-E4AF-47B0-93B8-0C494C20A25B}" srcOrd="0" destOrd="0" presId="urn:microsoft.com/office/officeart/2005/8/layout/orgChart1"/>
    <dgm:cxn modelId="{6AAD2F6E-15A4-4371-8099-88D65DC73FD2}" type="presParOf" srcId="{8E3F1413-E4AF-47B0-93B8-0C494C20A25B}" destId="{66DB3BC0-0247-437C-BFD3-860E1F6DC1B0}" srcOrd="0" destOrd="0" presId="urn:microsoft.com/office/officeart/2005/8/layout/orgChart1"/>
    <dgm:cxn modelId="{E7EFF7BB-79A8-4725-91D2-3D6A2D6CC212}" type="presParOf" srcId="{8E3F1413-E4AF-47B0-93B8-0C494C20A25B}" destId="{06806867-810A-4476-B270-A54151A17D46}" srcOrd="1" destOrd="0" presId="urn:microsoft.com/office/officeart/2005/8/layout/orgChart1"/>
    <dgm:cxn modelId="{36118692-9C93-4F28-8A3A-77937390070A}" type="presParOf" srcId="{202D2AF3-D69D-49AC-BDC4-59C32D418763}" destId="{09BC0741-1CC5-4861-B275-AB506E6BE7ED}" srcOrd="1" destOrd="0" presId="urn:microsoft.com/office/officeart/2005/8/layout/orgChart1"/>
    <dgm:cxn modelId="{F51B5E63-14BF-41DC-8924-3DE6109BCDAE}" type="presParOf" srcId="{09BC0741-1CC5-4861-B275-AB506E6BE7ED}" destId="{AF6D47D6-06B9-479B-AD08-8EE2E1034B4C}" srcOrd="0" destOrd="0" presId="urn:microsoft.com/office/officeart/2005/8/layout/orgChart1"/>
    <dgm:cxn modelId="{64B223C1-AFB6-457F-B400-53527E543924}" type="presParOf" srcId="{09BC0741-1CC5-4861-B275-AB506E6BE7ED}" destId="{F3ABDE28-0379-4879-8E14-3A3646153BBE}" srcOrd="1" destOrd="0" presId="urn:microsoft.com/office/officeart/2005/8/layout/orgChart1"/>
    <dgm:cxn modelId="{C9A851C3-565C-4115-BC2A-507748F12E24}" type="presParOf" srcId="{F3ABDE28-0379-4879-8E14-3A3646153BBE}" destId="{9E3438DA-DD0E-4CFA-B378-4D29623A136F}" srcOrd="0" destOrd="0" presId="urn:microsoft.com/office/officeart/2005/8/layout/orgChart1"/>
    <dgm:cxn modelId="{4B41CB70-27D6-4BF4-BF5A-A2CD2CBF47D5}" type="presParOf" srcId="{9E3438DA-DD0E-4CFA-B378-4D29623A136F}" destId="{54F97933-D62C-4D02-AAAA-9BB844923385}" srcOrd="0" destOrd="0" presId="urn:microsoft.com/office/officeart/2005/8/layout/orgChart1"/>
    <dgm:cxn modelId="{9CA0EFA7-612C-47EE-BC7A-4590331E456D}" type="presParOf" srcId="{9E3438DA-DD0E-4CFA-B378-4D29623A136F}" destId="{A7F997F6-7584-4A45-B4D3-1804B1260377}" srcOrd="1" destOrd="0" presId="urn:microsoft.com/office/officeart/2005/8/layout/orgChart1"/>
    <dgm:cxn modelId="{143A47C7-078D-4070-BCC6-B6464C43D59A}" type="presParOf" srcId="{F3ABDE28-0379-4879-8E14-3A3646153BBE}" destId="{FA6F38F9-7F39-4725-9161-600BA76EA9B5}" srcOrd="1" destOrd="0" presId="urn:microsoft.com/office/officeart/2005/8/layout/orgChart1"/>
    <dgm:cxn modelId="{5B0B9AA8-8575-4E4C-82AC-68C0C215D708}" type="presParOf" srcId="{FA6F38F9-7F39-4725-9161-600BA76EA9B5}" destId="{45CAC3C9-9F39-41F6-92B3-16765E672B60}" srcOrd="0" destOrd="0" presId="urn:microsoft.com/office/officeart/2005/8/layout/orgChart1"/>
    <dgm:cxn modelId="{7779195E-8E32-44F1-92CD-FE8778DC37A5}" type="presParOf" srcId="{FA6F38F9-7F39-4725-9161-600BA76EA9B5}" destId="{0B5E4463-0538-4E07-A18C-6EBB8967FEC9}" srcOrd="1" destOrd="0" presId="urn:microsoft.com/office/officeart/2005/8/layout/orgChart1"/>
    <dgm:cxn modelId="{55A05BCC-5C5F-4254-933F-560440B5AF50}" type="presParOf" srcId="{0B5E4463-0538-4E07-A18C-6EBB8967FEC9}" destId="{DCCC2C7B-1E0C-479C-A944-8C734CC405FD}" srcOrd="0" destOrd="0" presId="urn:microsoft.com/office/officeart/2005/8/layout/orgChart1"/>
    <dgm:cxn modelId="{7C29C2D2-03EB-4804-9461-3D52BCAAB78E}" type="presParOf" srcId="{DCCC2C7B-1E0C-479C-A944-8C734CC405FD}" destId="{0D2E9363-98EC-4DB0-874A-8DCB01327A9B}" srcOrd="0" destOrd="0" presId="urn:microsoft.com/office/officeart/2005/8/layout/orgChart1"/>
    <dgm:cxn modelId="{A1F00AA8-5B68-4AF5-9CFF-C0CA1447C023}" type="presParOf" srcId="{DCCC2C7B-1E0C-479C-A944-8C734CC405FD}" destId="{024F48F9-9C44-47EA-9FDF-B67ABD054067}" srcOrd="1" destOrd="0" presId="urn:microsoft.com/office/officeart/2005/8/layout/orgChart1"/>
    <dgm:cxn modelId="{1609740E-4F85-4807-822B-4C9B06F75017}" type="presParOf" srcId="{0B5E4463-0538-4E07-A18C-6EBB8967FEC9}" destId="{9A85F484-1806-4B60-A09B-B70C39B74091}" srcOrd="1" destOrd="0" presId="urn:microsoft.com/office/officeart/2005/8/layout/orgChart1"/>
    <dgm:cxn modelId="{A0D0BC7C-3327-44E1-AACB-672456A1A198}" type="presParOf" srcId="{0B5E4463-0538-4E07-A18C-6EBB8967FEC9}" destId="{C431D97F-DD27-4895-B2F5-DC9DB9CC6EC9}" srcOrd="2" destOrd="0" presId="urn:microsoft.com/office/officeart/2005/8/layout/orgChart1"/>
    <dgm:cxn modelId="{BDBEFC76-4D50-49F5-ADBD-935776EDF5A4}" type="presParOf" srcId="{FA6F38F9-7F39-4725-9161-600BA76EA9B5}" destId="{68268892-07A7-425B-A52A-8745BF8397B2}" srcOrd="2" destOrd="0" presId="urn:microsoft.com/office/officeart/2005/8/layout/orgChart1"/>
    <dgm:cxn modelId="{AAD5C0B7-3CF3-40AC-BF76-D59E724EE40D}" type="presParOf" srcId="{FA6F38F9-7F39-4725-9161-600BA76EA9B5}" destId="{3834D9B6-ADEB-450D-9DAD-A2A2AF91370C}" srcOrd="3" destOrd="0" presId="urn:microsoft.com/office/officeart/2005/8/layout/orgChart1"/>
    <dgm:cxn modelId="{5FF35102-F6DD-48F8-AB3F-610D8FABE063}" type="presParOf" srcId="{3834D9B6-ADEB-450D-9DAD-A2A2AF91370C}" destId="{C68A3C2D-E00A-416D-80F8-620644BAC03E}" srcOrd="0" destOrd="0" presId="urn:microsoft.com/office/officeart/2005/8/layout/orgChart1"/>
    <dgm:cxn modelId="{7F614238-D3AD-42DB-A757-9905D2302807}" type="presParOf" srcId="{C68A3C2D-E00A-416D-80F8-620644BAC03E}" destId="{B5AFF872-F11B-48EA-BF5E-25D50EC9B41C}" srcOrd="0" destOrd="0" presId="urn:microsoft.com/office/officeart/2005/8/layout/orgChart1"/>
    <dgm:cxn modelId="{89BA1899-EFF9-474A-A6A3-B70199427490}" type="presParOf" srcId="{C68A3C2D-E00A-416D-80F8-620644BAC03E}" destId="{CD3D9E51-397E-41EF-868F-00EF04E3FDB4}" srcOrd="1" destOrd="0" presId="urn:microsoft.com/office/officeart/2005/8/layout/orgChart1"/>
    <dgm:cxn modelId="{DBBADA5F-E4E5-4B55-A6A7-184C20B9E9A2}" type="presParOf" srcId="{3834D9B6-ADEB-450D-9DAD-A2A2AF91370C}" destId="{1EF1AB76-2884-4838-97C9-2EBB2CA325C5}" srcOrd="1" destOrd="0" presId="urn:microsoft.com/office/officeart/2005/8/layout/orgChart1"/>
    <dgm:cxn modelId="{3FFE290B-672F-414B-8C81-A9AB49AB5A39}" type="presParOf" srcId="{3834D9B6-ADEB-450D-9DAD-A2A2AF91370C}" destId="{E538208B-D095-4E05-99A7-18A390949CB4}" srcOrd="2" destOrd="0" presId="urn:microsoft.com/office/officeart/2005/8/layout/orgChart1"/>
    <dgm:cxn modelId="{DD50ABBF-E4C3-4035-A251-EE1FF67FDA2D}" type="presParOf" srcId="{FA6F38F9-7F39-4725-9161-600BA76EA9B5}" destId="{C2798583-3183-464E-9D9B-5DC6D010083B}" srcOrd="4" destOrd="0" presId="urn:microsoft.com/office/officeart/2005/8/layout/orgChart1"/>
    <dgm:cxn modelId="{35508115-FA90-49AF-8029-69BD08A4EE28}" type="presParOf" srcId="{FA6F38F9-7F39-4725-9161-600BA76EA9B5}" destId="{986E0FEB-9BAD-4208-AC97-CC3227B388CA}" srcOrd="5" destOrd="0" presId="urn:microsoft.com/office/officeart/2005/8/layout/orgChart1"/>
    <dgm:cxn modelId="{24F5518A-F163-4187-B3B3-A5A3412FFEEC}" type="presParOf" srcId="{986E0FEB-9BAD-4208-AC97-CC3227B388CA}" destId="{D543B35F-C8E0-4BB9-B845-8564A5FE9745}" srcOrd="0" destOrd="0" presId="urn:microsoft.com/office/officeart/2005/8/layout/orgChart1"/>
    <dgm:cxn modelId="{F80D5616-F58F-4CD3-891A-521CF35503D3}" type="presParOf" srcId="{D543B35F-C8E0-4BB9-B845-8564A5FE9745}" destId="{4ABF2D2D-DEFF-4A8A-89E6-F1EED67B5820}" srcOrd="0" destOrd="0" presId="urn:microsoft.com/office/officeart/2005/8/layout/orgChart1"/>
    <dgm:cxn modelId="{EFF6CA97-DA79-4797-B910-D34791E6EF6E}" type="presParOf" srcId="{D543B35F-C8E0-4BB9-B845-8564A5FE9745}" destId="{96F6BEE0-D210-42A0-99C2-838CCB16A8A0}" srcOrd="1" destOrd="0" presId="urn:microsoft.com/office/officeart/2005/8/layout/orgChart1"/>
    <dgm:cxn modelId="{65574BCA-10B3-410C-99EA-F09BAF5318B1}" type="presParOf" srcId="{986E0FEB-9BAD-4208-AC97-CC3227B388CA}" destId="{0D04AFA6-433F-4AF0-A6EF-A1A9A528F4DD}" srcOrd="1" destOrd="0" presId="urn:microsoft.com/office/officeart/2005/8/layout/orgChart1"/>
    <dgm:cxn modelId="{85C6E7BF-4EDA-4AFD-ADFE-FAB2916E4B32}" type="presParOf" srcId="{986E0FEB-9BAD-4208-AC97-CC3227B388CA}" destId="{FFF5B77F-55DC-48EB-9CB1-195B38E882AA}" srcOrd="2" destOrd="0" presId="urn:microsoft.com/office/officeart/2005/8/layout/orgChart1"/>
    <dgm:cxn modelId="{DCFB8E90-F993-4C45-BF2A-3DD1A141D130}" type="presParOf" srcId="{FA6F38F9-7F39-4725-9161-600BA76EA9B5}" destId="{60D4D6DB-EA3D-40A1-91F3-97AB1B4ACA1B}" srcOrd="6" destOrd="0" presId="urn:microsoft.com/office/officeart/2005/8/layout/orgChart1"/>
    <dgm:cxn modelId="{7C707CA3-801E-4A78-A2B7-BB464870EDD1}" type="presParOf" srcId="{FA6F38F9-7F39-4725-9161-600BA76EA9B5}" destId="{5DE8806C-CF6F-412A-95B5-AAA0AE409482}" srcOrd="7" destOrd="0" presId="urn:microsoft.com/office/officeart/2005/8/layout/orgChart1"/>
    <dgm:cxn modelId="{15D4B8F0-A4B5-4AF7-A3A5-5D50D4D2738D}" type="presParOf" srcId="{5DE8806C-CF6F-412A-95B5-AAA0AE409482}" destId="{FDCE7306-B53C-4CEB-86DF-80E430857222}" srcOrd="0" destOrd="0" presId="urn:microsoft.com/office/officeart/2005/8/layout/orgChart1"/>
    <dgm:cxn modelId="{0A45FED9-1781-4DAE-9EDE-B964AB7B6D47}" type="presParOf" srcId="{FDCE7306-B53C-4CEB-86DF-80E430857222}" destId="{FF6A9063-ADD2-4EA4-B486-25EBD97CC22E}" srcOrd="0" destOrd="0" presId="urn:microsoft.com/office/officeart/2005/8/layout/orgChart1"/>
    <dgm:cxn modelId="{1F0CC231-AAB4-43DC-96C1-1B45B797EF8D}" type="presParOf" srcId="{FDCE7306-B53C-4CEB-86DF-80E430857222}" destId="{CCF1B206-24DB-4B54-8748-B30C684B69CB}" srcOrd="1" destOrd="0" presId="urn:microsoft.com/office/officeart/2005/8/layout/orgChart1"/>
    <dgm:cxn modelId="{FA6DFA3F-F16D-46D3-92D3-D5F70F366F6F}" type="presParOf" srcId="{5DE8806C-CF6F-412A-95B5-AAA0AE409482}" destId="{00305765-792D-4799-BEBD-BE99878D6543}" srcOrd="1" destOrd="0" presId="urn:microsoft.com/office/officeart/2005/8/layout/orgChart1"/>
    <dgm:cxn modelId="{CD1B783D-47B7-4FF6-9BF7-EB200D258508}" type="presParOf" srcId="{5DE8806C-CF6F-412A-95B5-AAA0AE409482}" destId="{616632E1-F86E-443E-A5BC-ED4D2097193E}" srcOrd="2" destOrd="0" presId="urn:microsoft.com/office/officeart/2005/8/layout/orgChart1"/>
    <dgm:cxn modelId="{FE5CEEBE-E854-46AA-BE0A-A72A1669A12D}" type="presParOf" srcId="{F3ABDE28-0379-4879-8E14-3A3646153BBE}" destId="{9A55AEF6-C5EA-443A-B927-29B1A90D50BC}" srcOrd="2" destOrd="0" presId="urn:microsoft.com/office/officeart/2005/8/layout/orgChart1"/>
    <dgm:cxn modelId="{13276C96-9544-4E96-A324-8489ABB164BA}" type="presParOf" srcId="{09BC0741-1CC5-4861-B275-AB506E6BE7ED}" destId="{22E1EF59-1A5E-4274-8576-7837737BC131}" srcOrd="2" destOrd="0" presId="urn:microsoft.com/office/officeart/2005/8/layout/orgChart1"/>
    <dgm:cxn modelId="{42C0A1FF-1CD7-45B3-9613-C77B76B44720}" type="presParOf" srcId="{09BC0741-1CC5-4861-B275-AB506E6BE7ED}" destId="{95198D0E-025E-4885-93B2-EB23DD3FE1EB}" srcOrd="3" destOrd="0" presId="urn:microsoft.com/office/officeart/2005/8/layout/orgChart1"/>
    <dgm:cxn modelId="{57B277F8-DA11-441C-B420-A11F54DEF068}" type="presParOf" srcId="{95198D0E-025E-4885-93B2-EB23DD3FE1EB}" destId="{CF809CBA-CF3F-4EDD-88BD-672210BB0BDB}" srcOrd="0" destOrd="0" presId="urn:microsoft.com/office/officeart/2005/8/layout/orgChart1"/>
    <dgm:cxn modelId="{9E915094-E2C3-4C7D-AFD6-81727CB6A311}" type="presParOf" srcId="{CF809CBA-CF3F-4EDD-88BD-672210BB0BDB}" destId="{83FA41F8-ED84-402E-A227-767215126CC5}" srcOrd="0" destOrd="0" presId="urn:microsoft.com/office/officeart/2005/8/layout/orgChart1"/>
    <dgm:cxn modelId="{6A2FC0E1-E930-4C89-9EF6-48938D700BCA}" type="presParOf" srcId="{CF809CBA-CF3F-4EDD-88BD-672210BB0BDB}" destId="{732C60E2-704E-42BA-8F74-FE4B5D148C69}" srcOrd="1" destOrd="0" presId="urn:microsoft.com/office/officeart/2005/8/layout/orgChart1"/>
    <dgm:cxn modelId="{7071EEC8-7B52-49D2-83FC-F1AC609C7E1C}" type="presParOf" srcId="{95198D0E-025E-4885-93B2-EB23DD3FE1EB}" destId="{41CF5D0E-0508-443D-87A3-F6850B400BC2}" srcOrd="1" destOrd="0" presId="urn:microsoft.com/office/officeart/2005/8/layout/orgChart1"/>
    <dgm:cxn modelId="{AE0F72A3-E760-45C3-B75D-4E048215B2DC}" type="presParOf" srcId="{41CF5D0E-0508-443D-87A3-F6850B400BC2}" destId="{50BF0113-9FD2-44C8-BBD8-1628FF93498E}" srcOrd="0" destOrd="0" presId="urn:microsoft.com/office/officeart/2005/8/layout/orgChart1"/>
    <dgm:cxn modelId="{70EF65F7-2C6D-46A1-92B1-9CC2CF96EA1C}" type="presParOf" srcId="{41CF5D0E-0508-443D-87A3-F6850B400BC2}" destId="{427E4451-5989-4037-82CE-0768E5C0A6DE}" srcOrd="1" destOrd="0" presId="urn:microsoft.com/office/officeart/2005/8/layout/orgChart1"/>
    <dgm:cxn modelId="{4B1EE5E4-B7EF-4396-A5D0-12E908B885AF}" type="presParOf" srcId="{427E4451-5989-4037-82CE-0768E5C0A6DE}" destId="{F77C276E-530C-4EA4-8C81-28B333490449}" srcOrd="0" destOrd="0" presId="urn:microsoft.com/office/officeart/2005/8/layout/orgChart1"/>
    <dgm:cxn modelId="{62180B30-690E-40CA-B2E1-CC667E172AC2}" type="presParOf" srcId="{F77C276E-530C-4EA4-8C81-28B333490449}" destId="{3C647044-7301-4A43-BA72-AF627EEBDF68}" srcOrd="0" destOrd="0" presId="urn:microsoft.com/office/officeart/2005/8/layout/orgChart1"/>
    <dgm:cxn modelId="{1EB8FFB7-2285-4D64-BA01-90CFEEEF9675}" type="presParOf" srcId="{F77C276E-530C-4EA4-8C81-28B333490449}" destId="{EA649BFB-1767-4B89-9FBC-AFBF9A2A4678}" srcOrd="1" destOrd="0" presId="urn:microsoft.com/office/officeart/2005/8/layout/orgChart1"/>
    <dgm:cxn modelId="{E6A5E71F-98C8-4406-A950-DA8EB59DED6E}" type="presParOf" srcId="{427E4451-5989-4037-82CE-0768E5C0A6DE}" destId="{960FC42F-F9BA-44F1-A08D-664B32EF0919}" srcOrd="1" destOrd="0" presId="urn:microsoft.com/office/officeart/2005/8/layout/orgChart1"/>
    <dgm:cxn modelId="{73ED6AF3-5418-4E18-820C-0F7C33FD22CF}" type="presParOf" srcId="{427E4451-5989-4037-82CE-0768E5C0A6DE}" destId="{3E089D05-2E54-43BD-A3B8-2BD8C73D1C11}" srcOrd="2" destOrd="0" presId="urn:microsoft.com/office/officeart/2005/8/layout/orgChart1"/>
    <dgm:cxn modelId="{0BE2EB76-B455-4B86-BC13-1E3D22844A88}" type="presParOf" srcId="{41CF5D0E-0508-443D-87A3-F6850B400BC2}" destId="{41B73844-8589-4E5F-88E7-A25610B523F0}" srcOrd="2" destOrd="0" presId="urn:microsoft.com/office/officeart/2005/8/layout/orgChart1"/>
    <dgm:cxn modelId="{E4BE56CE-D7A3-42E7-B7E5-B851F426B650}" type="presParOf" srcId="{41CF5D0E-0508-443D-87A3-F6850B400BC2}" destId="{3302168F-C442-493C-A4C6-A56C5A23EBF6}" srcOrd="3" destOrd="0" presId="urn:microsoft.com/office/officeart/2005/8/layout/orgChart1"/>
    <dgm:cxn modelId="{03BD5B03-C412-479A-A9B4-28145D814AC2}" type="presParOf" srcId="{3302168F-C442-493C-A4C6-A56C5A23EBF6}" destId="{428E98E0-5D0E-4F36-9FFE-7103F957BE41}" srcOrd="0" destOrd="0" presId="urn:microsoft.com/office/officeart/2005/8/layout/orgChart1"/>
    <dgm:cxn modelId="{D6B4E870-02C1-4534-9823-BFDE4E0B35CA}" type="presParOf" srcId="{428E98E0-5D0E-4F36-9FFE-7103F957BE41}" destId="{05D56CE3-F693-45A7-BE71-D9F437ED7538}" srcOrd="0" destOrd="0" presId="urn:microsoft.com/office/officeart/2005/8/layout/orgChart1"/>
    <dgm:cxn modelId="{F0994440-4291-4892-A9E9-2310A3C06DA8}" type="presParOf" srcId="{428E98E0-5D0E-4F36-9FFE-7103F957BE41}" destId="{82814CB6-4580-40E3-B3AD-97B8D004CB1C}" srcOrd="1" destOrd="0" presId="urn:microsoft.com/office/officeart/2005/8/layout/orgChart1"/>
    <dgm:cxn modelId="{050B4A71-D60A-401D-90E3-B828BC9F009F}" type="presParOf" srcId="{3302168F-C442-493C-A4C6-A56C5A23EBF6}" destId="{C6AB1FBA-626D-424D-9293-56745BD1B608}" srcOrd="1" destOrd="0" presId="urn:microsoft.com/office/officeart/2005/8/layout/orgChart1"/>
    <dgm:cxn modelId="{EAC5DF97-FE9D-445A-AD0C-912ABA64B843}" type="presParOf" srcId="{3302168F-C442-493C-A4C6-A56C5A23EBF6}" destId="{41E520AB-64F3-465E-9D3C-F837AB7F2E92}" srcOrd="2" destOrd="0" presId="urn:microsoft.com/office/officeart/2005/8/layout/orgChart1"/>
    <dgm:cxn modelId="{007B5948-DD97-4A65-A088-4E64E0C607AB}" type="presParOf" srcId="{95198D0E-025E-4885-93B2-EB23DD3FE1EB}" destId="{AAC5E4F9-83F9-428B-83A8-25FC18B3F886}" srcOrd="2" destOrd="0" presId="urn:microsoft.com/office/officeart/2005/8/layout/orgChart1"/>
    <dgm:cxn modelId="{890596E9-3B42-4015-9733-3FF8DC0983C1}" type="presParOf" srcId="{09BC0741-1CC5-4861-B275-AB506E6BE7ED}" destId="{0976EBC7-3A74-4E99-9A96-DA540A5B3405}" srcOrd="4" destOrd="0" presId="urn:microsoft.com/office/officeart/2005/8/layout/orgChart1"/>
    <dgm:cxn modelId="{936DA2AB-B5B8-498F-A801-E46B419B1014}" type="presParOf" srcId="{09BC0741-1CC5-4861-B275-AB506E6BE7ED}" destId="{A7C3E178-8D39-490E-88FB-594A2A0BA438}" srcOrd="5" destOrd="0" presId="urn:microsoft.com/office/officeart/2005/8/layout/orgChart1"/>
    <dgm:cxn modelId="{A025DFC1-E8AF-4375-8D56-9D021B3D2A32}" type="presParOf" srcId="{A7C3E178-8D39-490E-88FB-594A2A0BA438}" destId="{A971EFF7-07FC-4510-BE41-F200CA8F9E37}" srcOrd="0" destOrd="0" presId="urn:microsoft.com/office/officeart/2005/8/layout/orgChart1"/>
    <dgm:cxn modelId="{73DAAD57-9F08-48D5-B6F9-7DBFE084C476}" type="presParOf" srcId="{A971EFF7-07FC-4510-BE41-F200CA8F9E37}" destId="{7770ABED-019D-44E2-AD00-D034991F3002}" srcOrd="0" destOrd="0" presId="urn:microsoft.com/office/officeart/2005/8/layout/orgChart1"/>
    <dgm:cxn modelId="{CB1AA03A-969D-4116-96B4-39AD261FC60D}" type="presParOf" srcId="{A971EFF7-07FC-4510-BE41-F200CA8F9E37}" destId="{7D3044E0-FA5B-4F38-ADDB-2A480DE05D6E}" srcOrd="1" destOrd="0" presId="urn:microsoft.com/office/officeart/2005/8/layout/orgChart1"/>
    <dgm:cxn modelId="{5A38CA02-9E02-4C15-ACE2-05B240DDFE61}" type="presParOf" srcId="{A7C3E178-8D39-490E-88FB-594A2A0BA438}" destId="{DE08B9F5-917C-4C2B-82DF-449555C33458}" srcOrd="1" destOrd="0" presId="urn:microsoft.com/office/officeart/2005/8/layout/orgChart1"/>
    <dgm:cxn modelId="{644A10D2-7B67-4E10-8F5D-D2D76062F43F}" type="presParOf" srcId="{A7C3E178-8D39-490E-88FB-594A2A0BA438}" destId="{8379E766-4A66-4928-9898-4C1AC7BB6610}" srcOrd="2" destOrd="0" presId="urn:microsoft.com/office/officeart/2005/8/layout/orgChart1"/>
    <dgm:cxn modelId="{941ECC8E-B8D9-4FB1-A53B-F39C178039AB}" type="presParOf" srcId="{09BC0741-1CC5-4861-B275-AB506E6BE7ED}" destId="{1C51440C-2EB6-4EEE-A078-300025F11FE3}" srcOrd="6" destOrd="0" presId="urn:microsoft.com/office/officeart/2005/8/layout/orgChart1"/>
    <dgm:cxn modelId="{49E1A252-5B48-4600-98C0-E1F152721B6C}" type="presParOf" srcId="{09BC0741-1CC5-4861-B275-AB506E6BE7ED}" destId="{F8BEB315-E7AB-4A86-AA7C-B33F1C4A083A}" srcOrd="7" destOrd="0" presId="urn:microsoft.com/office/officeart/2005/8/layout/orgChart1"/>
    <dgm:cxn modelId="{B893D21F-B53D-4347-AF60-95D2F293A916}" type="presParOf" srcId="{F8BEB315-E7AB-4A86-AA7C-B33F1C4A083A}" destId="{56C84D4F-EF79-4914-BE17-B96A9A88C56D}" srcOrd="0" destOrd="0" presId="urn:microsoft.com/office/officeart/2005/8/layout/orgChart1"/>
    <dgm:cxn modelId="{FE48E0EB-1509-4420-9CAA-A3E5CB25F7F0}" type="presParOf" srcId="{56C84D4F-EF79-4914-BE17-B96A9A88C56D}" destId="{A5DED1D7-368F-4B03-BD6B-6F4916945193}" srcOrd="0" destOrd="0" presId="urn:microsoft.com/office/officeart/2005/8/layout/orgChart1"/>
    <dgm:cxn modelId="{0F53C5F1-6699-4A49-8FA6-D9ADD36FCBE9}" type="presParOf" srcId="{56C84D4F-EF79-4914-BE17-B96A9A88C56D}" destId="{B8C1267A-4DF2-470B-A8EE-26FD6C73A1F7}" srcOrd="1" destOrd="0" presId="urn:microsoft.com/office/officeart/2005/8/layout/orgChart1"/>
    <dgm:cxn modelId="{DC25117C-73E3-435E-A429-4721F697A1F9}" type="presParOf" srcId="{F8BEB315-E7AB-4A86-AA7C-B33F1C4A083A}" destId="{AE22BCAE-61A6-4DF3-997F-1719BCE1B118}" srcOrd="1" destOrd="0" presId="urn:microsoft.com/office/officeart/2005/8/layout/orgChart1"/>
    <dgm:cxn modelId="{4D4D2A7F-58A7-499B-BDFC-140AC3A14573}" type="presParOf" srcId="{AE22BCAE-61A6-4DF3-997F-1719BCE1B118}" destId="{93974BEF-5FB2-4D09-999D-2303BE7F32A7}" srcOrd="0" destOrd="0" presId="urn:microsoft.com/office/officeart/2005/8/layout/orgChart1"/>
    <dgm:cxn modelId="{0737247F-D9D2-4A47-9B94-7BD501497814}" type="presParOf" srcId="{AE22BCAE-61A6-4DF3-997F-1719BCE1B118}" destId="{ED46BFC6-4CE1-4B9A-91BD-8B70F5B8F298}" srcOrd="1" destOrd="0" presId="urn:microsoft.com/office/officeart/2005/8/layout/orgChart1"/>
    <dgm:cxn modelId="{1FC1953A-1410-4FFE-BCC2-359BADFE4268}" type="presParOf" srcId="{ED46BFC6-4CE1-4B9A-91BD-8B70F5B8F298}" destId="{1FAC873F-EDBA-4C3B-A463-DE62D89F65A4}" srcOrd="0" destOrd="0" presId="urn:microsoft.com/office/officeart/2005/8/layout/orgChart1"/>
    <dgm:cxn modelId="{03A2E0E4-F8F6-4E64-9834-11FBDF59F1D4}" type="presParOf" srcId="{1FAC873F-EDBA-4C3B-A463-DE62D89F65A4}" destId="{66716987-5739-451F-93D0-678F4E2A3A98}" srcOrd="0" destOrd="0" presId="urn:microsoft.com/office/officeart/2005/8/layout/orgChart1"/>
    <dgm:cxn modelId="{7FD05C6D-BC81-4623-AE35-B2700040FA10}" type="presParOf" srcId="{1FAC873F-EDBA-4C3B-A463-DE62D89F65A4}" destId="{FF6ECE07-CAC6-41B3-A2AC-A22895CC7DD7}" srcOrd="1" destOrd="0" presId="urn:microsoft.com/office/officeart/2005/8/layout/orgChart1"/>
    <dgm:cxn modelId="{5FFF082D-1BD7-4E12-999A-24CC0C66C3EA}" type="presParOf" srcId="{ED46BFC6-4CE1-4B9A-91BD-8B70F5B8F298}" destId="{78E3D92D-9763-4C60-B35B-BBF515258821}" srcOrd="1" destOrd="0" presId="urn:microsoft.com/office/officeart/2005/8/layout/orgChart1"/>
    <dgm:cxn modelId="{99846782-CE71-4BE5-B8E3-171CC722A780}" type="presParOf" srcId="{ED46BFC6-4CE1-4B9A-91BD-8B70F5B8F298}" destId="{0BC928DC-53F4-426A-9B24-3BC7E2F71E59}" srcOrd="2" destOrd="0" presId="urn:microsoft.com/office/officeart/2005/8/layout/orgChart1"/>
    <dgm:cxn modelId="{87B2BEF4-263B-4924-86A4-B6ED10D0348A}" type="presParOf" srcId="{AE22BCAE-61A6-4DF3-997F-1719BCE1B118}" destId="{10B653FD-3F38-4E06-934C-B0141E36F799}" srcOrd="2" destOrd="0" presId="urn:microsoft.com/office/officeart/2005/8/layout/orgChart1"/>
    <dgm:cxn modelId="{629982D0-757C-45AF-BA89-6B9B6EF6F249}" type="presParOf" srcId="{AE22BCAE-61A6-4DF3-997F-1719BCE1B118}" destId="{84E84F90-80DD-4AEE-9856-DE423DF0FE22}" srcOrd="3" destOrd="0" presId="urn:microsoft.com/office/officeart/2005/8/layout/orgChart1"/>
    <dgm:cxn modelId="{EAB8FA9E-B51A-4183-A6D6-F29B37FA24BD}" type="presParOf" srcId="{84E84F90-80DD-4AEE-9856-DE423DF0FE22}" destId="{8B7DAA8A-D196-48F2-AEAE-1695A9A5F28A}" srcOrd="0" destOrd="0" presId="urn:microsoft.com/office/officeart/2005/8/layout/orgChart1"/>
    <dgm:cxn modelId="{04568845-66DE-46BF-9A25-E667F51CAFFC}" type="presParOf" srcId="{8B7DAA8A-D196-48F2-AEAE-1695A9A5F28A}" destId="{6FF2A721-0D7C-43AE-96AD-F6DF9DAC7CBC}" srcOrd="0" destOrd="0" presId="urn:microsoft.com/office/officeart/2005/8/layout/orgChart1"/>
    <dgm:cxn modelId="{E40F1294-0447-4240-9236-EE743186008D}" type="presParOf" srcId="{8B7DAA8A-D196-48F2-AEAE-1695A9A5F28A}" destId="{C194C54D-33F7-4A30-BB61-74F75419CBCF}" srcOrd="1" destOrd="0" presId="urn:microsoft.com/office/officeart/2005/8/layout/orgChart1"/>
    <dgm:cxn modelId="{3395AD63-FCD9-4FCD-9A2C-3C8EF03F0879}" type="presParOf" srcId="{84E84F90-80DD-4AEE-9856-DE423DF0FE22}" destId="{9071F319-F58E-4292-87D3-6ACC7858C83F}" srcOrd="1" destOrd="0" presId="urn:microsoft.com/office/officeart/2005/8/layout/orgChart1"/>
    <dgm:cxn modelId="{C4B94E52-EE52-4E6C-9DE9-A5D5E6394633}" type="presParOf" srcId="{84E84F90-80DD-4AEE-9856-DE423DF0FE22}" destId="{14BC49F5-9B70-4786-9CBF-FCEA5ECD9C13}" srcOrd="2" destOrd="0" presId="urn:microsoft.com/office/officeart/2005/8/layout/orgChart1"/>
    <dgm:cxn modelId="{CD02C117-4377-4CBC-8AEA-E17917847115}" type="presParOf" srcId="{F8BEB315-E7AB-4A86-AA7C-B33F1C4A083A}" destId="{33406664-0ADE-46A3-8D4C-E155B39AC19A}" srcOrd="2" destOrd="0" presId="urn:microsoft.com/office/officeart/2005/8/layout/orgChart1"/>
    <dgm:cxn modelId="{37B114F8-6793-47A9-9641-E135E15211AD}" type="presParOf" srcId="{09BC0741-1CC5-4861-B275-AB506E6BE7ED}" destId="{AAFCDED0-2DD4-4E9C-9DC8-010D14AC6320}" srcOrd="8" destOrd="0" presId="urn:microsoft.com/office/officeart/2005/8/layout/orgChart1"/>
    <dgm:cxn modelId="{523971E3-3365-4621-A5AF-0EA04A621384}" type="presParOf" srcId="{09BC0741-1CC5-4861-B275-AB506E6BE7ED}" destId="{2F06D850-E03D-4925-B31C-F3C9AAADDFE7}" srcOrd="9" destOrd="0" presId="urn:microsoft.com/office/officeart/2005/8/layout/orgChart1"/>
    <dgm:cxn modelId="{CD6F92DD-DBA2-4279-9045-89A05388ABF6}" type="presParOf" srcId="{2F06D850-E03D-4925-B31C-F3C9AAADDFE7}" destId="{9C0AD524-7E5F-499A-9E0E-05E2AABF255F}" srcOrd="0" destOrd="0" presId="urn:microsoft.com/office/officeart/2005/8/layout/orgChart1"/>
    <dgm:cxn modelId="{A30A7606-7176-426D-B76A-2B06B577E5B2}" type="presParOf" srcId="{9C0AD524-7E5F-499A-9E0E-05E2AABF255F}" destId="{111751FE-12FB-4F88-B9A2-5B8CB2E2F1EC}" srcOrd="0" destOrd="0" presId="urn:microsoft.com/office/officeart/2005/8/layout/orgChart1"/>
    <dgm:cxn modelId="{F588586B-7C00-42F6-B05F-26C92DF939C0}" type="presParOf" srcId="{9C0AD524-7E5F-499A-9E0E-05E2AABF255F}" destId="{DF1DA8C4-376B-4D8D-86D0-83E3B222E403}" srcOrd="1" destOrd="0" presId="urn:microsoft.com/office/officeart/2005/8/layout/orgChart1"/>
    <dgm:cxn modelId="{C5CB540F-15BA-40CF-A611-3186451607F6}" type="presParOf" srcId="{2F06D850-E03D-4925-B31C-F3C9AAADDFE7}" destId="{89C9F253-1585-47D1-B3FB-33B8B77A797B}" srcOrd="1" destOrd="0" presId="urn:microsoft.com/office/officeart/2005/8/layout/orgChart1"/>
    <dgm:cxn modelId="{652AF4F7-0204-4CDE-B422-BFE7A63B2A4D}" type="presParOf" srcId="{89C9F253-1585-47D1-B3FB-33B8B77A797B}" destId="{989ABEAA-6C4D-447A-AAA6-37E4173BEAD6}" srcOrd="0" destOrd="0" presId="urn:microsoft.com/office/officeart/2005/8/layout/orgChart1"/>
    <dgm:cxn modelId="{994AA97E-6B4A-4188-85FE-62161209E88A}" type="presParOf" srcId="{89C9F253-1585-47D1-B3FB-33B8B77A797B}" destId="{54524937-3A33-4E4C-A690-0CAE51C6A51B}" srcOrd="1" destOrd="0" presId="urn:microsoft.com/office/officeart/2005/8/layout/orgChart1"/>
    <dgm:cxn modelId="{990828B6-A73E-431C-A3EE-673EF99DC4CC}" type="presParOf" srcId="{54524937-3A33-4E4C-A690-0CAE51C6A51B}" destId="{B446EBBC-C9F7-4374-941D-AC9E98536F4F}" srcOrd="0" destOrd="0" presId="urn:microsoft.com/office/officeart/2005/8/layout/orgChart1"/>
    <dgm:cxn modelId="{1D9964F7-3503-46F9-BA4D-5DAAF70F9CBE}" type="presParOf" srcId="{B446EBBC-C9F7-4374-941D-AC9E98536F4F}" destId="{A317E93D-F407-4E84-B53E-FAB0D128635A}" srcOrd="0" destOrd="0" presId="urn:microsoft.com/office/officeart/2005/8/layout/orgChart1"/>
    <dgm:cxn modelId="{CB124699-9197-4285-B561-7B6B87134BE8}" type="presParOf" srcId="{B446EBBC-C9F7-4374-941D-AC9E98536F4F}" destId="{F1BF79CD-B309-4938-91E1-E595A48FB126}" srcOrd="1" destOrd="0" presId="urn:microsoft.com/office/officeart/2005/8/layout/orgChart1"/>
    <dgm:cxn modelId="{CF735D5D-F095-4959-A14D-3F4C22180DA5}" type="presParOf" srcId="{54524937-3A33-4E4C-A690-0CAE51C6A51B}" destId="{EAD770EA-6CC7-4D11-BEF9-067AAD7A7F71}" srcOrd="1" destOrd="0" presId="urn:microsoft.com/office/officeart/2005/8/layout/orgChart1"/>
    <dgm:cxn modelId="{9D736490-DF7D-4A5B-8423-1008A3127138}" type="presParOf" srcId="{54524937-3A33-4E4C-A690-0CAE51C6A51B}" destId="{119EBB61-05E9-4754-9B79-4CA0E51B9EED}" srcOrd="2" destOrd="0" presId="urn:microsoft.com/office/officeart/2005/8/layout/orgChart1"/>
    <dgm:cxn modelId="{7F956002-141B-4E8A-B9A6-5D233061A1D2}" type="presParOf" srcId="{89C9F253-1585-47D1-B3FB-33B8B77A797B}" destId="{5F4C2823-F834-4A09-936F-EE3F4FFA5738}" srcOrd="2" destOrd="0" presId="urn:microsoft.com/office/officeart/2005/8/layout/orgChart1"/>
    <dgm:cxn modelId="{891C7D6D-5164-4C32-A67C-C3148CEB7CBA}" type="presParOf" srcId="{89C9F253-1585-47D1-B3FB-33B8B77A797B}" destId="{48473DD2-86A5-4214-A2EF-2C8270AF108E}" srcOrd="3" destOrd="0" presId="urn:microsoft.com/office/officeart/2005/8/layout/orgChart1"/>
    <dgm:cxn modelId="{153087F1-4A9E-45D3-A0DA-4ED6B4967F38}" type="presParOf" srcId="{48473DD2-86A5-4214-A2EF-2C8270AF108E}" destId="{93A51313-791F-43A2-BBBA-CC3D7095EF73}" srcOrd="0" destOrd="0" presId="urn:microsoft.com/office/officeart/2005/8/layout/orgChart1"/>
    <dgm:cxn modelId="{A8D9F393-FC94-4B38-B9E5-4A6672C413F5}" type="presParOf" srcId="{93A51313-791F-43A2-BBBA-CC3D7095EF73}" destId="{A4D3E87D-2656-4B08-9E7E-210DE88D1DE4}" srcOrd="0" destOrd="0" presId="urn:microsoft.com/office/officeart/2005/8/layout/orgChart1"/>
    <dgm:cxn modelId="{11548A61-74A0-4D21-81F3-E3966B36678A}" type="presParOf" srcId="{93A51313-791F-43A2-BBBA-CC3D7095EF73}" destId="{B8238436-169E-41C2-8AF2-E5972E39E255}" srcOrd="1" destOrd="0" presId="urn:microsoft.com/office/officeart/2005/8/layout/orgChart1"/>
    <dgm:cxn modelId="{70F17E54-569C-4358-B4C0-42FAD982C570}" type="presParOf" srcId="{48473DD2-86A5-4214-A2EF-2C8270AF108E}" destId="{DCD2B32A-F2E0-4F30-9879-02CB2B34D612}" srcOrd="1" destOrd="0" presId="urn:microsoft.com/office/officeart/2005/8/layout/orgChart1"/>
    <dgm:cxn modelId="{F7CA3108-DE3A-4F6E-BD9D-CEB5B1C4AE86}" type="presParOf" srcId="{48473DD2-86A5-4214-A2EF-2C8270AF108E}" destId="{9905621F-7992-46A1-BCAF-6AAB8FFB2D22}" srcOrd="2" destOrd="0" presId="urn:microsoft.com/office/officeart/2005/8/layout/orgChart1"/>
    <dgm:cxn modelId="{241551B0-48A3-493E-BFE0-9A71E0251BD1}" type="presParOf" srcId="{89C9F253-1585-47D1-B3FB-33B8B77A797B}" destId="{FADE0734-51FE-47A4-9BDE-31902DC950CD}" srcOrd="4" destOrd="0" presId="urn:microsoft.com/office/officeart/2005/8/layout/orgChart1"/>
    <dgm:cxn modelId="{E11D498F-B473-439E-B481-7194EAECE28C}" type="presParOf" srcId="{89C9F253-1585-47D1-B3FB-33B8B77A797B}" destId="{C7AA0E03-DE2B-406A-8C3D-BD74BEF69687}" srcOrd="5" destOrd="0" presId="urn:microsoft.com/office/officeart/2005/8/layout/orgChart1"/>
    <dgm:cxn modelId="{E3774467-C02A-4A63-AD84-E525AF8E9996}" type="presParOf" srcId="{C7AA0E03-DE2B-406A-8C3D-BD74BEF69687}" destId="{8480FCA3-6930-4B30-8ACC-517F463FBDA5}" srcOrd="0" destOrd="0" presId="urn:microsoft.com/office/officeart/2005/8/layout/orgChart1"/>
    <dgm:cxn modelId="{89850FC0-04EA-4DC0-92AC-BCECCF350BA7}" type="presParOf" srcId="{8480FCA3-6930-4B30-8ACC-517F463FBDA5}" destId="{77910BF2-B920-431F-99AB-12E174DF19A0}" srcOrd="0" destOrd="0" presId="urn:microsoft.com/office/officeart/2005/8/layout/orgChart1"/>
    <dgm:cxn modelId="{C7B789D3-A29A-4D07-9223-D1A75048DDE2}" type="presParOf" srcId="{8480FCA3-6930-4B30-8ACC-517F463FBDA5}" destId="{E5182C66-9334-4F3D-959A-1B1A61CDE364}" srcOrd="1" destOrd="0" presId="urn:microsoft.com/office/officeart/2005/8/layout/orgChart1"/>
    <dgm:cxn modelId="{0C47300C-EA01-4132-BFE7-F3C3A396D326}" type="presParOf" srcId="{C7AA0E03-DE2B-406A-8C3D-BD74BEF69687}" destId="{6DEB4183-1850-4AD4-A9E4-793E1E73E415}" srcOrd="1" destOrd="0" presId="urn:microsoft.com/office/officeart/2005/8/layout/orgChart1"/>
    <dgm:cxn modelId="{B41B07FC-09B5-49B8-BECC-8385AEF72E89}" type="presParOf" srcId="{C7AA0E03-DE2B-406A-8C3D-BD74BEF69687}" destId="{8369763E-39AB-4F2F-BDD1-1ECD9F44E801}" srcOrd="2" destOrd="0" presId="urn:microsoft.com/office/officeart/2005/8/layout/orgChart1"/>
    <dgm:cxn modelId="{6F86CBA6-190F-4CC7-832A-0ED0A2DA059A}" type="presParOf" srcId="{89C9F253-1585-47D1-B3FB-33B8B77A797B}" destId="{1F434D88-9044-455F-84E2-DBB09C5F5A03}" srcOrd="6" destOrd="0" presId="urn:microsoft.com/office/officeart/2005/8/layout/orgChart1"/>
    <dgm:cxn modelId="{ED786143-5E73-48EC-B779-A97CF99B8239}" type="presParOf" srcId="{89C9F253-1585-47D1-B3FB-33B8B77A797B}" destId="{C1AF8B72-8A81-4242-9CC7-BC4B395BC5D4}" srcOrd="7" destOrd="0" presId="urn:microsoft.com/office/officeart/2005/8/layout/orgChart1"/>
    <dgm:cxn modelId="{A431BF10-25A1-44C7-9DE8-866455AC2655}" type="presParOf" srcId="{C1AF8B72-8A81-4242-9CC7-BC4B395BC5D4}" destId="{1B78C3CC-5880-4585-9E2D-BAC7BCE5101E}" srcOrd="0" destOrd="0" presId="urn:microsoft.com/office/officeart/2005/8/layout/orgChart1"/>
    <dgm:cxn modelId="{39FD7433-8E11-4560-B439-09CCBE8611ED}" type="presParOf" srcId="{1B78C3CC-5880-4585-9E2D-BAC7BCE5101E}" destId="{27B0BC35-6A05-48C7-AE13-7B420335F738}" srcOrd="0" destOrd="0" presId="urn:microsoft.com/office/officeart/2005/8/layout/orgChart1"/>
    <dgm:cxn modelId="{638741A5-C922-4E13-85B2-98295801CF87}" type="presParOf" srcId="{1B78C3CC-5880-4585-9E2D-BAC7BCE5101E}" destId="{9E232238-E84B-4809-BD4E-D0E0675F6BD0}" srcOrd="1" destOrd="0" presId="urn:microsoft.com/office/officeart/2005/8/layout/orgChart1"/>
    <dgm:cxn modelId="{AC7CD14B-6D63-424C-8381-8F9C4F6C26D2}" type="presParOf" srcId="{C1AF8B72-8A81-4242-9CC7-BC4B395BC5D4}" destId="{DCD6BAAB-9498-414C-9492-AE5DF8850CB1}" srcOrd="1" destOrd="0" presId="urn:microsoft.com/office/officeart/2005/8/layout/orgChart1"/>
    <dgm:cxn modelId="{8F028B0D-6BD7-4198-A0C7-EC12778768D9}" type="presParOf" srcId="{C1AF8B72-8A81-4242-9CC7-BC4B395BC5D4}" destId="{31B368CD-9F7A-4BA5-B4F0-2C5A771B604A}" srcOrd="2" destOrd="0" presId="urn:microsoft.com/office/officeart/2005/8/layout/orgChart1"/>
    <dgm:cxn modelId="{053BFE56-7B5B-439E-8161-C5149B944067}" type="presParOf" srcId="{2F06D850-E03D-4925-B31C-F3C9AAADDFE7}" destId="{D02E28CA-0B29-4522-AA92-DA8309D11331}" srcOrd="2" destOrd="0" presId="urn:microsoft.com/office/officeart/2005/8/layout/orgChart1"/>
    <dgm:cxn modelId="{3B2FD0A1-89C2-4103-9DAE-839B91A2B3BC}" type="presParOf" srcId="{202D2AF3-D69D-49AC-BDC4-59C32D418763}" destId="{A8812020-CBDB-49F1-8052-EA63967CBC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3D9B7-5100-484F-B447-24EFCD6BCCF6}">
      <dsp:nvSpPr>
        <dsp:cNvPr id="0" name=""/>
        <dsp:cNvSpPr/>
      </dsp:nvSpPr>
      <dsp:spPr>
        <a:xfrm>
          <a:off x="5085" y="1449229"/>
          <a:ext cx="2196326" cy="163951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电力线路规划是指</a:t>
          </a:r>
          <a:r>
            <a:rPr 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根据各种特定的约束条件和规划空间，寻找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一条或多条</a:t>
          </a:r>
          <a:r>
            <a:rPr 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从起点到目标点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输电线路。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501" y="1487645"/>
        <a:ext cx="2119494" cy="1601095"/>
      </dsp:txXfrm>
    </dsp:sp>
    <dsp:sp modelId="{9C8809D1-8CFB-4944-8ECD-ACCB0285BCD1}">
      <dsp:nvSpPr>
        <dsp:cNvPr id="0" name=""/>
        <dsp:cNvSpPr/>
      </dsp:nvSpPr>
      <dsp:spPr>
        <a:xfrm>
          <a:off x="5085" y="3088741"/>
          <a:ext cx="2196326" cy="7049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定义</a:t>
          </a:r>
          <a:endParaRPr lang="zh-CN" altLang="en-US" sz="2400" kern="1200" dirty="0"/>
        </a:p>
      </dsp:txBody>
      <dsp:txXfrm>
        <a:off x="5085" y="3088741"/>
        <a:ext cx="1546709" cy="704990"/>
      </dsp:txXfrm>
    </dsp:sp>
    <dsp:sp modelId="{F49FF515-670D-4583-B3B8-70D2555B1E94}">
      <dsp:nvSpPr>
        <dsp:cNvPr id="0" name=""/>
        <dsp:cNvSpPr/>
      </dsp:nvSpPr>
      <dsp:spPr>
        <a:xfrm>
          <a:off x="1613924" y="3200722"/>
          <a:ext cx="768714" cy="76871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681394-85CE-427A-9771-7F36C190B329}">
      <dsp:nvSpPr>
        <dsp:cNvPr id="0" name=""/>
        <dsp:cNvSpPr/>
      </dsp:nvSpPr>
      <dsp:spPr>
        <a:xfrm>
          <a:off x="2573083" y="1449229"/>
          <a:ext cx="2196326" cy="163951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536126"/>
              <a:satOff val="-5387"/>
              <a:lumOff val="-148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电力线路的选择需要综合考虑规划区域中地理地形，人文，法规，施工，维护，安全等约束因素的影响。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11499" y="1487645"/>
        <a:ext cx="2119494" cy="1601095"/>
      </dsp:txXfrm>
    </dsp:sp>
    <dsp:sp modelId="{B3F44F86-DF2E-40E2-B778-54D99BA54B6F}">
      <dsp:nvSpPr>
        <dsp:cNvPr id="0" name=""/>
        <dsp:cNvSpPr/>
      </dsp:nvSpPr>
      <dsp:spPr>
        <a:xfrm>
          <a:off x="2573083" y="3088741"/>
          <a:ext cx="2196326" cy="704990"/>
        </a:xfrm>
        <a:prstGeom prst="rect">
          <a:avLst/>
        </a:prstGeom>
        <a:gradFill rotWithShape="0">
          <a:gsLst>
            <a:gs pos="0">
              <a:schemeClr val="accent2">
                <a:hueOff val="-3536126"/>
                <a:satOff val="-5387"/>
                <a:lumOff val="-1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536126"/>
                <a:satOff val="-5387"/>
                <a:lumOff val="-1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536126"/>
                <a:satOff val="-5387"/>
                <a:lumOff val="-1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536126"/>
              <a:satOff val="-5387"/>
              <a:lumOff val="-1480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约束</a:t>
          </a:r>
          <a:endParaRPr lang="zh-CN" altLang="en-US" sz="2400" kern="1200" dirty="0"/>
        </a:p>
      </dsp:txBody>
      <dsp:txXfrm>
        <a:off x="2573083" y="3088741"/>
        <a:ext cx="1546709" cy="704990"/>
      </dsp:txXfrm>
    </dsp:sp>
    <dsp:sp modelId="{8B823E28-EABE-4928-84D2-2377E9E4457F}">
      <dsp:nvSpPr>
        <dsp:cNvPr id="0" name=""/>
        <dsp:cNvSpPr/>
      </dsp:nvSpPr>
      <dsp:spPr>
        <a:xfrm>
          <a:off x="4181923" y="3200722"/>
          <a:ext cx="768714" cy="76871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2">
              <a:tint val="40000"/>
              <a:alpha val="90000"/>
              <a:hueOff val="-3323624"/>
              <a:satOff val="-17861"/>
              <a:lumOff val="-301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707B91-3A65-447B-B442-CC1A1AF573E6}">
      <dsp:nvSpPr>
        <dsp:cNvPr id="0" name=""/>
        <dsp:cNvSpPr/>
      </dsp:nvSpPr>
      <dsp:spPr>
        <a:xfrm>
          <a:off x="5141081" y="1449229"/>
          <a:ext cx="2196326" cy="163951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072252"/>
              <a:satOff val="-10775"/>
              <a:lumOff val="-2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电力线路规划本质上属于航迹规划问题，目前航迹规划算法有很多种，其中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*算法运用最广泛。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79497" y="1487645"/>
        <a:ext cx="2119494" cy="1601095"/>
      </dsp:txXfrm>
    </dsp:sp>
    <dsp:sp modelId="{F1AD7361-3DC3-4CFC-9297-3EAA4C3E4053}">
      <dsp:nvSpPr>
        <dsp:cNvPr id="0" name=""/>
        <dsp:cNvSpPr/>
      </dsp:nvSpPr>
      <dsp:spPr>
        <a:xfrm>
          <a:off x="5141081" y="3088741"/>
          <a:ext cx="2196326" cy="704990"/>
        </a:xfrm>
        <a:prstGeom prst="rect">
          <a:avLst/>
        </a:prstGeom>
        <a:gradFill rotWithShape="0">
          <a:gsLst>
            <a:gs pos="0">
              <a:schemeClr val="accent2">
                <a:hueOff val="-7072252"/>
                <a:satOff val="-10775"/>
                <a:lumOff val="-2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072252"/>
                <a:satOff val="-10775"/>
                <a:lumOff val="-2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072252"/>
                <a:satOff val="-10775"/>
                <a:lumOff val="-2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072252"/>
              <a:satOff val="-10775"/>
              <a:lumOff val="-2960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算法</a:t>
          </a:r>
          <a:endParaRPr lang="zh-CN" altLang="en-US" sz="2400" kern="1200" dirty="0"/>
        </a:p>
      </dsp:txBody>
      <dsp:txXfrm>
        <a:off x="5141081" y="3088741"/>
        <a:ext cx="1546709" cy="704990"/>
      </dsp:txXfrm>
    </dsp:sp>
    <dsp:sp modelId="{65B9838A-A85A-49C9-8084-D2E73FF064E5}">
      <dsp:nvSpPr>
        <dsp:cNvPr id="0" name=""/>
        <dsp:cNvSpPr/>
      </dsp:nvSpPr>
      <dsp:spPr>
        <a:xfrm>
          <a:off x="6749921" y="3200722"/>
          <a:ext cx="768714" cy="76871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2">
              <a:tint val="40000"/>
              <a:alpha val="90000"/>
              <a:hueOff val="-6647249"/>
              <a:satOff val="-35722"/>
              <a:lumOff val="-603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B6F68-BCE6-466E-9C7E-40DDCD5FC3C3}">
      <dsp:nvSpPr>
        <dsp:cNvPr id="0" name=""/>
        <dsp:cNvSpPr/>
      </dsp:nvSpPr>
      <dsp:spPr>
        <a:xfrm>
          <a:off x="2955" y="13670"/>
          <a:ext cx="1777044" cy="679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数据转换</a:t>
          </a:r>
          <a:endParaRPr lang="zh-CN" altLang="en-US" sz="2400" kern="1200" dirty="0"/>
        </a:p>
      </dsp:txBody>
      <dsp:txXfrm>
        <a:off x="2955" y="13670"/>
        <a:ext cx="1777044" cy="679448"/>
      </dsp:txXfrm>
    </dsp:sp>
    <dsp:sp modelId="{749E98FC-EC64-46CE-B38B-2CB10557FE21}">
      <dsp:nvSpPr>
        <dsp:cNvPr id="0" name=""/>
        <dsp:cNvSpPr/>
      </dsp:nvSpPr>
      <dsp:spPr>
        <a:xfrm>
          <a:off x="2955" y="693119"/>
          <a:ext cx="1777044" cy="24155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将用户输入的原始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DEM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地形数据转换为系统内部数据，并实现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DEM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地形数据的可视化。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5" y="693119"/>
        <a:ext cx="1777044" cy="2415599"/>
      </dsp:txXfrm>
    </dsp:sp>
    <dsp:sp modelId="{15016568-FDC6-4850-B02E-FC145EC6B57E}">
      <dsp:nvSpPr>
        <dsp:cNvPr id="0" name=""/>
        <dsp:cNvSpPr/>
      </dsp:nvSpPr>
      <dsp:spPr>
        <a:xfrm>
          <a:off x="2028786" y="13670"/>
          <a:ext cx="1777044" cy="6794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约束区域</a:t>
          </a:r>
          <a:endParaRPr lang="zh-CN" altLang="en-US" sz="2400" kern="1200" dirty="0"/>
        </a:p>
      </dsp:txBody>
      <dsp:txXfrm>
        <a:off x="2028786" y="13670"/>
        <a:ext cx="1777044" cy="679448"/>
      </dsp:txXfrm>
    </dsp:sp>
    <dsp:sp modelId="{39D55170-3BC1-4803-A1BA-67870E40062F}">
      <dsp:nvSpPr>
        <dsp:cNvPr id="0" name=""/>
        <dsp:cNvSpPr/>
      </dsp:nvSpPr>
      <dsp:spPr>
        <a:xfrm>
          <a:off x="2028786" y="693119"/>
          <a:ext cx="1777044" cy="24155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人工指定线路规划的起止点，威胁区，禁止区。通过人工指定，可以模拟各种复杂约束情况。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8786" y="693119"/>
        <a:ext cx="1777044" cy="2415599"/>
      </dsp:txXfrm>
    </dsp:sp>
    <dsp:sp modelId="{E28C89B1-B162-4062-835A-98209FD799FE}">
      <dsp:nvSpPr>
        <dsp:cNvPr id="0" name=""/>
        <dsp:cNvSpPr/>
      </dsp:nvSpPr>
      <dsp:spPr>
        <a:xfrm>
          <a:off x="4054617" y="13670"/>
          <a:ext cx="1777044" cy="6794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线路规划</a:t>
          </a:r>
          <a:endParaRPr lang="zh-CN" altLang="en-US" sz="2400" kern="1200" dirty="0"/>
        </a:p>
      </dsp:txBody>
      <dsp:txXfrm>
        <a:off x="4054617" y="13670"/>
        <a:ext cx="1777044" cy="679448"/>
      </dsp:txXfrm>
    </dsp:sp>
    <dsp:sp modelId="{3CCA6F4C-AB8F-41C7-816B-84154AE61D08}">
      <dsp:nvSpPr>
        <dsp:cNvPr id="0" name=""/>
        <dsp:cNvSpPr/>
      </dsp:nvSpPr>
      <dsp:spPr>
        <a:xfrm>
          <a:off x="4054617" y="693119"/>
          <a:ext cx="1777044" cy="24155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根据地形数据，规划起止点，在规划约束区域和其他约束条件的限制下规划线路。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54617" y="693119"/>
        <a:ext cx="1777044" cy="2415599"/>
      </dsp:txXfrm>
    </dsp:sp>
    <dsp:sp modelId="{31E732C4-F925-4B3D-BB4E-4C6F26C24868}">
      <dsp:nvSpPr>
        <dsp:cNvPr id="0" name=""/>
        <dsp:cNvSpPr/>
      </dsp:nvSpPr>
      <dsp:spPr>
        <a:xfrm>
          <a:off x="6080448" y="13670"/>
          <a:ext cx="1777044" cy="6794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结果演示</a:t>
          </a:r>
          <a:endParaRPr lang="zh-CN" altLang="en-US" sz="2400" kern="1200" dirty="0"/>
        </a:p>
      </dsp:txBody>
      <dsp:txXfrm>
        <a:off x="6080448" y="13670"/>
        <a:ext cx="1777044" cy="679448"/>
      </dsp:txXfrm>
    </dsp:sp>
    <dsp:sp modelId="{D1DDEF2D-33A5-46CC-9183-82B6067481BF}">
      <dsp:nvSpPr>
        <dsp:cNvPr id="0" name=""/>
        <dsp:cNvSpPr/>
      </dsp:nvSpPr>
      <dsp:spPr>
        <a:xfrm>
          <a:off x="6080448" y="693119"/>
          <a:ext cx="1777044" cy="241559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将线路规划的结果显示在可视化地图上，以便分析规划结果的正确性。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80448" y="693119"/>
        <a:ext cx="1777044" cy="2415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34D88-9044-455F-84E2-DBB09C5F5A03}">
      <dsp:nvSpPr>
        <dsp:cNvPr id="0" name=""/>
        <dsp:cNvSpPr/>
      </dsp:nvSpPr>
      <dsp:spPr>
        <a:xfrm>
          <a:off x="6888971" y="1480941"/>
          <a:ext cx="185647" cy="3205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5516"/>
              </a:lnTo>
              <a:lnTo>
                <a:pt x="185647" y="320551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E0734-51FE-47A4-9BDE-31902DC950CD}">
      <dsp:nvSpPr>
        <dsp:cNvPr id="0" name=""/>
        <dsp:cNvSpPr/>
      </dsp:nvSpPr>
      <dsp:spPr>
        <a:xfrm>
          <a:off x="6888971" y="1480941"/>
          <a:ext cx="185647" cy="2326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6784"/>
              </a:lnTo>
              <a:lnTo>
                <a:pt x="185647" y="23267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C2823-F834-4A09-936F-EE3F4FFA5738}">
      <dsp:nvSpPr>
        <dsp:cNvPr id="0" name=""/>
        <dsp:cNvSpPr/>
      </dsp:nvSpPr>
      <dsp:spPr>
        <a:xfrm>
          <a:off x="6888971" y="1480941"/>
          <a:ext cx="185647" cy="1448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051"/>
              </a:lnTo>
              <a:lnTo>
                <a:pt x="185647" y="144805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ABEAA-6C4D-447A-AAA6-37E4173BEAD6}">
      <dsp:nvSpPr>
        <dsp:cNvPr id="0" name=""/>
        <dsp:cNvSpPr/>
      </dsp:nvSpPr>
      <dsp:spPr>
        <a:xfrm>
          <a:off x="6888971" y="1480941"/>
          <a:ext cx="185647" cy="569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9319"/>
              </a:lnTo>
              <a:lnTo>
                <a:pt x="185647" y="5693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CDED0-2DD4-4E9C-9DC8-010D14AC6320}">
      <dsp:nvSpPr>
        <dsp:cNvPr id="0" name=""/>
        <dsp:cNvSpPr/>
      </dsp:nvSpPr>
      <dsp:spPr>
        <a:xfrm>
          <a:off x="4299657" y="601856"/>
          <a:ext cx="3084375" cy="260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306"/>
              </a:lnTo>
              <a:lnTo>
                <a:pt x="3084375" y="130306"/>
              </a:lnTo>
              <a:lnTo>
                <a:pt x="3084375" y="2602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653FD-3F38-4E06-934C-B0141E36F799}">
      <dsp:nvSpPr>
        <dsp:cNvPr id="0" name=""/>
        <dsp:cNvSpPr/>
      </dsp:nvSpPr>
      <dsp:spPr>
        <a:xfrm>
          <a:off x="5391413" y="1480941"/>
          <a:ext cx="134161" cy="1448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051"/>
              </a:lnTo>
              <a:lnTo>
                <a:pt x="134161" y="144805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74BEF-5FB2-4D09-999D-2303BE7F32A7}">
      <dsp:nvSpPr>
        <dsp:cNvPr id="0" name=""/>
        <dsp:cNvSpPr/>
      </dsp:nvSpPr>
      <dsp:spPr>
        <a:xfrm>
          <a:off x="5391413" y="1480941"/>
          <a:ext cx="185647" cy="569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9319"/>
              </a:lnTo>
              <a:lnTo>
                <a:pt x="185647" y="5693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1440C-2EB6-4EEE-A078-300025F11FE3}">
      <dsp:nvSpPr>
        <dsp:cNvPr id="0" name=""/>
        <dsp:cNvSpPr/>
      </dsp:nvSpPr>
      <dsp:spPr>
        <a:xfrm>
          <a:off x="4299657" y="601856"/>
          <a:ext cx="1586817" cy="260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306"/>
              </a:lnTo>
              <a:lnTo>
                <a:pt x="1586817" y="130306"/>
              </a:lnTo>
              <a:lnTo>
                <a:pt x="1586817" y="2602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6EBC7-3A74-4E99-9A96-DA540A5B3405}">
      <dsp:nvSpPr>
        <dsp:cNvPr id="0" name=""/>
        <dsp:cNvSpPr/>
      </dsp:nvSpPr>
      <dsp:spPr>
        <a:xfrm>
          <a:off x="4253095" y="601856"/>
          <a:ext cx="91440" cy="260259"/>
        </a:xfrm>
        <a:custGeom>
          <a:avLst/>
          <a:gdLst/>
          <a:ahLst/>
          <a:cxnLst/>
          <a:rect l="0" t="0" r="0" b="0"/>
          <a:pathLst>
            <a:path>
              <a:moveTo>
                <a:pt x="46561" y="0"/>
              </a:moveTo>
              <a:lnTo>
                <a:pt x="46561" y="130306"/>
              </a:lnTo>
              <a:lnTo>
                <a:pt x="45720" y="130306"/>
              </a:lnTo>
              <a:lnTo>
                <a:pt x="45720" y="2602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73844-8589-4E5F-88E7-A25610B523F0}">
      <dsp:nvSpPr>
        <dsp:cNvPr id="0" name=""/>
        <dsp:cNvSpPr/>
      </dsp:nvSpPr>
      <dsp:spPr>
        <a:xfrm>
          <a:off x="2177481" y="1480941"/>
          <a:ext cx="404464" cy="1448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051"/>
              </a:lnTo>
              <a:lnTo>
                <a:pt x="404464" y="144805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F0113-9FD2-44C8-BBD8-1628FF93498E}">
      <dsp:nvSpPr>
        <dsp:cNvPr id="0" name=""/>
        <dsp:cNvSpPr/>
      </dsp:nvSpPr>
      <dsp:spPr>
        <a:xfrm>
          <a:off x="2177481" y="1480941"/>
          <a:ext cx="404464" cy="569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9319"/>
              </a:lnTo>
              <a:lnTo>
                <a:pt x="404464" y="5693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1EF59-1A5E-4274-8576-7837737BC131}">
      <dsp:nvSpPr>
        <dsp:cNvPr id="0" name=""/>
        <dsp:cNvSpPr/>
      </dsp:nvSpPr>
      <dsp:spPr>
        <a:xfrm>
          <a:off x="2672541" y="601856"/>
          <a:ext cx="1627115" cy="260259"/>
        </a:xfrm>
        <a:custGeom>
          <a:avLst/>
          <a:gdLst/>
          <a:ahLst/>
          <a:cxnLst/>
          <a:rect l="0" t="0" r="0" b="0"/>
          <a:pathLst>
            <a:path>
              <a:moveTo>
                <a:pt x="1627115" y="0"/>
              </a:moveTo>
              <a:lnTo>
                <a:pt x="1627115" y="130306"/>
              </a:lnTo>
              <a:lnTo>
                <a:pt x="0" y="130306"/>
              </a:lnTo>
              <a:lnTo>
                <a:pt x="0" y="2602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4D6DB-EA3D-40A1-91F3-97AB1B4ACA1B}">
      <dsp:nvSpPr>
        <dsp:cNvPr id="0" name=""/>
        <dsp:cNvSpPr/>
      </dsp:nvSpPr>
      <dsp:spPr>
        <a:xfrm>
          <a:off x="520563" y="1480941"/>
          <a:ext cx="159978" cy="3205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5516"/>
              </a:lnTo>
              <a:lnTo>
                <a:pt x="159978" y="320551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98583-3183-464E-9D9B-5DC6D010083B}">
      <dsp:nvSpPr>
        <dsp:cNvPr id="0" name=""/>
        <dsp:cNvSpPr/>
      </dsp:nvSpPr>
      <dsp:spPr>
        <a:xfrm>
          <a:off x="520563" y="1480941"/>
          <a:ext cx="159978" cy="2326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6784"/>
              </a:lnTo>
              <a:lnTo>
                <a:pt x="159978" y="23267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68892-07A7-425B-A52A-8745BF8397B2}">
      <dsp:nvSpPr>
        <dsp:cNvPr id="0" name=""/>
        <dsp:cNvSpPr/>
      </dsp:nvSpPr>
      <dsp:spPr>
        <a:xfrm>
          <a:off x="520563" y="1480941"/>
          <a:ext cx="147094" cy="1486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709"/>
              </a:lnTo>
              <a:lnTo>
                <a:pt x="147094" y="148670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AC3C9-9F39-41F6-92B3-16765E672B60}">
      <dsp:nvSpPr>
        <dsp:cNvPr id="0" name=""/>
        <dsp:cNvSpPr/>
      </dsp:nvSpPr>
      <dsp:spPr>
        <a:xfrm>
          <a:off x="520563" y="1480941"/>
          <a:ext cx="159978" cy="569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9319"/>
              </a:lnTo>
              <a:lnTo>
                <a:pt x="159978" y="5693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D47D6-06B9-479B-AD08-8EE2E1034B4C}">
      <dsp:nvSpPr>
        <dsp:cNvPr id="0" name=""/>
        <dsp:cNvSpPr/>
      </dsp:nvSpPr>
      <dsp:spPr>
        <a:xfrm>
          <a:off x="1015623" y="601856"/>
          <a:ext cx="3284033" cy="260259"/>
        </a:xfrm>
        <a:custGeom>
          <a:avLst/>
          <a:gdLst/>
          <a:ahLst/>
          <a:cxnLst/>
          <a:rect l="0" t="0" r="0" b="0"/>
          <a:pathLst>
            <a:path>
              <a:moveTo>
                <a:pt x="3284033" y="0"/>
              </a:moveTo>
              <a:lnTo>
                <a:pt x="3284033" y="130306"/>
              </a:lnTo>
              <a:lnTo>
                <a:pt x="0" y="130306"/>
              </a:lnTo>
              <a:lnTo>
                <a:pt x="0" y="2602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B3BC0-0247-437C-BFD3-860E1F6DC1B0}">
      <dsp:nvSpPr>
        <dsp:cNvPr id="0" name=""/>
        <dsp:cNvSpPr/>
      </dsp:nvSpPr>
      <dsp:spPr>
        <a:xfrm>
          <a:off x="2701131" y="778"/>
          <a:ext cx="3197051" cy="6010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电力线路规划演示软件</a:t>
          </a:r>
          <a:endParaRPr lang="zh-CN" altLang="en-US" sz="1600" kern="1200" dirty="0"/>
        </a:p>
      </dsp:txBody>
      <dsp:txXfrm>
        <a:off x="2701131" y="778"/>
        <a:ext cx="3197051" cy="601077"/>
      </dsp:txXfrm>
    </dsp:sp>
    <dsp:sp modelId="{54F97933-D62C-4D02-AAAA-9BB844923385}">
      <dsp:nvSpPr>
        <dsp:cNvPr id="0" name=""/>
        <dsp:cNvSpPr/>
      </dsp:nvSpPr>
      <dsp:spPr>
        <a:xfrm>
          <a:off x="396798" y="862115"/>
          <a:ext cx="1237651" cy="6188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工程管理</a:t>
          </a:r>
          <a:endParaRPr lang="zh-CN" altLang="en-US" sz="1600" kern="1200" dirty="0"/>
        </a:p>
      </dsp:txBody>
      <dsp:txXfrm>
        <a:off x="396798" y="862115"/>
        <a:ext cx="1237651" cy="618825"/>
      </dsp:txXfrm>
    </dsp:sp>
    <dsp:sp modelId="{0D2E9363-98EC-4DB0-874A-8DCB01327A9B}">
      <dsp:nvSpPr>
        <dsp:cNvPr id="0" name=""/>
        <dsp:cNvSpPr/>
      </dsp:nvSpPr>
      <dsp:spPr>
        <a:xfrm>
          <a:off x="680542" y="1740848"/>
          <a:ext cx="1332579" cy="6188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新建工程文件</a:t>
          </a:r>
          <a:endParaRPr lang="zh-CN" altLang="en-US" sz="1600" kern="1200" dirty="0"/>
        </a:p>
      </dsp:txBody>
      <dsp:txXfrm>
        <a:off x="680542" y="1740848"/>
        <a:ext cx="1332579" cy="618825"/>
      </dsp:txXfrm>
    </dsp:sp>
    <dsp:sp modelId="{B5AFF872-F11B-48EA-BF5E-25D50EC9B41C}">
      <dsp:nvSpPr>
        <dsp:cNvPr id="0" name=""/>
        <dsp:cNvSpPr/>
      </dsp:nvSpPr>
      <dsp:spPr>
        <a:xfrm>
          <a:off x="667658" y="2658238"/>
          <a:ext cx="1314967" cy="6188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打开工程文件</a:t>
          </a:r>
          <a:endParaRPr lang="zh-CN" altLang="en-US" sz="1600" kern="1200" dirty="0"/>
        </a:p>
      </dsp:txBody>
      <dsp:txXfrm>
        <a:off x="667658" y="2658238"/>
        <a:ext cx="1314967" cy="618825"/>
      </dsp:txXfrm>
    </dsp:sp>
    <dsp:sp modelId="{4ABF2D2D-DEFF-4A8A-89E6-F1EED67B5820}">
      <dsp:nvSpPr>
        <dsp:cNvPr id="0" name=""/>
        <dsp:cNvSpPr/>
      </dsp:nvSpPr>
      <dsp:spPr>
        <a:xfrm>
          <a:off x="680542" y="3498312"/>
          <a:ext cx="1237651" cy="6188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关闭工程</a:t>
          </a:r>
          <a:endParaRPr lang="zh-CN" altLang="en-US" sz="1600" kern="1200" dirty="0"/>
        </a:p>
      </dsp:txBody>
      <dsp:txXfrm>
        <a:off x="680542" y="3498312"/>
        <a:ext cx="1237651" cy="618825"/>
      </dsp:txXfrm>
    </dsp:sp>
    <dsp:sp modelId="{FF6A9063-ADD2-4EA4-B486-25EBD97CC22E}">
      <dsp:nvSpPr>
        <dsp:cNvPr id="0" name=""/>
        <dsp:cNvSpPr/>
      </dsp:nvSpPr>
      <dsp:spPr>
        <a:xfrm>
          <a:off x="680542" y="4377045"/>
          <a:ext cx="1237651" cy="6188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关闭系统</a:t>
          </a:r>
          <a:endParaRPr lang="zh-CN" altLang="en-US" sz="1600" kern="1200" dirty="0"/>
        </a:p>
      </dsp:txBody>
      <dsp:txXfrm>
        <a:off x="680542" y="4377045"/>
        <a:ext cx="1237651" cy="618825"/>
      </dsp:txXfrm>
    </dsp:sp>
    <dsp:sp modelId="{83FA41F8-ED84-402E-A227-767215126CC5}">
      <dsp:nvSpPr>
        <dsp:cNvPr id="0" name=""/>
        <dsp:cNvSpPr/>
      </dsp:nvSpPr>
      <dsp:spPr>
        <a:xfrm>
          <a:off x="2053716" y="862115"/>
          <a:ext cx="1237651" cy="6188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预处理</a:t>
          </a:r>
          <a:endParaRPr lang="zh-CN" altLang="en-US" sz="1600" kern="1200" dirty="0"/>
        </a:p>
      </dsp:txBody>
      <dsp:txXfrm>
        <a:off x="2053716" y="862115"/>
        <a:ext cx="1237651" cy="618825"/>
      </dsp:txXfrm>
    </dsp:sp>
    <dsp:sp modelId="{3C647044-7301-4A43-BA72-AF627EEBDF68}">
      <dsp:nvSpPr>
        <dsp:cNvPr id="0" name=""/>
        <dsp:cNvSpPr/>
      </dsp:nvSpPr>
      <dsp:spPr>
        <a:xfrm>
          <a:off x="2581945" y="1740848"/>
          <a:ext cx="1499278" cy="6188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初始化组合图</a:t>
          </a:r>
          <a:endParaRPr lang="zh-CN" altLang="en-US" sz="1600" kern="1200" dirty="0"/>
        </a:p>
      </dsp:txBody>
      <dsp:txXfrm>
        <a:off x="2581945" y="1740848"/>
        <a:ext cx="1499278" cy="618825"/>
      </dsp:txXfrm>
    </dsp:sp>
    <dsp:sp modelId="{05D56CE3-F693-45A7-BE71-D9F437ED7538}">
      <dsp:nvSpPr>
        <dsp:cNvPr id="0" name=""/>
        <dsp:cNvSpPr/>
      </dsp:nvSpPr>
      <dsp:spPr>
        <a:xfrm>
          <a:off x="2581945" y="2619580"/>
          <a:ext cx="1237651" cy="6188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生成组合图</a:t>
          </a:r>
          <a:endParaRPr lang="zh-CN" altLang="en-US" sz="1600" kern="1200" dirty="0"/>
        </a:p>
      </dsp:txBody>
      <dsp:txXfrm>
        <a:off x="2581945" y="2619580"/>
        <a:ext cx="1237651" cy="618825"/>
      </dsp:txXfrm>
    </dsp:sp>
    <dsp:sp modelId="{7770ABED-019D-44E2-AD00-D034991F3002}">
      <dsp:nvSpPr>
        <dsp:cNvPr id="0" name=""/>
        <dsp:cNvSpPr/>
      </dsp:nvSpPr>
      <dsp:spPr>
        <a:xfrm>
          <a:off x="3679989" y="862115"/>
          <a:ext cx="1237651" cy="6188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效果演示</a:t>
          </a:r>
          <a:endParaRPr lang="zh-CN" altLang="en-US" sz="1600" kern="1200" dirty="0"/>
        </a:p>
      </dsp:txBody>
      <dsp:txXfrm>
        <a:off x="3679989" y="862115"/>
        <a:ext cx="1237651" cy="618825"/>
      </dsp:txXfrm>
    </dsp:sp>
    <dsp:sp modelId="{A5DED1D7-368F-4B03-BD6B-6F4916945193}">
      <dsp:nvSpPr>
        <dsp:cNvPr id="0" name=""/>
        <dsp:cNvSpPr/>
      </dsp:nvSpPr>
      <dsp:spPr>
        <a:xfrm>
          <a:off x="5267648" y="862115"/>
          <a:ext cx="1237651" cy="6188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线路规划</a:t>
          </a:r>
          <a:endParaRPr lang="zh-CN" altLang="en-US" sz="1600" kern="1200" dirty="0"/>
        </a:p>
      </dsp:txBody>
      <dsp:txXfrm>
        <a:off x="5267648" y="862115"/>
        <a:ext cx="1237651" cy="618825"/>
      </dsp:txXfrm>
    </dsp:sp>
    <dsp:sp modelId="{66716987-5739-451F-93D0-678F4E2A3A98}">
      <dsp:nvSpPr>
        <dsp:cNvPr id="0" name=""/>
        <dsp:cNvSpPr/>
      </dsp:nvSpPr>
      <dsp:spPr>
        <a:xfrm>
          <a:off x="5577061" y="1740848"/>
          <a:ext cx="1237651" cy="6188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输入参数</a:t>
          </a:r>
          <a:endParaRPr lang="zh-CN" altLang="en-US" sz="1600" kern="1200" dirty="0"/>
        </a:p>
      </dsp:txBody>
      <dsp:txXfrm>
        <a:off x="5577061" y="1740848"/>
        <a:ext cx="1237651" cy="618825"/>
      </dsp:txXfrm>
    </dsp:sp>
    <dsp:sp modelId="{6FF2A721-0D7C-43AE-96AD-F6DF9DAC7CBC}">
      <dsp:nvSpPr>
        <dsp:cNvPr id="0" name=""/>
        <dsp:cNvSpPr/>
      </dsp:nvSpPr>
      <dsp:spPr>
        <a:xfrm>
          <a:off x="5525575" y="2619580"/>
          <a:ext cx="1237651" cy="6188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A</a:t>
          </a:r>
          <a:r>
            <a:rPr lang="zh-CN" altLang="en-US" sz="1600" kern="1200" dirty="0" smtClean="0"/>
            <a:t>*线路规划</a:t>
          </a:r>
          <a:endParaRPr lang="zh-CN" altLang="en-US" sz="1600" kern="1200" dirty="0"/>
        </a:p>
      </dsp:txBody>
      <dsp:txXfrm>
        <a:off x="5525575" y="2619580"/>
        <a:ext cx="1237651" cy="618825"/>
      </dsp:txXfrm>
    </dsp:sp>
    <dsp:sp modelId="{111751FE-12FB-4F88-B9A2-5B8CB2E2F1EC}">
      <dsp:nvSpPr>
        <dsp:cNvPr id="0" name=""/>
        <dsp:cNvSpPr/>
      </dsp:nvSpPr>
      <dsp:spPr>
        <a:xfrm>
          <a:off x="6765206" y="862115"/>
          <a:ext cx="1237651" cy="6188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约束区域</a:t>
          </a:r>
          <a:endParaRPr lang="zh-CN" altLang="en-US" sz="1600" kern="1200" dirty="0"/>
        </a:p>
      </dsp:txBody>
      <dsp:txXfrm>
        <a:off x="6765206" y="862115"/>
        <a:ext cx="1237651" cy="618825"/>
      </dsp:txXfrm>
    </dsp:sp>
    <dsp:sp modelId="{A317E93D-F407-4E84-B53E-FAB0D128635A}">
      <dsp:nvSpPr>
        <dsp:cNvPr id="0" name=""/>
        <dsp:cNvSpPr/>
      </dsp:nvSpPr>
      <dsp:spPr>
        <a:xfrm>
          <a:off x="7074619" y="1740848"/>
          <a:ext cx="1237651" cy="6188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画起始点</a:t>
          </a:r>
          <a:endParaRPr lang="zh-CN" altLang="en-US" sz="1600" kern="1200" dirty="0"/>
        </a:p>
      </dsp:txBody>
      <dsp:txXfrm>
        <a:off x="7074619" y="1740848"/>
        <a:ext cx="1237651" cy="618825"/>
      </dsp:txXfrm>
    </dsp:sp>
    <dsp:sp modelId="{A4D3E87D-2656-4B08-9E7E-210DE88D1DE4}">
      <dsp:nvSpPr>
        <dsp:cNvPr id="0" name=""/>
        <dsp:cNvSpPr/>
      </dsp:nvSpPr>
      <dsp:spPr>
        <a:xfrm>
          <a:off x="7074619" y="2619580"/>
          <a:ext cx="1237651" cy="6188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画威胁区</a:t>
          </a:r>
          <a:endParaRPr lang="zh-CN" altLang="en-US" sz="1600" kern="1200" dirty="0"/>
        </a:p>
      </dsp:txBody>
      <dsp:txXfrm>
        <a:off x="7074619" y="2619580"/>
        <a:ext cx="1237651" cy="618825"/>
      </dsp:txXfrm>
    </dsp:sp>
    <dsp:sp modelId="{77910BF2-B920-431F-99AB-12E174DF19A0}">
      <dsp:nvSpPr>
        <dsp:cNvPr id="0" name=""/>
        <dsp:cNvSpPr/>
      </dsp:nvSpPr>
      <dsp:spPr>
        <a:xfrm>
          <a:off x="7074619" y="3498312"/>
          <a:ext cx="1237651" cy="6188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画禁止区</a:t>
          </a:r>
          <a:endParaRPr lang="zh-CN" altLang="en-US" sz="1600" kern="1200" dirty="0"/>
        </a:p>
      </dsp:txBody>
      <dsp:txXfrm>
        <a:off x="7074619" y="3498312"/>
        <a:ext cx="1237651" cy="618825"/>
      </dsp:txXfrm>
    </dsp:sp>
    <dsp:sp modelId="{27B0BC35-6A05-48C7-AE13-7B420335F738}">
      <dsp:nvSpPr>
        <dsp:cNvPr id="0" name=""/>
        <dsp:cNvSpPr/>
      </dsp:nvSpPr>
      <dsp:spPr>
        <a:xfrm>
          <a:off x="7074619" y="4377045"/>
          <a:ext cx="1237651" cy="6188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画终止点</a:t>
          </a:r>
          <a:endParaRPr lang="zh-CN" altLang="en-US" sz="1600" kern="1200" dirty="0"/>
        </a:p>
      </dsp:txBody>
      <dsp:txXfrm>
        <a:off x="7074619" y="4377045"/>
        <a:ext cx="1237651" cy="618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3A45BA1-980A-4507-BE5A-5C1E7C2FFD8F}" type="datetimeFigureOut">
              <a:rPr lang="en-US" altLang="zh-CN"/>
              <a:t>5/23/2015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7E03411-58E2-43FD-AE1D-AD77DFF8CB2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85A3416D-7FED-43BC-AA7C-D92DBA01ED64}" type="datetimeFigureOut">
              <a:t>2015/5/23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8DC57A8-AE18-4654-B6AF-04B3577165BE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（带题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2012/11/8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84" name="组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6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7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8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9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0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1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2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3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4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5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6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97" name="图片占位符 33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 latinLnBrk="0">
              <a:buNone/>
              <a:defRPr lang="zh-CN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grpSp>
        <p:nvGrpSpPr>
          <p:cNvPr id="98" name="组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0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1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2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3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4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5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6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7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8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9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0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11" name="图片占位符 33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 latinLnBrk="0">
              <a:buNone/>
              <a:defRPr lang="zh-CN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grpSp>
        <p:nvGrpSpPr>
          <p:cNvPr id="112" name="组 111"/>
          <p:cNvGrpSpPr/>
          <p:nvPr/>
        </p:nvGrpSpPr>
        <p:grpSpPr>
          <a:xfrm>
            <a:off x="5322489" y="34361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4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5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6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7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8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9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0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1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2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3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4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25" name="图片占位符 33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6465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 latinLnBrk="0">
              <a:buNone/>
              <a:defRPr lang="zh-CN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126" name="文本占位符 3"/>
          <p:cNvSpPr>
            <a:spLocks noGrp="1"/>
          </p:cNvSpPr>
          <p:nvPr>
            <p:ph type="body" sz="half" idx="21"/>
          </p:nvPr>
        </p:nvSpPr>
        <p:spPr>
          <a:xfrm>
            <a:off x="9066214" y="2048893"/>
            <a:ext cx="2286000" cy="2514599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1600"/>
              </a:spcBef>
              <a:buNone/>
              <a:defRPr lang="zh-CN"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 latinLnBrk="0">
              <a:defRPr lang="zh-CN"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 latinLnBrk="0"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latinLnBrk="0"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latinLnBrk="0">
              <a:defRPr lang="zh-CN"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latinLnBrk="0">
              <a:defRPr lang="zh-CN"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2012/11/8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 latinLnBrk="0">
              <a:defRPr lang="zh-CN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任意多边形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任意多边形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" name="任意多边形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12" name="任意多边形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 latinLnBrk="0">
              <a:defRPr lang="zh-CN"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latinLnBrk="0">
              <a:buNone/>
              <a:defRPr lang="zh-CN"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2012/11/8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2012/11/8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2012/11/8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2012/11/8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 latinLnBrk="0">
              <a:defRPr lang="zh-CN" sz="4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2012/11/8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 latinLnBrk="0">
              <a:spcBef>
                <a:spcPts val="0"/>
              </a:spcBef>
              <a:buNone/>
              <a:defRPr 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 latinLnBrk="0">
              <a:spcBef>
                <a:spcPts val="0"/>
              </a:spcBef>
              <a:buNone/>
              <a:defRPr 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2012/11/8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2012/11/8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2012/11/8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（带题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2012/11/8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9" name="组 8"/>
          <p:cNvGrpSpPr/>
          <p:nvPr/>
        </p:nvGrpSpPr>
        <p:grpSpPr>
          <a:xfrm>
            <a:off x="574431" y="724619"/>
            <a:ext cx="5318979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6285120" y="724619"/>
            <a:ext cx="5318979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图片占位符 33"/>
          <p:cNvSpPr>
            <a:spLocks noGrp="1" noChangeAspect="1"/>
          </p:cNvSpPr>
          <p:nvPr>
            <p:ph type="pic" sz="quarter" idx="17"/>
          </p:nvPr>
        </p:nvSpPr>
        <p:spPr>
          <a:xfrm>
            <a:off x="833620" y="1020195"/>
            <a:ext cx="480060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 latinLnBrk="0">
              <a:buNone/>
              <a:defRPr lang="zh-CN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37" name="图片占位符 33"/>
          <p:cNvSpPr>
            <a:spLocks noGrp="1" noChangeAspect="1"/>
          </p:cNvSpPr>
          <p:nvPr>
            <p:ph type="pic" sz="quarter" idx="18"/>
          </p:nvPr>
        </p:nvSpPr>
        <p:spPr>
          <a:xfrm>
            <a:off x="6544309" y="1020195"/>
            <a:ext cx="480060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 latinLnBrk="0">
              <a:buNone/>
              <a:defRPr lang="zh-CN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39" name="文本占位符 3"/>
          <p:cNvSpPr>
            <a:spLocks noGrp="1"/>
          </p:cNvSpPr>
          <p:nvPr>
            <p:ph type="body" sz="half" idx="2"/>
          </p:nvPr>
        </p:nvSpPr>
        <p:spPr>
          <a:xfrm>
            <a:off x="1052423" y="4648200"/>
            <a:ext cx="436898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1600"/>
              </a:spcBef>
              <a:buNone/>
              <a:defRPr lang="zh-CN"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half" idx="19"/>
          </p:nvPr>
        </p:nvSpPr>
        <p:spPr>
          <a:xfrm>
            <a:off x="6742908" y="4648200"/>
            <a:ext cx="436898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1600"/>
              </a:spcBef>
              <a:buNone/>
              <a:defRPr lang="zh-CN"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（带题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2012/11/8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35" name="组 34"/>
          <p:cNvGrpSpPr>
            <a:grpSpLocks noChangeAspect="1"/>
          </p:cNvGrpSpPr>
          <p:nvPr/>
        </p:nvGrpSpPr>
        <p:grpSpPr>
          <a:xfrm rot="5400000">
            <a:off x="4030971" y="647727"/>
            <a:ext cx="4116828" cy="338328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38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52" name="组 51"/>
          <p:cNvGrpSpPr>
            <a:grpSpLocks noChangeAspect="1"/>
          </p:cNvGrpSpPr>
          <p:nvPr/>
        </p:nvGrpSpPr>
        <p:grpSpPr>
          <a:xfrm rot="5400000">
            <a:off x="263071" y="1127733"/>
            <a:ext cx="4114800" cy="3381614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65" name="组 64"/>
          <p:cNvGrpSpPr>
            <a:grpSpLocks noChangeAspect="1"/>
          </p:cNvGrpSpPr>
          <p:nvPr/>
        </p:nvGrpSpPr>
        <p:grpSpPr>
          <a:xfrm rot="5400000">
            <a:off x="7803905" y="1127738"/>
            <a:ext cx="4114800" cy="338161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66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8" name="图片占位符 33"/>
          <p:cNvSpPr>
            <a:spLocks noGrp="1"/>
          </p:cNvSpPr>
          <p:nvPr>
            <p:ph type="pic" sz="quarter" idx="18"/>
          </p:nvPr>
        </p:nvSpPr>
        <p:spPr>
          <a:xfrm>
            <a:off x="4599885" y="533400"/>
            <a:ext cx="297180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 latinLnBrk="0">
              <a:buNone/>
              <a:defRPr lang="zh-CN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79" name="图片占位符 33"/>
          <p:cNvSpPr>
            <a:spLocks noGrp="1"/>
          </p:cNvSpPr>
          <p:nvPr>
            <p:ph type="pic" sz="quarter" idx="19"/>
          </p:nvPr>
        </p:nvSpPr>
        <p:spPr>
          <a:xfrm>
            <a:off x="834571" y="1013590"/>
            <a:ext cx="297180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 latinLnBrk="0">
              <a:buNone/>
              <a:defRPr lang="zh-CN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80" name="图片占位符 33"/>
          <p:cNvSpPr>
            <a:spLocks noGrp="1"/>
          </p:cNvSpPr>
          <p:nvPr>
            <p:ph type="pic" sz="quarter" idx="20"/>
          </p:nvPr>
        </p:nvSpPr>
        <p:spPr>
          <a:xfrm>
            <a:off x="8375405" y="1013591"/>
            <a:ext cx="297180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 latinLnBrk="0">
              <a:buNone/>
              <a:defRPr lang="zh-CN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81" name="文本占位符 3"/>
          <p:cNvSpPr>
            <a:spLocks noGrp="1"/>
          </p:cNvSpPr>
          <p:nvPr>
            <p:ph type="body" sz="half" idx="2"/>
          </p:nvPr>
        </p:nvSpPr>
        <p:spPr>
          <a:xfrm>
            <a:off x="948871" y="5018002"/>
            <a:ext cx="2743200" cy="914400"/>
          </a:xfrm>
        </p:spPr>
        <p:txBody>
          <a:bodyPr>
            <a:normAutofit/>
          </a:bodyPr>
          <a:lstStyle>
            <a:lvl1pPr marL="0" indent="0" latinLnBrk="0">
              <a:spcBef>
                <a:spcPts val="1600"/>
              </a:spcBef>
              <a:buNone/>
              <a:defRPr lang="zh-CN"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2" name="文本占位符 3"/>
          <p:cNvSpPr>
            <a:spLocks noGrp="1"/>
          </p:cNvSpPr>
          <p:nvPr>
            <p:ph type="body" sz="half" idx="21"/>
          </p:nvPr>
        </p:nvSpPr>
        <p:spPr>
          <a:xfrm>
            <a:off x="4707208" y="4582378"/>
            <a:ext cx="2743200" cy="914400"/>
          </a:xfrm>
        </p:spPr>
        <p:txBody>
          <a:bodyPr>
            <a:normAutofit/>
          </a:bodyPr>
          <a:lstStyle>
            <a:lvl1pPr marL="0" indent="0" latinLnBrk="0">
              <a:spcBef>
                <a:spcPts val="1600"/>
              </a:spcBef>
              <a:buNone/>
              <a:defRPr lang="zh-CN"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3" name="文本占位符 3"/>
          <p:cNvSpPr>
            <a:spLocks noGrp="1"/>
          </p:cNvSpPr>
          <p:nvPr>
            <p:ph type="body" sz="half" idx="22"/>
          </p:nvPr>
        </p:nvSpPr>
        <p:spPr>
          <a:xfrm>
            <a:off x="8489705" y="5018002"/>
            <a:ext cx="2743200" cy="914400"/>
          </a:xfrm>
        </p:spPr>
        <p:txBody>
          <a:bodyPr>
            <a:normAutofit/>
          </a:bodyPr>
          <a:lstStyle>
            <a:lvl1pPr marL="0" indent="0" latinLnBrk="0">
              <a:spcBef>
                <a:spcPts val="1600"/>
              </a:spcBef>
              <a:buNone/>
              <a:defRPr lang="zh-CN"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pPr/>
              <a:t>2015/5/23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8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slide" Target="slide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3.xml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11.png"/><Relationship Id="rId5" Type="http://schemas.openxmlformats.org/officeDocument/2006/relationships/image" Target="../media/image21.png"/><Relationship Id="rId10" Type="http://schemas.openxmlformats.org/officeDocument/2006/relationships/image" Target="../media/image13.png"/><Relationship Id="rId4" Type="http://schemas.openxmlformats.org/officeDocument/2006/relationships/image" Target="../media/image2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37140" y="1893195"/>
            <a:ext cx="919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/>
              <a:t>基于卫星数字地图的电力线路规划系统设计与实现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7147776" y="3129564"/>
            <a:ext cx="2653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指导</a:t>
            </a:r>
            <a:r>
              <a:rPr lang="zh-CN" altLang="en-US" sz="2400" dirty="0" smtClean="0"/>
              <a:t>教师：陶  勇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7147775" y="4027378"/>
            <a:ext cx="2653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答辩学生：黄  俊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147775" y="4925192"/>
            <a:ext cx="387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学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号：</a:t>
            </a:r>
            <a:r>
              <a:rPr lang="en-US" altLang="zh-CN" sz="2400" dirty="0" smtClean="0"/>
              <a:t>031140114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43"/>
          <p:cNvGrpSpPr>
            <a:grpSpLocks/>
          </p:cNvGrpSpPr>
          <p:nvPr/>
        </p:nvGrpSpPr>
        <p:grpSpPr bwMode="auto">
          <a:xfrm>
            <a:off x="863344" y="1610485"/>
            <a:ext cx="5105400" cy="555625"/>
            <a:chOff x="1248" y="3230"/>
            <a:chExt cx="3216" cy="350"/>
          </a:xfrm>
        </p:grpSpPr>
        <p:sp>
          <p:nvSpPr>
            <p:cNvPr id="6" name="Line 244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245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764718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  <a:contourClr>
                <a:srgbClr val="FF993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Text Box 246"/>
            <p:cNvSpPr txBox="1">
              <a:spLocks noChangeArrowheads="1"/>
            </p:cNvSpPr>
            <p:nvPr/>
          </p:nvSpPr>
          <p:spPr bwMode="gray">
            <a:xfrm>
              <a:off x="2256" y="3272"/>
              <a:ext cx="12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latin typeface="Segoe Print (正文)"/>
                </a:rPr>
                <a:t>约束条件管理</a:t>
              </a:r>
              <a:endParaRPr lang="en-US" altLang="zh-CN" sz="2400" dirty="0">
                <a:latin typeface="Segoe Print (正文)"/>
              </a:endParaRPr>
            </a:p>
          </p:txBody>
        </p:sp>
        <p:sp>
          <p:nvSpPr>
            <p:cNvPr id="9" name="Text Box 247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63344" y="711537"/>
            <a:ext cx="3532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zh-CN" altLang="en-US" sz="3200" b="1" dirty="0" smtClean="0">
                <a:latin typeface="Segoe Print (正文)"/>
              </a:rPr>
              <a:t>系统核心算法介绍</a:t>
            </a:r>
            <a:endParaRPr lang="zh-CN" altLang="zh-CN" sz="3200" b="1" dirty="0">
              <a:latin typeface="Segoe Print (正文)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969989" y="2429049"/>
            <a:ext cx="3249612" cy="3643312"/>
          </a:xfrm>
          <a:prstGeom prst="roundRect">
            <a:avLst>
              <a:gd name="adj" fmla="val 11164"/>
            </a:avLst>
          </a:prstGeom>
          <a:solidFill>
            <a:srgbClr val="39A3CD"/>
          </a:solidFill>
          <a:effectLst>
            <a:outerShdw blurRad="101600" dist="101600" dir="8100000" algn="tr" rotWithShape="0">
              <a:prstClr val="black">
                <a:alpha val="40000"/>
              </a:prstClr>
            </a:outerShdw>
          </a:effectLst>
        </p:spPr>
        <p:txBody>
          <a:bodyPr lIns="0" tIns="3600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bg1"/>
              </a:solidFill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" name="矩形 34"/>
          <p:cNvSpPr>
            <a:spLocks noChangeArrowheads="1"/>
          </p:cNvSpPr>
          <p:nvPr/>
        </p:nvSpPr>
        <p:spPr bwMode="auto">
          <a:xfrm>
            <a:off x="2357214" y="5325660"/>
            <a:ext cx="15319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39A3CD"/>
                </a:solidFill>
                <a:latin typeface="Bell MT" pitchFamily="18" charset="0"/>
                <a:cs typeface="Arial" pitchFamily="34" charset="0"/>
              </a:rPr>
              <a:t>O</a:t>
            </a:r>
            <a:r>
              <a:rPr lang="en-US" altLang="zh-CN" sz="4800" b="1" dirty="0">
                <a:solidFill>
                  <a:schemeClr val="bg1"/>
                </a:solidFill>
                <a:latin typeface="Bell MT" pitchFamily="18" charset="0"/>
                <a:cs typeface="Arial" pitchFamily="34" charset="0"/>
              </a:rPr>
              <a:t>NE</a:t>
            </a:r>
            <a:endParaRPr lang="zh-CN" altLang="en-US" sz="4800" b="1" dirty="0">
              <a:solidFill>
                <a:schemeClr val="bg1"/>
              </a:solidFill>
              <a:latin typeface="Bell MT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226076" y="2429049"/>
            <a:ext cx="3249613" cy="3643312"/>
          </a:xfrm>
          <a:prstGeom prst="roundRect">
            <a:avLst>
              <a:gd name="adj" fmla="val 11164"/>
            </a:avLst>
          </a:prstGeom>
          <a:solidFill>
            <a:srgbClr val="6CAC00"/>
          </a:solidFill>
          <a:effectLst>
            <a:outerShdw blurRad="101600" dist="101600" dir="8100000" algn="tr" rotWithShape="0">
              <a:prstClr val="black">
                <a:alpha val="40000"/>
              </a:prstClr>
            </a:outerShdw>
          </a:effectLst>
        </p:spPr>
        <p:txBody>
          <a:bodyPr lIns="0" tIns="3600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bg1"/>
              </a:solidFill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8" name="矩形 36"/>
          <p:cNvSpPr>
            <a:spLocks noChangeArrowheads="1"/>
          </p:cNvSpPr>
          <p:nvPr/>
        </p:nvSpPr>
        <p:spPr bwMode="auto">
          <a:xfrm>
            <a:off x="6609109" y="5325660"/>
            <a:ext cx="175418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6CAC00"/>
                </a:solidFill>
                <a:latin typeface="Bell MT" pitchFamily="18" charset="0"/>
                <a:cs typeface="Arial" pitchFamily="34" charset="0"/>
              </a:rPr>
              <a:t>T</a:t>
            </a:r>
            <a:r>
              <a:rPr lang="en-US" altLang="zh-CN" sz="4800" b="1" dirty="0">
                <a:solidFill>
                  <a:schemeClr val="bg1"/>
                </a:solidFill>
                <a:latin typeface="Bell MT" pitchFamily="18" charset="0"/>
                <a:cs typeface="Arial" pitchFamily="34" charset="0"/>
              </a:rPr>
              <a:t>WO</a:t>
            </a:r>
            <a:endParaRPr lang="zh-CN" altLang="en-US" sz="4800" b="1" dirty="0">
              <a:solidFill>
                <a:schemeClr val="bg1"/>
              </a:solidFill>
              <a:latin typeface="Bell MT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65172" y="2962141"/>
            <a:ext cx="29035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约束条件分为两种：地理约束，选线约束。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地理约束有威胁区和禁止区两种。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选线约束有相邻塔杆间的最短距离和最大距离，相邻塔杆间的转弯角度，相邻塔杆间的爬升下滑角度。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311856" y="2958692"/>
            <a:ext cx="30780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威胁区和禁止区信息被写入组合图中，当需要判断某个点是在何种约束区域中时，只需点的根据点的坐标读取组合图中的信息即可。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当算法运行时选线约束条件作为其搜索时的参数使用。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949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63344" y="711537"/>
            <a:ext cx="3532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zh-CN" altLang="en-US" sz="3200" b="1" dirty="0" smtClean="0">
                <a:latin typeface="Segoe Print (正文)"/>
              </a:rPr>
              <a:t>系统核心算法介绍</a:t>
            </a:r>
            <a:endParaRPr lang="zh-CN" altLang="zh-CN" sz="3200" b="1" dirty="0">
              <a:latin typeface="Segoe Print (正文)"/>
            </a:endParaRPr>
          </a:p>
        </p:txBody>
      </p:sp>
      <p:grpSp>
        <p:nvGrpSpPr>
          <p:cNvPr id="6" name="Group 228"/>
          <p:cNvGrpSpPr>
            <a:grpSpLocks/>
          </p:cNvGrpSpPr>
          <p:nvPr/>
        </p:nvGrpSpPr>
        <p:grpSpPr bwMode="auto">
          <a:xfrm>
            <a:off x="863344" y="1624437"/>
            <a:ext cx="5105400" cy="555625"/>
            <a:chOff x="1248" y="1440"/>
            <a:chExt cx="3216" cy="350"/>
          </a:xfrm>
        </p:grpSpPr>
        <p:sp>
          <p:nvSpPr>
            <p:cNvPr id="7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230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76393B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  <a:contourClr>
                <a:srgbClr val="FF7C8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Text Box 231"/>
            <p:cNvSpPr txBox="1">
              <a:spLocks noChangeArrowheads="1"/>
            </p:cNvSpPr>
            <p:nvPr/>
          </p:nvSpPr>
          <p:spPr bwMode="gray">
            <a:xfrm>
              <a:off x="2256" y="1482"/>
              <a:ext cx="14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latin typeface="Segoe Print (正文)"/>
                </a:rPr>
                <a:t>稀疏</a:t>
              </a:r>
              <a:r>
                <a:rPr lang="en-US" altLang="zh-CN" sz="2400" dirty="0">
                  <a:latin typeface="Segoe Print (正文)"/>
                </a:rPr>
                <a:t>A</a:t>
              </a:r>
              <a:r>
                <a:rPr lang="zh-CN" altLang="en-US" sz="2400" dirty="0">
                  <a:latin typeface="Segoe Print (正文)"/>
                </a:rPr>
                <a:t>*算法优化</a:t>
              </a:r>
              <a:endParaRPr lang="en-US" altLang="zh-CN" sz="2400" dirty="0">
                <a:latin typeface="Segoe Print (正文)"/>
              </a:endParaRPr>
            </a:p>
          </p:txBody>
        </p:sp>
        <p:sp>
          <p:nvSpPr>
            <p:cNvPr id="10" name="Text Box 232"/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572000" y="281184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5" y="2180062"/>
            <a:ext cx="4204621" cy="414121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2"/>
          <a:stretch/>
        </p:blipFill>
        <p:spPr>
          <a:xfrm>
            <a:off x="6316130" y="618761"/>
            <a:ext cx="5669808" cy="59980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6594823" y="2045399"/>
                <a:ext cx="154807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根据稀疏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*算法的原理将扩展区域限定在一个外圆周半径为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，内圆周半径为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altLang="zh-CN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min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，圆心角为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的扇形区域内。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823" y="2045399"/>
                <a:ext cx="1548072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2362" t="-794" r="-5512" b="-2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6"/>
          <p:cNvSpPr txBox="1"/>
          <p:nvPr/>
        </p:nvSpPr>
        <p:spPr>
          <a:xfrm>
            <a:off x="6594823" y="1638389"/>
            <a:ext cx="1471375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扩展区域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39561" y="1761569"/>
            <a:ext cx="1232957" cy="56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TextBox 16"/>
          <p:cNvSpPr txBox="1"/>
          <p:nvPr/>
        </p:nvSpPr>
        <p:spPr>
          <a:xfrm>
            <a:off x="8089971" y="2019073"/>
            <a:ext cx="1471375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扩展点选择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36792" y="2971081"/>
            <a:ext cx="2098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首先将整个扩展区域平均分为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个小扇形，共有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S+1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条分界线。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01075" y="4397634"/>
            <a:ext cx="2098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7891703" y="4146654"/>
                <a:ext cx="32742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计算每条分界线上到圆心（当前点）的距离满足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altLang="zh-CN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min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坐标。如果此点不在禁止区中，且其与当前点的连线不经过禁止区则此点可作为待扩展点。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703" y="4146654"/>
                <a:ext cx="3274280" cy="1323439"/>
              </a:xfrm>
              <a:prstGeom prst="rect">
                <a:avLst/>
              </a:prstGeom>
              <a:blipFill rotWithShape="0">
                <a:blip r:embed="rId5"/>
                <a:stretch>
                  <a:fillRect l="-1117" t="-1382" r="-5773" b="-5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88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86590" y="785144"/>
            <a:ext cx="3532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zh-CN" altLang="en-US" sz="3200" b="1" dirty="0" smtClean="0">
                <a:latin typeface="Segoe Print (正文)"/>
              </a:rPr>
              <a:t>系统核心算法介绍</a:t>
            </a:r>
            <a:endParaRPr lang="zh-CN" altLang="zh-CN" sz="3200" b="1" dirty="0">
              <a:latin typeface="Segoe Print (正文)"/>
            </a:endParaRPr>
          </a:p>
        </p:txBody>
      </p:sp>
      <p:grpSp>
        <p:nvGrpSpPr>
          <p:cNvPr id="11" name="Group 248"/>
          <p:cNvGrpSpPr>
            <a:grpSpLocks/>
          </p:cNvGrpSpPr>
          <p:nvPr/>
        </p:nvGrpSpPr>
        <p:grpSpPr bwMode="auto">
          <a:xfrm>
            <a:off x="885731" y="1701057"/>
            <a:ext cx="3236913" cy="555625"/>
            <a:chOff x="1248" y="3230"/>
            <a:chExt cx="2039" cy="350"/>
          </a:xfrm>
        </p:grpSpPr>
        <p:sp>
          <p:nvSpPr>
            <p:cNvPr id="12" name="Line 249"/>
            <p:cNvSpPr>
              <a:spLocks noChangeShapeType="1"/>
            </p:cNvSpPr>
            <p:nvPr/>
          </p:nvSpPr>
          <p:spPr bwMode="gray">
            <a:xfrm flipV="1">
              <a:off x="1440" y="3577"/>
              <a:ext cx="1847" cy="3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250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4" name="Text Box 251"/>
            <p:cNvSpPr txBox="1">
              <a:spLocks noChangeArrowheads="1"/>
            </p:cNvSpPr>
            <p:nvPr/>
          </p:nvSpPr>
          <p:spPr bwMode="gray">
            <a:xfrm>
              <a:off x="1848" y="3265"/>
              <a:ext cx="12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 smtClean="0"/>
                <a:t>代价函数设计</a:t>
              </a:r>
              <a:endParaRPr lang="en-US" altLang="zh-CN" sz="2400" dirty="0"/>
            </a:p>
          </p:txBody>
        </p:sp>
        <p:sp>
          <p:nvSpPr>
            <p:cNvPr id="15" name="Text Box 252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rgbClr val="FFFFFF"/>
                  </a:solidFill>
                </a:rPr>
                <a:t>5</a:t>
              </a:r>
            </a:p>
          </p:txBody>
        </p:sp>
      </p:grpSp>
      <p:sp>
        <p:nvSpPr>
          <p:cNvPr id="54" name="椭圆 53"/>
          <p:cNvSpPr/>
          <p:nvPr/>
        </p:nvSpPr>
        <p:spPr>
          <a:xfrm>
            <a:off x="8696554" y="3779893"/>
            <a:ext cx="2560219" cy="2319798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1270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871941" y="3841375"/>
            <a:ext cx="2227148" cy="21600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6" name="椭圆 5"/>
          <p:cNvSpPr/>
          <p:nvPr/>
        </p:nvSpPr>
        <p:spPr>
          <a:xfrm rot="19406748">
            <a:off x="5581039" y="4008629"/>
            <a:ext cx="3122100" cy="2968529"/>
          </a:xfrm>
          <a:custGeom>
            <a:avLst/>
            <a:gdLst/>
            <a:ahLst/>
            <a:cxnLst/>
            <a:rect l="l" t="t" r="r" b="b"/>
            <a:pathLst>
              <a:path w="2474483" h="2387362">
                <a:moveTo>
                  <a:pt x="1023374" y="0"/>
                </a:moveTo>
                <a:cubicBezTo>
                  <a:pt x="1588568" y="0"/>
                  <a:pt x="2046748" y="458180"/>
                  <a:pt x="2046748" y="1023374"/>
                </a:cubicBezTo>
                <a:cubicBezTo>
                  <a:pt x="2046748" y="1223242"/>
                  <a:pt x="1989452" y="1409727"/>
                  <a:pt x="1889481" y="1566731"/>
                </a:cubicBezTo>
                <a:lnTo>
                  <a:pt x="2190488" y="1759978"/>
                </a:lnTo>
                <a:lnTo>
                  <a:pt x="2324749" y="1550850"/>
                </a:lnTo>
                <a:lnTo>
                  <a:pt x="2474483" y="2237628"/>
                </a:lnTo>
                <a:lnTo>
                  <a:pt x="1787705" y="2387362"/>
                </a:lnTo>
                <a:lnTo>
                  <a:pt x="1921966" y="2178234"/>
                </a:lnTo>
                <a:lnTo>
                  <a:pt x="1518160" y="1918989"/>
                </a:lnTo>
                <a:cubicBezTo>
                  <a:pt x="1371651" y="2000515"/>
                  <a:pt x="1202912" y="2046748"/>
                  <a:pt x="1023374" y="2046748"/>
                </a:cubicBezTo>
                <a:cubicBezTo>
                  <a:pt x="458180" y="2046748"/>
                  <a:pt x="0" y="1588568"/>
                  <a:pt x="0" y="1023374"/>
                </a:cubicBezTo>
                <a:cubicBezTo>
                  <a:pt x="0" y="458180"/>
                  <a:pt x="458180" y="0"/>
                  <a:pt x="1023374" y="0"/>
                </a:cubicBezTo>
                <a:close/>
              </a:path>
            </a:pathLst>
          </a:cu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1270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7" name="椭圆 56"/>
          <p:cNvSpPr/>
          <p:nvPr/>
        </p:nvSpPr>
        <p:spPr>
          <a:xfrm rot="19406748">
            <a:off x="5564521" y="4294854"/>
            <a:ext cx="2417139" cy="237596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8" name="椭圆 5"/>
          <p:cNvSpPr/>
          <p:nvPr/>
        </p:nvSpPr>
        <p:spPr>
          <a:xfrm>
            <a:off x="2564986" y="2642572"/>
            <a:ext cx="3164643" cy="2952693"/>
          </a:xfrm>
          <a:custGeom>
            <a:avLst/>
            <a:gdLst/>
            <a:ahLst/>
            <a:cxnLst/>
            <a:rect l="l" t="t" r="r" b="b"/>
            <a:pathLst>
              <a:path w="2474483" h="2387362">
                <a:moveTo>
                  <a:pt x="1023374" y="0"/>
                </a:moveTo>
                <a:cubicBezTo>
                  <a:pt x="1588568" y="0"/>
                  <a:pt x="2046748" y="458180"/>
                  <a:pt x="2046748" y="1023374"/>
                </a:cubicBezTo>
                <a:cubicBezTo>
                  <a:pt x="2046748" y="1223242"/>
                  <a:pt x="1989452" y="1409727"/>
                  <a:pt x="1889481" y="1566731"/>
                </a:cubicBezTo>
                <a:lnTo>
                  <a:pt x="2190488" y="1759978"/>
                </a:lnTo>
                <a:lnTo>
                  <a:pt x="2324749" y="1550850"/>
                </a:lnTo>
                <a:lnTo>
                  <a:pt x="2474483" y="2237628"/>
                </a:lnTo>
                <a:lnTo>
                  <a:pt x="1787705" y="2387362"/>
                </a:lnTo>
                <a:lnTo>
                  <a:pt x="1921966" y="2178234"/>
                </a:lnTo>
                <a:lnTo>
                  <a:pt x="1518160" y="1918989"/>
                </a:lnTo>
                <a:cubicBezTo>
                  <a:pt x="1371651" y="2000515"/>
                  <a:pt x="1202912" y="2046748"/>
                  <a:pt x="1023374" y="2046748"/>
                </a:cubicBezTo>
                <a:cubicBezTo>
                  <a:pt x="458180" y="2046748"/>
                  <a:pt x="0" y="1588568"/>
                  <a:pt x="0" y="1023374"/>
                </a:cubicBezTo>
                <a:cubicBezTo>
                  <a:pt x="0" y="458180"/>
                  <a:pt x="458180" y="0"/>
                  <a:pt x="1023374" y="0"/>
                </a:cubicBezTo>
                <a:close/>
              </a:path>
            </a:pathLst>
          </a:custGeom>
          <a:gradFill flip="none" rotWithShape="1">
            <a:gsLst>
              <a:gs pos="0">
                <a:srgbClr val="A726AA">
                  <a:shade val="30000"/>
                  <a:satMod val="115000"/>
                </a:srgbClr>
              </a:gs>
              <a:gs pos="50000">
                <a:srgbClr val="A726AA">
                  <a:shade val="67500"/>
                  <a:satMod val="115000"/>
                </a:srgbClr>
              </a:gs>
              <a:gs pos="100000">
                <a:srgbClr val="A726AA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1270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683452" y="2757502"/>
            <a:ext cx="2433817" cy="228397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987243" y="2317490"/>
            <a:ext cx="900365" cy="900365"/>
          </a:xfrm>
          <a:prstGeom prst="ellipse">
            <a:avLst/>
          </a:prstGeom>
          <a:gradFill flip="none" rotWithShape="1">
            <a:gsLst>
              <a:gs pos="0">
                <a:srgbClr val="A726AA">
                  <a:shade val="30000"/>
                  <a:satMod val="115000"/>
                </a:srgbClr>
              </a:gs>
              <a:gs pos="50000">
                <a:srgbClr val="A726AA">
                  <a:shade val="67500"/>
                  <a:satMod val="115000"/>
                </a:srgbClr>
              </a:gs>
              <a:gs pos="100000">
                <a:srgbClr val="A726AA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1270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1" name="TextBox 31"/>
          <p:cNvSpPr txBox="1"/>
          <p:nvPr/>
        </p:nvSpPr>
        <p:spPr>
          <a:xfrm>
            <a:off x="4002200" y="2164133"/>
            <a:ext cx="833868" cy="9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Britannic Bold" pitchFamily="34" charset="0"/>
                <a:ea typeface="微软雅黑" pitchFamily="34" charset="-122"/>
              </a:rPr>
              <a:t>1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Britannic Bold" pitchFamily="34" charset="0"/>
              <a:ea typeface="微软雅黑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194139" y="3872472"/>
            <a:ext cx="900365" cy="900365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1270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3" name="TextBox 33"/>
          <p:cNvSpPr txBox="1"/>
          <p:nvPr/>
        </p:nvSpPr>
        <p:spPr>
          <a:xfrm>
            <a:off x="6227387" y="3772641"/>
            <a:ext cx="833868" cy="9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Britannic Bold" pitchFamily="34" charset="0"/>
                <a:ea typeface="微软雅黑" pitchFamily="34" charset="-122"/>
              </a:rPr>
              <a:t>2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Britannic Bold" pitchFamily="34" charset="0"/>
              <a:ea typeface="微软雅黑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9397416" y="3167882"/>
            <a:ext cx="900365" cy="900365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1270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5" name="TextBox 35"/>
          <p:cNvSpPr txBox="1"/>
          <p:nvPr/>
        </p:nvSpPr>
        <p:spPr>
          <a:xfrm>
            <a:off x="9385071" y="3048701"/>
            <a:ext cx="833868" cy="1097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Britannic Bold" pitchFamily="34" charset="0"/>
                <a:ea typeface="微软雅黑" pitchFamily="34" charset="-122"/>
              </a:rPr>
              <a:t>3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Britannic Bold" pitchFamily="34" charset="0"/>
              <a:ea typeface="微软雅黑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36"/>
              <p:cNvSpPr txBox="1"/>
              <p:nvPr/>
            </p:nvSpPr>
            <p:spPr>
              <a:xfrm>
                <a:off x="3188519" y="3208125"/>
                <a:ext cx="1422246" cy="38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600" b="1" kern="0" dirty="0" smtClean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1600" b="1" i="1" kern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sz="1600" b="1" i="1" kern="0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kern="0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zh-CN" altLang="en-US" sz="1600" b="1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66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519" y="3208125"/>
                <a:ext cx="1422246" cy="381258"/>
              </a:xfrm>
              <a:prstGeom prst="rect">
                <a:avLst/>
              </a:prstGeom>
              <a:blipFill rotWithShape="0">
                <a:blip r:embed="rId2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38"/>
              <p:cNvSpPr txBox="1"/>
              <p:nvPr/>
            </p:nvSpPr>
            <p:spPr>
              <a:xfrm>
                <a:off x="5963018" y="4886633"/>
                <a:ext cx="1557555" cy="38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0"/>
                  </a:lnSpc>
                  <a:defRPr/>
                </a:pPr>
                <a:r>
                  <a:rPr kumimoji="0" lang="zh-CN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sz="1600" b="1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BBB59">
                      <a:lumMod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68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018" y="4886633"/>
                <a:ext cx="1557555" cy="381258"/>
              </a:xfrm>
              <a:prstGeom prst="rect">
                <a:avLst/>
              </a:prstGeom>
              <a:blipFill rotWithShape="0">
                <a:blip r:embed="rId3"/>
                <a:stretch>
                  <a:fillRect b="-2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39"/>
              <p:cNvSpPr txBox="1"/>
              <p:nvPr/>
            </p:nvSpPr>
            <p:spPr>
              <a:xfrm>
                <a:off x="5442237" y="5367722"/>
                <a:ext cx="265478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3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200" i="1"/>
                        <m:t>=</m:t>
                      </m:r>
                      <m:sSub>
                        <m:sSubPr>
                          <m:ctrlPr>
                            <a:rPr lang="zh-CN" altLang="zh-CN" sz="1200" i="1"/>
                          </m:ctrlPr>
                        </m:sSubPr>
                        <m:e>
                          <m:r>
                            <a:rPr lang="en-US" altLang="zh-CN" sz="1200" i="1"/>
                            <m:t>𝑑</m:t>
                          </m:r>
                        </m:e>
                        <m:sub>
                          <m:r>
                            <a:rPr lang="en-US" altLang="zh-CN" sz="1200" i="1"/>
                            <m:t>𝑛𝑡</m:t>
                          </m:r>
                        </m:sub>
                      </m:sSub>
                      <m:r>
                        <a:rPr lang="en-US" altLang="zh-CN" sz="1200" i="1"/>
                        <m:t>+</m:t>
                      </m:r>
                      <m:sSub>
                        <m:sSubPr>
                          <m:ctrlPr>
                            <a:rPr lang="zh-CN" altLang="zh-CN" sz="1200" i="1"/>
                          </m:ctrlPr>
                        </m:sSubPr>
                        <m:e>
                          <m:r>
                            <a:rPr lang="en-US" altLang="zh-CN" sz="1200" i="1"/>
                            <m:t>h</m:t>
                          </m:r>
                        </m:e>
                        <m:sub>
                          <m:r>
                            <a:rPr lang="en-US" altLang="zh-CN" sz="1200" i="1"/>
                            <m:t>𝑛𝑡</m:t>
                          </m:r>
                        </m:sub>
                      </m:sSub>
                      <m:sSub>
                        <m:sSubPr>
                          <m:ctrlPr>
                            <a:rPr lang="zh-CN" altLang="zh-CN" sz="1200" i="1"/>
                          </m:ctrlPr>
                        </m:sSubPr>
                        <m:e>
                          <m:r>
                            <a:rPr lang="en-US" altLang="zh-CN" sz="1200" i="1"/>
                            <m:t>+</m:t>
                          </m:r>
                          <m:r>
                            <a:rPr lang="en-US" altLang="zh-CN" sz="1200" i="1"/>
                            <m:t>𝑓𝑏𝑑</m:t>
                          </m:r>
                        </m:e>
                        <m:sub>
                          <m:r>
                            <a:rPr lang="en-US" altLang="zh-CN" sz="1200" i="1"/>
                            <m:t>𝑛𝑡</m:t>
                          </m:r>
                        </m:sub>
                      </m:sSub>
                      <m:r>
                        <a:rPr lang="en-US" altLang="zh-CN" sz="1200" i="1"/>
                        <m:t>+</m:t>
                      </m:r>
                      <m:sSub>
                        <m:sSubPr>
                          <m:ctrlPr>
                            <a:rPr lang="zh-CN" altLang="zh-CN" sz="1200" i="1"/>
                          </m:ctrlPr>
                        </m:sSubPr>
                        <m:e>
                          <m:r>
                            <a:rPr lang="en-US" altLang="zh-CN" sz="1200" i="1"/>
                            <m:t>𝑡h𝑟</m:t>
                          </m:r>
                        </m:e>
                        <m:sub>
                          <m:r>
                            <a:rPr lang="en-US" altLang="zh-CN" sz="1200" i="1"/>
                            <m:t>𝑛𝑡</m:t>
                          </m:r>
                        </m:sub>
                      </m:sSub>
                    </m:oMath>
                  </m:oMathPara>
                </a14:m>
                <a:endPara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69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237" y="5367722"/>
                <a:ext cx="2654786" cy="4029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40"/>
              <p:cNvSpPr txBox="1"/>
              <p:nvPr/>
            </p:nvSpPr>
            <p:spPr>
              <a:xfrm>
                <a:off x="9137036" y="4130533"/>
                <a:ext cx="1560680" cy="73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600" b="1" dirty="0" smtClean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禁止代价：</a:t>
                </a:r>
                <a:endParaRPr lang="en-US" altLang="zh-CN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/>
                        <m:t>𝑓𝑏𝑑</m:t>
                      </m:r>
                      <m:r>
                        <a:rPr lang="en-US" altLang="zh-CN" sz="1600" i="1"/>
                        <m:t>=</m:t>
                      </m:r>
                      <m:r>
                        <a:rPr lang="en-US" altLang="zh-CN" sz="1600" i="1"/>
                        <m:t>𝜎</m:t>
                      </m:r>
                      <m:r>
                        <a:rPr lang="en-US" altLang="zh-CN" sz="1600" i="1"/>
                        <m:t>×</m:t>
                      </m:r>
                      <m:sSub>
                        <m:sSubPr>
                          <m:ctrlPr>
                            <a:rPr lang="zh-CN" altLang="zh-CN" sz="1600" i="1"/>
                          </m:ctrlPr>
                        </m:sSubPr>
                        <m:e>
                          <m:r>
                            <a:rPr lang="en-US" altLang="zh-CN" sz="1600" i="1"/>
                            <m:t>𝑑</m:t>
                          </m:r>
                        </m:e>
                        <m:sub>
                          <m:r>
                            <a:rPr lang="en-US" altLang="zh-CN" sz="1600" i="1"/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70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036" y="4130533"/>
                <a:ext cx="1560680" cy="732508"/>
              </a:xfrm>
              <a:prstGeom prst="rect">
                <a:avLst/>
              </a:prstGeom>
              <a:blipFill rotWithShape="0">
                <a:blip r:embed="rId5"/>
                <a:stretch>
                  <a:fillRect l="-2344" b="-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43"/>
          <p:cNvSpPr txBox="1"/>
          <p:nvPr/>
        </p:nvSpPr>
        <p:spPr>
          <a:xfrm>
            <a:off x="5590434" y="1726685"/>
            <a:ext cx="142224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代价函数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44"/>
              <p:cNvSpPr txBox="1"/>
              <p:nvPr/>
            </p:nvSpPr>
            <p:spPr>
              <a:xfrm>
                <a:off x="5575213" y="2158733"/>
                <a:ext cx="3298986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*算法的代价函数格式为：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>
                  <a:lnSpc>
                    <a:spcPct val="13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表示从源点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到顶点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的实际路径</a:t>
                </a:r>
                <a:r>
                  <a:rPr lang="zh-CN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代价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i="1"/>
                      <m:t>h</m:t>
                    </m:r>
                    <m:r>
                      <a:rPr lang="en-US" altLang="zh-CN" sz="1600" i="1"/>
                      <m:t>(</m:t>
                    </m:r>
                    <m:r>
                      <a:rPr lang="en-US" altLang="zh-CN" sz="1600" i="1"/>
                      <m:t>𝑛</m:t>
                    </m:r>
                    <m:r>
                      <a:rPr lang="en-US" altLang="zh-CN" sz="1600" i="1"/>
                      <m:t>)</m:t>
                    </m:r>
                  </m:oMath>
                </a14:m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表示从顶点</a:t>
                </a:r>
                <a:r>
                  <a:rPr lang="en-US" altLang="zh-CN" sz="16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到目标点</a:t>
                </a:r>
                <a:r>
                  <a:rPr lang="en-US" altLang="zh-CN" sz="16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的启发</a:t>
                </a:r>
                <a:r>
                  <a:rPr lang="zh-CN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代价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4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213" y="2158733"/>
                <a:ext cx="3298986" cy="1692771"/>
              </a:xfrm>
              <a:prstGeom prst="rect">
                <a:avLst/>
              </a:prstGeom>
              <a:blipFill rotWithShape="0">
                <a:blip r:embed="rId6"/>
                <a:stretch>
                  <a:fillRect l="-1109" b="-1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/>
              <p:cNvSpPr txBox="1"/>
              <p:nvPr/>
            </p:nvSpPr>
            <p:spPr>
              <a:xfrm>
                <a:off x="2564986" y="3597398"/>
                <a:ext cx="2783131" cy="1040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600" i="1"/>
                        <m:t>=</m:t>
                      </m:r>
                      <m:nary>
                        <m:naryPr>
                          <m:chr m:val="∑"/>
                          <m:ctrlPr>
                            <a:rPr lang="zh-CN" altLang="zh-CN" sz="1600" i="1"/>
                          </m:ctrlPr>
                        </m:naryPr>
                        <m:sub>
                          <m:r>
                            <a:rPr lang="en-US" altLang="zh-CN" sz="1600" i="1"/>
                            <m:t>𝑖</m:t>
                          </m:r>
                          <m:r>
                            <a:rPr lang="en-US" altLang="zh-CN" sz="1600" i="1"/>
                            <m:t>=1</m:t>
                          </m:r>
                        </m:sub>
                        <m:sup>
                          <m:r>
                            <a:rPr lang="en-US" altLang="zh-CN" sz="1600" i="1"/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zh-CN" altLang="zh-CN" sz="16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/>
                                  </m:ctrlPr>
                                </m:sSubPr>
                                <m:e>
                                  <m:r>
                                    <a:rPr lang="en-US" altLang="zh-CN" sz="1600" i="1"/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600" i="1"/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/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1600" i="1"/>
                                  </m:ctrlPr>
                                </m:sSubPr>
                                <m:e>
                                  <m:r>
                                    <a:rPr lang="en-US" altLang="zh-CN" sz="1600" i="1"/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600" i="1"/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/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1600" i="1"/>
                                  </m:ctrlPr>
                                </m:sSubPr>
                                <m:e>
                                  <m:r>
                                    <a:rPr lang="en-US" altLang="zh-CN" sz="1600" i="1"/>
                                    <m:t>𝑡h𝑟</m:t>
                                  </m:r>
                                </m:e>
                                <m:sub>
                                  <m:r>
                                    <a:rPr lang="en-US" altLang="zh-CN" sz="1600" i="1"/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600" dirty="0" smtClean="0">
                  <a:latin typeface="微软雅黑" panose="020B0503020204020204" pitchFamily="34" charset="-122"/>
                </a:endParaRPr>
              </a:p>
              <a:p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986" y="3597398"/>
                <a:ext cx="2783131" cy="10404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40"/>
              <p:cNvSpPr txBox="1"/>
              <p:nvPr/>
            </p:nvSpPr>
            <p:spPr>
              <a:xfrm>
                <a:off x="9122390" y="4886633"/>
                <a:ext cx="1976699" cy="73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600" b="1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威胁</a:t>
                </a:r>
                <a:r>
                  <a:rPr lang="zh-CN" altLang="en-US" sz="1600" b="1" dirty="0" smtClean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代价：</a:t>
                </a:r>
                <a:endParaRPr lang="en-US" altLang="zh-CN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/>
                        <m:t>𝑡h𝑟</m:t>
                      </m:r>
                      <m:r>
                        <a:rPr lang="en-US" altLang="zh-CN" sz="1600" i="1"/>
                        <m:t>=</m:t>
                      </m:r>
                      <m:r>
                        <a:rPr lang="en-US" altLang="zh-CN" sz="1600" i="1"/>
                        <m:t>𝜇</m:t>
                      </m:r>
                      <m:r>
                        <a:rPr lang="en-US" altLang="zh-CN" sz="1600" i="1"/>
                        <m:t>×</m:t>
                      </m:r>
                      <m:d>
                        <m:dPr>
                          <m:ctrlPr>
                            <a:rPr lang="zh-CN" altLang="zh-CN" sz="1600" i="1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/>
                              </m:ctrlPr>
                            </m:sSubPr>
                            <m:e>
                              <m:r>
                                <a:rPr lang="en-US" altLang="zh-CN" sz="1600" i="1"/>
                                <m:t>𝑟</m:t>
                              </m:r>
                            </m:e>
                            <m:sub>
                              <m:r>
                                <a:rPr lang="en-US" altLang="zh-CN" sz="1600" i="1"/>
                                <m:t>𝑖</m:t>
                              </m:r>
                            </m:sub>
                          </m:sSub>
                          <m:r>
                            <a:rPr lang="en-US" altLang="zh-CN" sz="1600" i="1"/>
                            <m:t>−</m:t>
                          </m:r>
                          <m:sSub>
                            <m:sSubPr>
                              <m:ctrlPr>
                                <a:rPr lang="zh-CN" altLang="zh-CN" sz="1600" i="1"/>
                              </m:ctrlPr>
                            </m:sSubPr>
                            <m:e>
                              <m:r>
                                <a:rPr lang="en-US" altLang="zh-CN" sz="1600" i="1"/>
                                <m:t>𝑑</m:t>
                              </m:r>
                            </m:e>
                            <m:sub>
                              <m:r>
                                <a:rPr lang="en-US" altLang="zh-CN" sz="1600" i="1"/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76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390" y="4886633"/>
                <a:ext cx="1976699" cy="732508"/>
              </a:xfrm>
              <a:prstGeom prst="rect">
                <a:avLst/>
              </a:prstGeom>
              <a:blipFill rotWithShape="0">
                <a:blip r:embed="rId8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44"/>
              <p:cNvSpPr txBox="1"/>
              <p:nvPr/>
            </p:nvSpPr>
            <p:spPr>
              <a:xfrm>
                <a:off x="166196" y="2741730"/>
                <a:ext cx="2398790" cy="2653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3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为从源点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的路径中每条边的距离代价，高度代价，路径经过威胁区代价之和。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为从点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到目标点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的连线距离代价，高度代价，连线经过的禁止区代价，威胁区代价之和。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7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96" y="2741730"/>
                <a:ext cx="2398790" cy="2653034"/>
              </a:xfrm>
              <a:prstGeom prst="rect">
                <a:avLst/>
              </a:prstGeom>
              <a:blipFill rotWithShape="0">
                <a:blip r:embed="rId9"/>
                <a:stretch>
                  <a:fillRect l="-1269" r="-2284" b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780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/>
      <p:bldP spid="68" grpId="0"/>
      <p:bldP spid="69" grpId="0"/>
      <p:bldP spid="70" grpId="0"/>
      <p:bldP spid="73" grpId="0"/>
      <p:bldP spid="74" grpId="0"/>
      <p:bldP spid="75" grpId="0"/>
      <p:bldP spid="76" grpId="0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4725" y="813279"/>
            <a:ext cx="2475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zh-CN" altLang="en-US" sz="3200" b="1" dirty="0" smtClean="0">
                <a:latin typeface="Segoe Print (正文)"/>
              </a:rPr>
              <a:t>总结与展望</a:t>
            </a:r>
            <a:endParaRPr lang="zh-CN" altLang="zh-CN" sz="3200" b="1" dirty="0">
              <a:latin typeface="Segoe Print (正文)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460463" y="1919571"/>
            <a:ext cx="1224855" cy="1224855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8230804" y="1689910"/>
            <a:ext cx="1684176" cy="1684176"/>
          </a:xfrm>
          <a:prstGeom prst="blockArc">
            <a:avLst>
              <a:gd name="adj1" fmla="val 10800000"/>
              <a:gd name="adj2" fmla="val 0"/>
              <a:gd name="adj3" fmla="val 8595"/>
            </a:avLst>
          </a:prstGeom>
          <a:pattFill prst="pct60">
            <a:fgClr>
              <a:srgbClr val="00B0F0"/>
            </a:fgClr>
            <a:bgClr>
              <a:sysClr val="window" lastClr="FFFFFF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231161" y="3820674"/>
            <a:ext cx="1224855" cy="1224855"/>
          </a:xfrm>
          <a:prstGeom prst="ellips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空心弧 7"/>
          <p:cNvSpPr/>
          <p:nvPr/>
        </p:nvSpPr>
        <p:spPr>
          <a:xfrm flipV="1">
            <a:off x="4001501" y="3591013"/>
            <a:ext cx="1684176" cy="1684176"/>
          </a:xfrm>
          <a:prstGeom prst="blockArc">
            <a:avLst>
              <a:gd name="adj1" fmla="val 10800000"/>
              <a:gd name="adj2" fmla="val 0"/>
              <a:gd name="adj3" fmla="val 8595"/>
            </a:avLst>
          </a:prstGeom>
          <a:pattFill prst="pct60">
            <a:fgClr>
              <a:srgbClr val="8064A2"/>
            </a:fgClr>
            <a:bgClr>
              <a:sysClr val="window" lastClr="FFFFFF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869047" y="3820674"/>
            <a:ext cx="1224855" cy="1224855"/>
          </a:xfrm>
          <a:prstGeom prst="ellipse">
            <a:avLst/>
          </a:prstGeom>
          <a:gradFill flip="none" rotWithShape="1">
            <a:gsLst>
              <a:gs pos="0">
                <a:srgbClr val="9BBB59">
                  <a:shade val="30000"/>
                  <a:satMod val="115000"/>
                </a:srgbClr>
              </a:gs>
              <a:gs pos="50000">
                <a:srgbClr val="9BBB59">
                  <a:shade val="67500"/>
                  <a:satMod val="115000"/>
                </a:srgbClr>
              </a:gs>
              <a:gs pos="100000">
                <a:srgbClr val="9BBB59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" name="空心弧 9"/>
          <p:cNvSpPr/>
          <p:nvPr/>
        </p:nvSpPr>
        <p:spPr>
          <a:xfrm flipV="1">
            <a:off x="9639387" y="3591013"/>
            <a:ext cx="1684176" cy="1684176"/>
          </a:xfrm>
          <a:prstGeom prst="blockArc">
            <a:avLst>
              <a:gd name="adj1" fmla="val 10800000"/>
              <a:gd name="adj2" fmla="val 0"/>
              <a:gd name="adj3" fmla="val 8595"/>
            </a:avLst>
          </a:prstGeom>
          <a:pattFill prst="pct60">
            <a:fgClr>
              <a:srgbClr val="92B54B"/>
            </a:fgClr>
            <a:bgClr>
              <a:sysClr val="window" lastClr="FFFFFF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51879" y="3888256"/>
            <a:ext cx="1224855" cy="1224855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  <a:shade val="30000"/>
                  <a:satMod val="115000"/>
                </a:srgbClr>
              </a:gs>
              <a:gs pos="50000">
                <a:srgbClr val="F79646">
                  <a:lumMod val="75000"/>
                  <a:shade val="67500"/>
                  <a:satMod val="115000"/>
                </a:srgbClr>
              </a:gs>
              <a:gs pos="100000">
                <a:srgbClr val="F79646">
                  <a:lumMod val="7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641597" y="1923413"/>
            <a:ext cx="1224855" cy="1224855"/>
          </a:xfrm>
          <a:prstGeom prst="ellipse">
            <a:avLst/>
          </a:prstGeom>
          <a:gradFill flip="none" rotWithShape="1">
            <a:gsLst>
              <a:gs pos="0">
                <a:srgbClr val="C0504D">
                  <a:shade val="30000"/>
                  <a:satMod val="115000"/>
                </a:srgbClr>
              </a:gs>
              <a:gs pos="50000">
                <a:srgbClr val="C0504D">
                  <a:shade val="67500"/>
                  <a:satMod val="115000"/>
                </a:srgbClr>
              </a:gs>
              <a:gs pos="100000">
                <a:srgbClr val="C0504D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3" name="等腰三角形 6"/>
          <p:cNvSpPr/>
          <p:nvPr/>
        </p:nvSpPr>
        <p:spPr>
          <a:xfrm>
            <a:off x="5549733" y="3033445"/>
            <a:ext cx="1408584" cy="466755"/>
          </a:xfrm>
          <a:custGeom>
            <a:avLst/>
            <a:gdLst/>
            <a:ahLst/>
            <a:cxnLst/>
            <a:rect l="l" t="t" r="r" b="b"/>
            <a:pathLst>
              <a:path w="1440160" h="548802">
                <a:moveTo>
                  <a:pt x="720081" y="0"/>
                </a:moveTo>
                <a:lnTo>
                  <a:pt x="838397" y="203993"/>
                </a:lnTo>
                <a:lnTo>
                  <a:pt x="1169205" y="203993"/>
                </a:lnTo>
                <a:cubicBezTo>
                  <a:pt x="1318849" y="203993"/>
                  <a:pt x="1440160" y="325304"/>
                  <a:pt x="1440160" y="474948"/>
                </a:cubicBezTo>
                <a:lnTo>
                  <a:pt x="1440160" y="548802"/>
                </a:lnTo>
                <a:cubicBezTo>
                  <a:pt x="1440160" y="399158"/>
                  <a:pt x="1318849" y="277847"/>
                  <a:pt x="1169205" y="277847"/>
                </a:cubicBezTo>
                <a:lnTo>
                  <a:pt x="270955" y="277847"/>
                </a:lnTo>
                <a:cubicBezTo>
                  <a:pt x="121311" y="277847"/>
                  <a:pt x="0" y="399158"/>
                  <a:pt x="0" y="548802"/>
                </a:cubicBezTo>
                <a:lnTo>
                  <a:pt x="0" y="474948"/>
                </a:lnTo>
                <a:cubicBezTo>
                  <a:pt x="0" y="325304"/>
                  <a:pt x="121311" y="203993"/>
                  <a:pt x="270955" y="203993"/>
                </a:cubicBezTo>
                <a:lnTo>
                  <a:pt x="601765" y="203993"/>
                </a:lnTo>
                <a:close/>
              </a:path>
            </a:pathLst>
          </a:custGeom>
          <a:gradFill flip="none" rotWithShape="1">
            <a:gsLst>
              <a:gs pos="0">
                <a:srgbClr val="C0504D">
                  <a:shade val="30000"/>
                  <a:satMod val="115000"/>
                </a:srgbClr>
              </a:gs>
              <a:gs pos="50000">
                <a:srgbClr val="C0504D">
                  <a:shade val="67500"/>
                  <a:satMod val="115000"/>
                </a:srgbClr>
              </a:gs>
              <a:gs pos="100000">
                <a:srgbClr val="C0504D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4" name="空心弧 13"/>
          <p:cNvSpPr/>
          <p:nvPr/>
        </p:nvSpPr>
        <p:spPr>
          <a:xfrm>
            <a:off x="5411937" y="1693752"/>
            <a:ext cx="1684176" cy="1684176"/>
          </a:xfrm>
          <a:prstGeom prst="blockArc">
            <a:avLst>
              <a:gd name="adj1" fmla="val 10800000"/>
              <a:gd name="adj2" fmla="val 0"/>
              <a:gd name="adj3" fmla="val 8595"/>
            </a:avLst>
          </a:prstGeom>
          <a:pattFill prst="pct60">
            <a:fgClr>
              <a:srgbClr val="C0504D"/>
            </a:fgClr>
            <a:bgClr>
              <a:sysClr val="window" lastClr="FFFFFF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5" name="等腰三角形 6"/>
          <p:cNvSpPr/>
          <p:nvPr/>
        </p:nvSpPr>
        <p:spPr>
          <a:xfrm flipV="1">
            <a:off x="6960015" y="3520667"/>
            <a:ext cx="1408584" cy="466755"/>
          </a:xfrm>
          <a:custGeom>
            <a:avLst/>
            <a:gdLst/>
            <a:ahLst/>
            <a:cxnLst/>
            <a:rect l="l" t="t" r="r" b="b"/>
            <a:pathLst>
              <a:path w="1440160" h="548802">
                <a:moveTo>
                  <a:pt x="720081" y="0"/>
                </a:moveTo>
                <a:lnTo>
                  <a:pt x="838397" y="203993"/>
                </a:lnTo>
                <a:lnTo>
                  <a:pt x="1169205" y="203993"/>
                </a:lnTo>
                <a:cubicBezTo>
                  <a:pt x="1318849" y="203993"/>
                  <a:pt x="1440160" y="325304"/>
                  <a:pt x="1440160" y="474948"/>
                </a:cubicBezTo>
                <a:lnTo>
                  <a:pt x="1440160" y="548802"/>
                </a:lnTo>
                <a:cubicBezTo>
                  <a:pt x="1440160" y="399158"/>
                  <a:pt x="1318849" y="277847"/>
                  <a:pt x="1169205" y="277847"/>
                </a:cubicBezTo>
                <a:lnTo>
                  <a:pt x="270955" y="277847"/>
                </a:lnTo>
                <a:cubicBezTo>
                  <a:pt x="121311" y="277847"/>
                  <a:pt x="0" y="399158"/>
                  <a:pt x="0" y="548802"/>
                </a:cubicBezTo>
                <a:lnTo>
                  <a:pt x="0" y="474948"/>
                </a:lnTo>
                <a:cubicBezTo>
                  <a:pt x="0" y="325304"/>
                  <a:pt x="121311" y="203993"/>
                  <a:pt x="270955" y="203993"/>
                </a:cubicBezTo>
                <a:lnTo>
                  <a:pt x="601765" y="203993"/>
                </a:lnTo>
                <a:close/>
              </a:path>
            </a:pathLst>
          </a:custGeom>
          <a:gradFill flip="none" rotWithShape="1">
            <a:gsLst>
              <a:gs pos="0">
                <a:srgbClr val="F79646">
                  <a:lumMod val="75000"/>
                  <a:shade val="30000"/>
                  <a:satMod val="115000"/>
                </a:srgbClr>
              </a:gs>
              <a:gs pos="50000">
                <a:srgbClr val="F79646">
                  <a:lumMod val="75000"/>
                  <a:shade val="67500"/>
                  <a:satMod val="115000"/>
                </a:srgbClr>
              </a:gs>
              <a:gs pos="100000">
                <a:srgbClr val="F79646">
                  <a:lumMod val="7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6" name="等腰三角形 6"/>
          <p:cNvSpPr/>
          <p:nvPr/>
        </p:nvSpPr>
        <p:spPr>
          <a:xfrm flipV="1">
            <a:off x="4139297" y="3453085"/>
            <a:ext cx="1408584" cy="466755"/>
          </a:xfrm>
          <a:custGeom>
            <a:avLst/>
            <a:gdLst/>
            <a:ahLst/>
            <a:cxnLst/>
            <a:rect l="l" t="t" r="r" b="b"/>
            <a:pathLst>
              <a:path w="1440160" h="548802">
                <a:moveTo>
                  <a:pt x="720081" y="0"/>
                </a:moveTo>
                <a:lnTo>
                  <a:pt x="838397" y="203993"/>
                </a:lnTo>
                <a:lnTo>
                  <a:pt x="1169205" y="203993"/>
                </a:lnTo>
                <a:cubicBezTo>
                  <a:pt x="1318849" y="203993"/>
                  <a:pt x="1440160" y="325304"/>
                  <a:pt x="1440160" y="474948"/>
                </a:cubicBezTo>
                <a:lnTo>
                  <a:pt x="1440160" y="548802"/>
                </a:lnTo>
                <a:cubicBezTo>
                  <a:pt x="1440160" y="399158"/>
                  <a:pt x="1318849" y="277847"/>
                  <a:pt x="1169205" y="277847"/>
                </a:cubicBezTo>
                <a:lnTo>
                  <a:pt x="270955" y="277847"/>
                </a:lnTo>
                <a:cubicBezTo>
                  <a:pt x="121311" y="277847"/>
                  <a:pt x="0" y="399158"/>
                  <a:pt x="0" y="548802"/>
                </a:cubicBezTo>
                <a:lnTo>
                  <a:pt x="0" y="474948"/>
                </a:lnTo>
                <a:cubicBezTo>
                  <a:pt x="0" y="325304"/>
                  <a:pt x="121311" y="203993"/>
                  <a:pt x="270955" y="203993"/>
                </a:cubicBezTo>
                <a:lnTo>
                  <a:pt x="601765" y="203993"/>
                </a:lnTo>
                <a:close/>
              </a:path>
            </a:pathLst>
          </a:cu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9751C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7" name="等腰三角形 6"/>
          <p:cNvSpPr/>
          <p:nvPr/>
        </p:nvSpPr>
        <p:spPr>
          <a:xfrm>
            <a:off x="8368599" y="3033445"/>
            <a:ext cx="1408584" cy="466755"/>
          </a:xfrm>
          <a:custGeom>
            <a:avLst/>
            <a:gdLst/>
            <a:ahLst/>
            <a:cxnLst/>
            <a:rect l="l" t="t" r="r" b="b"/>
            <a:pathLst>
              <a:path w="1440160" h="548802">
                <a:moveTo>
                  <a:pt x="720081" y="0"/>
                </a:moveTo>
                <a:lnTo>
                  <a:pt x="838397" y="203993"/>
                </a:lnTo>
                <a:lnTo>
                  <a:pt x="1169205" y="203993"/>
                </a:lnTo>
                <a:cubicBezTo>
                  <a:pt x="1318849" y="203993"/>
                  <a:pt x="1440160" y="325304"/>
                  <a:pt x="1440160" y="474948"/>
                </a:cubicBezTo>
                <a:lnTo>
                  <a:pt x="1440160" y="548802"/>
                </a:lnTo>
                <a:cubicBezTo>
                  <a:pt x="1440160" y="399158"/>
                  <a:pt x="1318849" y="277847"/>
                  <a:pt x="1169205" y="277847"/>
                </a:cubicBezTo>
                <a:lnTo>
                  <a:pt x="270955" y="277847"/>
                </a:lnTo>
                <a:cubicBezTo>
                  <a:pt x="121311" y="277847"/>
                  <a:pt x="0" y="399158"/>
                  <a:pt x="0" y="548802"/>
                </a:cubicBezTo>
                <a:lnTo>
                  <a:pt x="0" y="474948"/>
                </a:lnTo>
                <a:cubicBezTo>
                  <a:pt x="0" y="325304"/>
                  <a:pt x="121311" y="203993"/>
                  <a:pt x="270955" y="203993"/>
                </a:cubicBezTo>
                <a:lnTo>
                  <a:pt x="601765" y="203993"/>
                </a:lnTo>
                <a:close/>
              </a:path>
            </a:pathLst>
          </a:cu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8" name="等腰三角形 6"/>
          <p:cNvSpPr/>
          <p:nvPr/>
        </p:nvSpPr>
        <p:spPr>
          <a:xfrm flipV="1">
            <a:off x="9777183" y="3453085"/>
            <a:ext cx="1408584" cy="466755"/>
          </a:xfrm>
          <a:custGeom>
            <a:avLst/>
            <a:gdLst/>
            <a:ahLst/>
            <a:cxnLst/>
            <a:rect l="l" t="t" r="r" b="b"/>
            <a:pathLst>
              <a:path w="1440160" h="548802">
                <a:moveTo>
                  <a:pt x="720081" y="0"/>
                </a:moveTo>
                <a:lnTo>
                  <a:pt x="838397" y="203993"/>
                </a:lnTo>
                <a:lnTo>
                  <a:pt x="1169205" y="203993"/>
                </a:lnTo>
                <a:cubicBezTo>
                  <a:pt x="1318849" y="203993"/>
                  <a:pt x="1440160" y="325304"/>
                  <a:pt x="1440160" y="474948"/>
                </a:cubicBezTo>
                <a:lnTo>
                  <a:pt x="1440160" y="548802"/>
                </a:lnTo>
                <a:cubicBezTo>
                  <a:pt x="1440160" y="399158"/>
                  <a:pt x="1318849" y="277847"/>
                  <a:pt x="1169205" y="277847"/>
                </a:cubicBezTo>
                <a:lnTo>
                  <a:pt x="270955" y="277847"/>
                </a:lnTo>
                <a:cubicBezTo>
                  <a:pt x="121311" y="277847"/>
                  <a:pt x="0" y="399158"/>
                  <a:pt x="0" y="548802"/>
                </a:cubicBezTo>
                <a:lnTo>
                  <a:pt x="0" y="474948"/>
                </a:lnTo>
                <a:cubicBezTo>
                  <a:pt x="0" y="325304"/>
                  <a:pt x="121311" y="203993"/>
                  <a:pt x="270955" y="203993"/>
                </a:cubicBezTo>
                <a:lnTo>
                  <a:pt x="601765" y="203993"/>
                </a:lnTo>
                <a:close/>
              </a:path>
            </a:pathLst>
          </a:custGeom>
          <a:solidFill>
            <a:srgbClr val="719B25"/>
          </a:solidFill>
          <a:ln w="12700" cap="flat" cmpd="sng" algn="ctr">
            <a:solidFill>
              <a:srgbClr val="ACC77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9" name="空心弧 18"/>
          <p:cNvSpPr/>
          <p:nvPr/>
        </p:nvSpPr>
        <p:spPr>
          <a:xfrm flipV="1">
            <a:off x="6822219" y="3658595"/>
            <a:ext cx="1684176" cy="1684176"/>
          </a:xfrm>
          <a:prstGeom prst="blockArc">
            <a:avLst>
              <a:gd name="adj1" fmla="val 10800000"/>
              <a:gd name="adj2" fmla="val 0"/>
              <a:gd name="adj3" fmla="val 8595"/>
            </a:avLst>
          </a:prstGeom>
          <a:pattFill prst="pct60">
            <a:fgClr>
              <a:srgbClr val="F79646">
                <a:lumMod val="75000"/>
              </a:srgbClr>
            </a:fgClr>
            <a:bgClr>
              <a:sysClr val="window" lastClr="FFFFFF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0" name="TextBox 43"/>
          <p:cNvSpPr txBox="1"/>
          <p:nvPr/>
        </p:nvSpPr>
        <p:spPr>
          <a:xfrm>
            <a:off x="5805648" y="2331943"/>
            <a:ext cx="896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44"/>
          <p:cNvSpPr txBox="1"/>
          <p:nvPr/>
        </p:nvSpPr>
        <p:spPr>
          <a:xfrm>
            <a:off x="5638040" y="3332949"/>
            <a:ext cx="127264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概述了系统的组织与结构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45"/>
          <p:cNvSpPr txBox="1"/>
          <p:nvPr/>
        </p:nvSpPr>
        <p:spPr>
          <a:xfrm>
            <a:off x="7215931" y="4301608"/>
            <a:ext cx="896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46"/>
          <p:cNvSpPr txBox="1"/>
          <p:nvPr/>
        </p:nvSpPr>
        <p:spPr>
          <a:xfrm>
            <a:off x="8624516" y="2331943"/>
            <a:ext cx="896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47"/>
          <p:cNvSpPr txBox="1"/>
          <p:nvPr/>
        </p:nvSpPr>
        <p:spPr>
          <a:xfrm>
            <a:off x="10033099" y="4265512"/>
            <a:ext cx="896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5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48"/>
          <p:cNvSpPr txBox="1"/>
          <p:nvPr/>
        </p:nvSpPr>
        <p:spPr>
          <a:xfrm>
            <a:off x="4395213" y="4245078"/>
            <a:ext cx="896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50"/>
          <p:cNvSpPr txBox="1"/>
          <p:nvPr/>
        </p:nvSpPr>
        <p:spPr>
          <a:xfrm>
            <a:off x="7118165" y="2541404"/>
            <a:ext cx="1272640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根据电力线路规划的特点设计了相应的规划算法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51"/>
          <p:cNvSpPr txBox="1"/>
          <p:nvPr/>
        </p:nvSpPr>
        <p:spPr>
          <a:xfrm>
            <a:off x="8492511" y="3373238"/>
            <a:ext cx="1272640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系统功能有待完善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52"/>
          <p:cNvSpPr txBox="1"/>
          <p:nvPr/>
        </p:nvSpPr>
        <p:spPr>
          <a:xfrm>
            <a:off x="9889063" y="2893121"/>
            <a:ext cx="127264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规划算法的设计有待改进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44"/>
          <p:cNvSpPr txBox="1"/>
          <p:nvPr/>
        </p:nvSpPr>
        <p:spPr>
          <a:xfrm>
            <a:off x="4257391" y="2878102"/>
            <a:ext cx="127264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分析了课题背景与研究现状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579" y="559158"/>
            <a:ext cx="1914659" cy="563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dirty="0">
                <a:latin typeface="+mn-ea"/>
                <a:ea typeface="+mn-ea"/>
              </a:rPr>
              <a:t>课题框架</a:t>
            </a:r>
          </a:p>
        </p:txBody>
      </p:sp>
      <p:grpSp>
        <p:nvGrpSpPr>
          <p:cNvPr id="88" name="Group 4"/>
          <p:cNvGrpSpPr>
            <a:grpSpLocks/>
          </p:cNvGrpSpPr>
          <p:nvPr/>
        </p:nvGrpSpPr>
        <p:grpSpPr bwMode="auto">
          <a:xfrm>
            <a:off x="3170238" y="1283494"/>
            <a:ext cx="6254750" cy="1122362"/>
            <a:chOff x="0" y="0"/>
            <a:chExt cx="3940" cy="707"/>
          </a:xfrm>
        </p:grpSpPr>
        <p:pic>
          <p:nvPicPr>
            <p:cNvPr id="89" name="AutoShape 86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94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Text Box 6"/>
            <p:cNvSpPr txBox="1">
              <a:spLocks noChangeArrowheads="1"/>
            </p:cNvSpPr>
            <p:nvPr/>
          </p:nvSpPr>
          <p:spPr bwMode="auto">
            <a:xfrm>
              <a:off x="122" y="118"/>
              <a:ext cx="3590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0" hangingPunct="1"/>
              <a:endPara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1" name="Picture 49" descr="그림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6" y="1321594"/>
            <a:ext cx="5145087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AutoShape 50"/>
          <p:cNvSpPr>
            <a:spLocks noChangeArrowheads="1"/>
          </p:cNvSpPr>
          <p:nvPr/>
        </p:nvSpPr>
        <p:spPr bwMode="auto">
          <a:xfrm>
            <a:off x="4134060" y="1447780"/>
            <a:ext cx="4867275" cy="560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3CDDD"/>
              </a:gs>
              <a:gs pos="100000">
                <a:srgbClr val="FFFFFF"/>
              </a:gs>
            </a:gsLst>
            <a:lin ang="5400000" scaled="1"/>
          </a:gradFill>
          <a:ln w="19050" cmpd="sng">
            <a:solidFill>
              <a:srgbClr val="FFFFFF"/>
            </a:solidFill>
            <a:round/>
            <a:headEnd/>
            <a:tailEnd/>
          </a:ln>
        </p:spPr>
        <p:txBody>
          <a:bodyPr wrap="none" lIns="342000" tIns="36000" bIns="36000" anchor="ctr"/>
          <a:lstStyle>
            <a:lvl1pPr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en-US" altLang="zh-CN" dirty="0">
              <a:solidFill>
                <a:srgbClr val="333333"/>
              </a:solidFill>
              <a:latin typeface="HY헤드라인M" pitchFamily="2" charset="-127"/>
              <a:ea typeface="HY헤드라인M" pitchFamily="2" charset="-127"/>
            </a:endParaRPr>
          </a:p>
        </p:txBody>
      </p:sp>
      <p:sp>
        <p:nvSpPr>
          <p:cNvPr id="93" name="AutoShape 51"/>
          <p:cNvSpPr>
            <a:spLocks noChangeArrowheads="1"/>
          </p:cNvSpPr>
          <p:nvPr/>
        </p:nvSpPr>
        <p:spPr bwMode="auto">
          <a:xfrm>
            <a:off x="4284663" y="1491456"/>
            <a:ext cx="4556125" cy="2635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>
                  <a:alpha val="37999"/>
                </a:srgbClr>
              </a:gs>
              <a:gs pos="100000">
                <a:srgbClr val="767676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42000" tIns="190800" anchor="ctr"/>
          <a:lstStyle>
            <a:lvl1pPr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" name="TextBox 47"/>
          <p:cNvSpPr txBox="1">
            <a:spLocks noChangeArrowheads="1"/>
          </p:cNvSpPr>
          <p:nvPr/>
        </p:nvSpPr>
        <p:spPr bwMode="auto">
          <a:xfrm>
            <a:off x="3536951" y="1378744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r" eaLnBrk="1" hangingPunct="1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95" name="Group 11"/>
          <p:cNvGrpSpPr>
            <a:grpSpLocks/>
          </p:cNvGrpSpPr>
          <p:nvPr/>
        </p:nvGrpSpPr>
        <p:grpSpPr bwMode="auto">
          <a:xfrm>
            <a:off x="3170238" y="2180431"/>
            <a:ext cx="6254750" cy="1120775"/>
            <a:chOff x="0" y="0"/>
            <a:chExt cx="3940" cy="706"/>
          </a:xfrm>
        </p:grpSpPr>
        <p:pic>
          <p:nvPicPr>
            <p:cNvPr id="96" name="AutoShape 86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940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Text Box 13"/>
            <p:cNvSpPr txBox="1">
              <a:spLocks noChangeArrowheads="1"/>
            </p:cNvSpPr>
            <p:nvPr/>
          </p:nvSpPr>
          <p:spPr bwMode="auto">
            <a:xfrm>
              <a:off x="122" y="117"/>
              <a:ext cx="3590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0" hangingPunct="1"/>
              <a:endPara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8" name="Picture 49" descr="그림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6" y="2216944"/>
            <a:ext cx="5145087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AutoShape 50"/>
          <p:cNvSpPr>
            <a:spLocks noChangeArrowheads="1"/>
          </p:cNvSpPr>
          <p:nvPr/>
        </p:nvSpPr>
        <p:spPr bwMode="auto">
          <a:xfrm>
            <a:off x="4125913" y="2356644"/>
            <a:ext cx="4867275" cy="560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3CDDD"/>
              </a:gs>
              <a:gs pos="100000">
                <a:srgbClr val="FFFFFF"/>
              </a:gs>
            </a:gsLst>
            <a:lin ang="5400000" scaled="1"/>
          </a:gradFill>
          <a:ln w="19050" cmpd="sng">
            <a:solidFill>
              <a:srgbClr val="FFFFFF"/>
            </a:solidFill>
            <a:round/>
            <a:headEnd/>
            <a:tailEnd/>
          </a:ln>
        </p:spPr>
        <p:txBody>
          <a:bodyPr wrap="none" lIns="342000" tIns="36000" bIns="36000" anchor="ctr"/>
          <a:lstStyle>
            <a:lvl1pPr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en-US" altLang="zh-CN" dirty="0">
              <a:solidFill>
                <a:srgbClr val="333333"/>
              </a:solidFill>
              <a:latin typeface="HY헤드라인M" pitchFamily="2" charset="-127"/>
              <a:ea typeface="HY헤드라인M" pitchFamily="2" charset="-127"/>
            </a:endParaRPr>
          </a:p>
        </p:txBody>
      </p:sp>
      <p:sp>
        <p:nvSpPr>
          <p:cNvPr id="100" name="AutoShape 51"/>
          <p:cNvSpPr>
            <a:spLocks noChangeArrowheads="1"/>
          </p:cNvSpPr>
          <p:nvPr/>
        </p:nvSpPr>
        <p:spPr bwMode="auto">
          <a:xfrm>
            <a:off x="4284663" y="2386806"/>
            <a:ext cx="4556125" cy="2635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>
                  <a:alpha val="37999"/>
                </a:srgbClr>
              </a:gs>
              <a:gs pos="100000">
                <a:srgbClr val="767676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42000" tIns="190800" anchor="ctr"/>
          <a:lstStyle>
            <a:lvl1pPr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1" name="TextBox 53"/>
          <p:cNvSpPr txBox="1">
            <a:spLocks noChangeArrowheads="1"/>
          </p:cNvSpPr>
          <p:nvPr/>
        </p:nvSpPr>
        <p:spPr bwMode="auto">
          <a:xfrm>
            <a:off x="3536951" y="2274094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r" eaLnBrk="1" hangingPunct="1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102" name="Group 18"/>
          <p:cNvGrpSpPr>
            <a:grpSpLocks/>
          </p:cNvGrpSpPr>
          <p:nvPr/>
        </p:nvGrpSpPr>
        <p:grpSpPr bwMode="auto">
          <a:xfrm>
            <a:off x="3170238" y="3075781"/>
            <a:ext cx="6254750" cy="1116013"/>
            <a:chOff x="0" y="0"/>
            <a:chExt cx="3940" cy="703"/>
          </a:xfrm>
        </p:grpSpPr>
        <p:pic>
          <p:nvPicPr>
            <p:cNvPr id="103" name="AutoShape 864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940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Text Box 20"/>
            <p:cNvSpPr txBox="1">
              <a:spLocks noChangeArrowheads="1"/>
            </p:cNvSpPr>
            <p:nvPr/>
          </p:nvSpPr>
          <p:spPr bwMode="auto">
            <a:xfrm>
              <a:off x="121" y="117"/>
              <a:ext cx="359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0" hangingPunct="1"/>
              <a:endPara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5" name="Picture 49" descr="그림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6" y="3112294"/>
            <a:ext cx="5145087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AutoShape 50"/>
          <p:cNvSpPr>
            <a:spLocks noChangeArrowheads="1"/>
          </p:cNvSpPr>
          <p:nvPr/>
        </p:nvSpPr>
        <p:spPr bwMode="auto">
          <a:xfrm>
            <a:off x="4125913" y="3251994"/>
            <a:ext cx="4867275" cy="558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3CDDD"/>
              </a:gs>
              <a:gs pos="100000">
                <a:srgbClr val="FFFFFF"/>
              </a:gs>
            </a:gsLst>
            <a:lin ang="5400000" scaled="1"/>
          </a:gradFill>
          <a:ln w="19050" cmpd="sng">
            <a:solidFill>
              <a:srgbClr val="FFFFFF"/>
            </a:solidFill>
            <a:round/>
            <a:headEnd/>
            <a:tailEnd/>
          </a:ln>
        </p:spPr>
        <p:txBody>
          <a:bodyPr wrap="none" lIns="342000" tIns="36000" bIns="36000" anchor="ctr"/>
          <a:lstStyle>
            <a:lvl1pPr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en-US" altLang="zh-CN" dirty="0">
              <a:solidFill>
                <a:srgbClr val="333333"/>
              </a:solidFill>
              <a:latin typeface="HY헤드라인M" pitchFamily="2" charset="-127"/>
              <a:ea typeface="HY헤드라인M" pitchFamily="2" charset="-127"/>
            </a:endParaRPr>
          </a:p>
        </p:txBody>
      </p:sp>
      <p:sp>
        <p:nvSpPr>
          <p:cNvPr id="107" name="AutoShape 51"/>
          <p:cNvSpPr>
            <a:spLocks noChangeArrowheads="1"/>
          </p:cNvSpPr>
          <p:nvPr/>
        </p:nvSpPr>
        <p:spPr bwMode="auto">
          <a:xfrm>
            <a:off x="4284663" y="3282156"/>
            <a:ext cx="4556125" cy="261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>
                  <a:alpha val="37999"/>
                </a:srgbClr>
              </a:gs>
              <a:gs pos="100000">
                <a:srgbClr val="767676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42000" tIns="190800" anchor="ctr"/>
          <a:lstStyle>
            <a:lvl1pPr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8" name="TextBox 59"/>
          <p:cNvSpPr txBox="1">
            <a:spLocks noChangeArrowheads="1"/>
          </p:cNvSpPr>
          <p:nvPr/>
        </p:nvSpPr>
        <p:spPr bwMode="auto">
          <a:xfrm>
            <a:off x="3536951" y="3169444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r" eaLnBrk="1" hangingPunct="1"/>
            <a:r>
              <a:rPr lang="en-US" altLang="zh-CN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09" name="Group 25"/>
          <p:cNvGrpSpPr>
            <a:grpSpLocks/>
          </p:cNvGrpSpPr>
          <p:nvPr/>
        </p:nvGrpSpPr>
        <p:grpSpPr bwMode="auto">
          <a:xfrm>
            <a:off x="3170238" y="3966369"/>
            <a:ext cx="6254750" cy="1120775"/>
            <a:chOff x="0" y="0"/>
            <a:chExt cx="3940" cy="706"/>
          </a:xfrm>
        </p:grpSpPr>
        <p:pic>
          <p:nvPicPr>
            <p:cNvPr id="110" name="AutoShape 864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940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Text Box 27"/>
            <p:cNvSpPr txBox="1">
              <a:spLocks noChangeArrowheads="1"/>
            </p:cNvSpPr>
            <p:nvPr/>
          </p:nvSpPr>
          <p:spPr bwMode="auto">
            <a:xfrm>
              <a:off x="121" y="120"/>
              <a:ext cx="359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0" hangingPunct="1"/>
              <a:endPara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2" name="Picture 49" descr="그림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6" y="4007644"/>
            <a:ext cx="5145087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AutoShape 50"/>
          <p:cNvSpPr>
            <a:spLocks noChangeArrowheads="1"/>
          </p:cNvSpPr>
          <p:nvPr/>
        </p:nvSpPr>
        <p:spPr bwMode="auto">
          <a:xfrm>
            <a:off x="4125913" y="4147344"/>
            <a:ext cx="4867275" cy="558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3CDDD"/>
              </a:gs>
              <a:gs pos="100000">
                <a:srgbClr val="FFFFFF"/>
              </a:gs>
            </a:gsLst>
            <a:lin ang="5400000" scaled="1"/>
          </a:gradFill>
          <a:ln w="19050" cmpd="sng">
            <a:solidFill>
              <a:srgbClr val="FFFFFF"/>
            </a:solidFill>
            <a:round/>
            <a:headEnd/>
            <a:tailEnd/>
          </a:ln>
        </p:spPr>
        <p:txBody>
          <a:bodyPr wrap="none" lIns="342000" tIns="36000" bIns="36000" anchor="ctr"/>
          <a:lstStyle>
            <a:lvl1pPr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en-US" altLang="zh-CN" dirty="0">
              <a:solidFill>
                <a:srgbClr val="333333"/>
              </a:solidFill>
              <a:latin typeface="HY헤드라인M" pitchFamily="2" charset="-127"/>
              <a:ea typeface="HY헤드라인M" pitchFamily="2" charset="-127"/>
            </a:endParaRPr>
          </a:p>
        </p:txBody>
      </p:sp>
      <p:sp>
        <p:nvSpPr>
          <p:cNvPr id="114" name="AutoShape 51"/>
          <p:cNvSpPr>
            <a:spLocks noChangeArrowheads="1"/>
          </p:cNvSpPr>
          <p:nvPr/>
        </p:nvSpPr>
        <p:spPr bwMode="auto">
          <a:xfrm>
            <a:off x="4284663" y="4177506"/>
            <a:ext cx="4556125" cy="261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>
                  <a:alpha val="37999"/>
                </a:srgbClr>
              </a:gs>
              <a:gs pos="100000">
                <a:srgbClr val="767676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42000" tIns="190800" anchor="ctr"/>
          <a:lstStyle>
            <a:lvl1pPr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" name="TextBox 65"/>
          <p:cNvSpPr txBox="1">
            <a:spLocks noChangeArrowheads="1"/>
          </p:cNvSpPr>
          <p:nvPr/>
        </p:nvSpPr>
        <p:spPr bwMode="auto">
          <a:xfrm>
            <a:off x="3536951" y="4064794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r" eaLnBrk="1" hangingPunct="1"/>
            <a:r>
              <a:rPr lang="en-US" altLang="zh-CN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116" name="Group 32"/>
          <p:cNvGrpSpPr>
            <a:grpSpLocks/>
          </p:cNvGrpSpPr>
          <p:nvPr/>
        </p:nvGrpSpPr>
        <p:grpSpPr bwMode="auto">
          <a:xfrm>
            <a:off x="3170238" y="4861719"/>
            <a:ext cx="6254750" cy="1122362"/>
            <a:chOff x="0" y="0"/>
            <a:chExt cx="3940" cy="707"/>
          </a:xfrm>
        </p:grpSpPr>
        <p:pic>
          <p:nvPicPr>
            <p:cNvPr id="117" name="AutoShape 86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94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Text Box 34"/>
            <p:cNvSpPr txBox="1">
              <a:spLocks noChangeArrowheads="1"/>
            </p:cNvSpPr>
            <p:nvPr/>
          </p:nvSpPr>
          <p:spPr bwMode="auto">
            <a:xfrm>
              <a:off x="121" y="120"/>
              <a:ext cx="359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0" hangingPunct="1"/>
              <a:endPara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9" name="Picture 49" descr="그림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6" y="4902994"/>
            <a:ext cx="5145087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AutoShape 50"/>
          <p:cNvSpPr>
            <a:spLocks noChangeArrowheads="1"/>
          </p:cNvSpPr>
          <p:nvPr/>
        </p:nvSpPr>
        <p:spPr bwMode="auto">
          <a:xfrm>
            <a:off x="4125913" y="5042694"/>
            <a:ext cx="4867275" cy="558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3CDDD"/>
              </a:gs>
              <a:gs pos="100000">
                <a:srgbClr val="FFFFFF"/>
              </a:gs>
            </a:gsLst>
            <a:lin ang="5400000" scaled="1"/>
          </a:gradFill>
          <a:ln w="19050" cmpd="sng">
            <a:solidFill>
              <a:srgbClr val="FFFFFF"/>
            </a:solidFill>
            <a:round/>
            <a:headEnd/>
            <a:tailEnd/>
          </a:ln>
        </p:spPr>
        <p:txBody>
          <a:bodyPr wrap="none" lIns="342000" tIns="36000" bIns="36000" anchor="ctr"/>
          <a:lstStyle>
            <a:lvl1pPr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en-US" altLang="zh-CN" dirty="0">
              <a:solidFill>
                <a:srgbClr val="333333"/>
              </a:solidFill>
              <a:latin typeface="HY헤드라인M" pitchFamily="2" charset="-127"/>
              <a:ea typeface="HY헤드라인M" pitchFamily="2" charset="-127"/>
            </a:endParaRPr>
          </a:p>
        </p:txBody>
      </p:sp>
      <p:sp>
        <p:nvSpPr>
          <p:cNvPr id="121" name="AutoShape 51"/>
          <p:cNvSpPr>
            <a:spLocks noChangeArrowheads="1"/>
          </p:cNvSpPr>
          <p:nvPr/>
        </p:nvSpPr>
        <p:spPr bwMode="auto">
          <a:xfrm>
            <a:off x="4284663" y="5072856"/>
            <a:ext cx="4556125" cy="2635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>
                  <a:alpha val="37999"/>
                </a:srgbClr>
              </a:gs>
              <a:gs pos="100000">
                <a:srgbClr val="767676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42000" tIns="190800" anchor="ctr"/>
          <a:lstStyle>
            <a:lvl1pPr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" name="TextBox 71"/>
          <p:cNvSpPr txBox="1">
            <a:spLocks noChangeArrowheads="1"/>
          </p:cNvSpPr>
          <p:nvPr/>
        </p:nvSpPr>
        <p:spPr bwMode="auto">
          <a:xfrm>
            <a:off x="3536951" y="4960144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r" eaLnBrk="1" hangingPunct="1"/>
            <a:r>
              <a:rPr lang="en-US" altLang="zh-CN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124" name="그림 43" descr="0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6" y="3508375"/>
            <a:ext cx="20193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그림 47" descr="0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4" y="2428875"/>
            <a:ext cx="143986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그림 49" descr="0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9" y="1997075"/>
            <a:ext cx="871537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 Box 17">
            <a:hlinkClick r:id="rId11" action="ppaction://hlinksldjump"/>
          </p:cNvPr>
          <p:cNvSpPr txBox="1">
            <a:spLocks noChangeArrowheads="1"/>
          </p:cNvSpPr>
          <p:nvPr/>
        </p:nvSpPr>
        <p:spPr bwMode="auto">
          <a:xfrm>
            <a:off x="4585890" y="1539080"/>
            <a:ext cx="342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zh-CN" b="1" dirty="0">
                <a:latin typeface="+mn-ea"/>
                <a:ea typeface="+mn-ea"/>
              </a:rPr>
              <a:t>课题</a:t>
            </a:r>
            <a:r>
              <a:rPr lang="zh-CN" altLang="zh-CN" b="1" dirty="0" smtClean="0">
                <a:latin typeface="+mn-ea"/>
                <a:ea typeface="+mn-ea"/>
              </a:rPr>
              <a:t>背景</a:t>
            </a:r>
            <a:r>
              <a:rPr lang="zh-CN" altLang="en-US" b="1" dirty="0" smtClean="0">
                <a:latin typeface="+mn-ea"/>
                <a:ea typeface="+mn-ea"/>
              </a:rPr>
              <a:t>及研究现状</a:t>
            </a:r>
            <a:endParaRPr lang="zh-CN" altLang="zh-CN" b="1" dirty="0">
              <a:latin typeface="+mn-ea"/>
              <a:ea typeface="+mn-ea"/>
            </a:endParaRPr>
          </a:p>
        </p:txBody>
      </p:sp>
      <p:sp>
        <p:nvSpPr>
          <p:cNvPr id="128" name="Text Box 7">
            <a:hlinkClick r:id="rId12" action="ppaction://hlinksldjump"/>
          </p:cNvPr>
          <p:cNvSpPr txBox="1">
            <a:spLocks noChangeArrowheads="1"/>
          </p:cNvSpPr>
          <p:nvPr/>
        </p:nvSpPr>
        <p:spPr bwMode="auto">
          <a:xfrm>
            <a:off x="5167313" y="2496254"/>
            <a:ext cx="226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b="1" dirty="0" smtClean="0">
                <a:latin typeface="+mn-ea"/>
                <a:ea typeface="+mn-ea"/>
              </a:rPr>
              <a:t>系统需求分析</a:t>
            </a:r>
            <a:endParaRPr lang="zh-CN" altLang="zh-CN" b="1" dirty="0">
              <a:latin typeface="+mn-ea"/>
              <a:ea typeface="+mn-ea"/>
            </a:endParaRPr>
          </a:p>
        </p:txBody>
      </p:sp>
      <p:sp>
        <p:nvSpPr>
          <p:cNvPr id="129" name="Text Box 12">
            <a:hlinkClick r:id="rId13" action="ppaction://hlinksldjump"/>
          </p:cNvPr>
          <p:cNvSpPr txBox="1">
            <a:spLocks noChangeArrowheads="1"/>
          </p:cNvSpPr>
          <p:nvPr/>
        </p:nvSpPr>
        <p:spPr bwMode="auto">
          <a:xfrm>
            <a:off x="5311156" y="3402012"/>
            <a:ext cx="217194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b="1" dirty="0" smtClean="0">
                <a:latin typeface="+mn-ea"/>
                <a:ea typeface="+mn-ea"/>
              </a:rPr>
              <a:t>系统总体设计</a:t>
            </a:r>
            <a:endParaRPr lang="zh-CN" altLang="zh-CN" b="1" dirty="0">
              <a:latin typeface="+mn-ea"/>
              <a:ea typeface="+mn-ea"/>
            </a:endParaRPr>
          </a:p>
        </p:txBody>
      </p:sp>
      <p:sp>
        <p:nvSpPr>
          <p:cNvPr id="130" name="Text Box 17">
            <a:hlinkClick r:id="rId12" action="ppaction://hlinksldjump"/>
          </p:cNvPr>
          <p:cNvSpPr txBox="1">
            <a:spLocks noChangeArrowheads="1"/>
          </p:cNvSpPr>
          <p:nvPr/>
        </p:nvSpPr>
        <p:spPr bwMode="auto">
          <a:xfrm>
            <a:off x="4940302" y="4306597"/>
            <a:ext cx="2844799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b="1" dirty="0" smtClean="0">
                <a:latin typeface="+mn-ea"/>
                <a:ea typeface="+mn-ea"/>
              </a:rPr>
              <a:t>核心算法设计</a:t>
            </a:r>
            <a:endParaRPr lang="zh-CN" altLang="zh-CN" b="1" dirty="0">
              <a:latin typeface="+mn-ea"/>
              <a:ea typeface="+mn-ea"/>
            </a:endParaRPr>
          </a:p>
        </p:txBody>
      </p:sp>
      <p:sp>
        <p:nvSpPr>
          <p:cNvPr id="131" name="Text Box 22">
            <a:hlinkClick r:id="rId14" action="ppaction://hlinksldjump"/>
          </p:cNvPr>
          <p:cNvSpPr txBox="1">
            <a:spLocks noChangeArrowheads="1"/>
          </p:cNvSpPr>
          <p:nvPr/>
        </p:nvSpPr>
        <p:spPr bwMode="auto">
          <a:xfrm>
            <a:off x="4583112" y="5177079"/>
            <a:ext cx="342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b="1" dirty="0" smtClean="0">
                <a:latin typeface="Segoe Print (正文)"/>
              </a:rPr>
              <a:t>总结与展望</a:t>
            </a:r>
            <a:endParaRPr lang="zh-CN" altLang="zh-CN" b="1" dirty="0">
              <a:latin typeface="Segoe Print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2559670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/>
      <p:bldP spid="99" grpId="0" animBg="1"/>
      <p:bldP spid="100" grpId="0" animBg="1"/>
      <p:bldP spid="101" grpId="0"/>
      <p:bldP spid="106" grpId="0" animBg="1"/>
      <p:bldP spid="107" grpId="0" animBg="1"/>
      <p:bldP spid="108" grpId="0"/>
      <p:bldP spid="113" grpId="0" animBg="1"/>
      <p:bldP spid="114" grpId="0" animBg="1"/>
      <p:bldP spid="115" grpId="0"/>
      <p:bldP spid="120" grpId="0" animBg="1"/>
      <p:bldP spid="121" grpId="0" animBg="1"/>
      <p:bldP spid="122" grpId="0"/>
      <p:bldP spid="127" grpId="0"/>
      <p:bldP spid="128" grpId="0"/>
      <p:bldP spid="129" grpId="0"/>
      <p:bldP spid="130" grpId="0"/>
      <p:bldP spid="1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5214" y="772732"/>
            <a:ext cx="4038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zh-CN" altLang="zh-CN" sz="3200" b="1" dirty="0">
                <a:latin typeface="Segoe Print (正文)"/>
              </a:rPr>
              <a:t>课题背景</a:t>
            </a:r>
            <a:r>
              <a:rPr lang="zh-CN" altLang="en-US" sz="3200" b="1" dirty="0">
                <a:latin typeface="Segoe Print (正文)"/>
              </a:rPr>
              <a:t>及研究现状</a:t>
            </a:r>
            <a:endParaRPr lang="zh-CN" altLang="zh-CN" sz="3200" b="1" dirty="0">
              <a:latin typeface="Segoe Print (正文)"/>
            </a:endParaRPr>
          </a:p>
        </p:txBody>
      </p:sp>
      <p:grpSp>
        <p:nvGrpSpPr>
          <p:cNvPr id="9" name="Group 233"/>
          <p:cNvGrpSpPr>
            <a:grpSpLocks/>
          </p:cNvGrpSpPr>
          <p:nvPr/>
        </p:nvGrpSpPr>
        <p:grpSpPr bwMode="auto">
          <a:xfrm>
            <a:off x="1065215" y="1698491"/>
            <a:ext cx="5105400" cy="555625"/>
            <a:chOff x="1248" y="2030"/>
            <a:chExt cx="3216" cy="350"/>
          </a:xfrm>
        </p:grpSpPr>
        <p:sp>
          <p:nvSpPr>
            <p:cNvPr id="10" name="Line 234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Segoe Print (正文)"/>
              </a:endParaRPr>
            </a:p>
          </p:txBody>
        </p:sp>
        <p:sp>
          <p:nvSpPr>
            <p:cNvPr id="11" name="Rectangle 235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  <a:contourClr>
                <a:srgbClr val="99CC0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Segoe Print (正文)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65415" y="1720716"/>
            <a:ext cx="149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课题背景</a:t>
            </a:r>
            <a:endParaRPr lang="zh-CN" altLang="en-US" sz="2400" dirty="0"/>
          </a:p>
        </p:txBody>
      </p:sp>
      <p:grpSp>
        <p:nvGrpSpPr>
          <p:cNvPr id="30" name="Group 4"/>
          <p:cNvGrpSpPr>
            <a:grpSpLocks/>
          </p:cNvGrpSpPr>
          <p:nvPr/>
        </p:nvGrpSpPr>
        <p:grpSpPr bwMode="auto">
          <a:xfrm rot="907110">
            <a:off x="931932" y="3133766"/>
            <a:ext cx="1625600" cy="1042988"/>
            <a:chOff x="0" y="0"/>
            <a:chExt cx="469" cy="403"/>
          </a:xfrm>
        </p:grpSpPr>
        <p:pic>
          <p:nvPicPr>
            <p:cNvPr id="31" name="右箭头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 rot="19852104">
              <a:off x="59" y="123"/>
              <a:ext cx="326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 anchor="ctr" anchorCtr="1"/>
            <a:lstStyle>
              <a:lvl1pPr algn="l">
                <a:defRPr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dirty="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1" charset="-122"/>
                </a:rPr>
                <a:t>背景</a:t>
              </a:r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3157540" y="3067450"/>
            <a:ext cx="2135187" cy="2846388"/>
          </a:xfrm>
          <a:prstGeom prst="roundRect">
            <a:avLst>
              <a:gd name="adj" fmla="val 7627"/>
            </a:avLst>
          </a:prstGeom>
          <a:gradFill flip="none" rotWithShape="1">
            <a:gsLst>
              <a:gs pos="15000">
                <a:schemeClr val="bg1"/>
              </a:gs>
              <a:gs pos="43000">
                <a:schemeClr val="tx2">
                  <a:lumMod val="20000"/>
                  <a:lumOff val="80000"/>
                </a:schemeClr>
              </a:gs>
              <a:gs pos="51000">
                <a:schemeClr val="tx1">
                  <a:lumMod val="85000"/>
                  <a:lumOff val="15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2220000" scaled="0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197227" y="3118250"/>
            <a:ext cx="2055813" cy="2743200"/>
          </a:xfrm>
          <a:prstGeom prst="roundRect">
            <a:avLst>
              <a:gd name="adj" fmla="val 7181"/>
            </a:avLst>
          </a:prstGeom>
          <a:gradFill flip="none" rotWithShape="1">
            <a:gsLst>
              <a:gs pos="15000">
                <a:schemeClr val="bg1"/>
              </a:gs>
              <a:gs pos="43000">
                <a:schemeClr val="tx2">
                  <a:lumMod val="20000"/>
                  <a:lumOff val="80000"/>
                </a:schemeClr>
              </a:gs>
              <a:gs pos="51000">
                <a:schemeClr val="tx1">
                  <a:lumMod val="85000"/>
                  <a:lumOff val="15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1302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Freeform 25"/>
          <p:cNvSpPr>
            <a:spLocks/>
          </p:cNvSpPr>
          <p:nvPr/>
        </p:nvSpPr>
        <p:spPr bwMode="auto">
          <a:xfrm rot="21300000">
            <a:off x="3678240" y="3067450"/>
            <a:ext cx="20637" cy="9207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7" y="30"/>
              </a:cxn>
              <a:cxn ang="0">
                <a:pos x="10" y="61"/>
              </a:cxn>
              <a:cxn ang="0">
                <a:pos x="8" y="0"/>
              </a:cxn>
            </a:cxnLst>
            <a:rect l="0" t="0" r="r" b="b"/>
            <a:pathLst>
              <a:path w="17" h="61">
                <a:moveTo>
                  <a:pt x="8" y="0"/>
                </a:moveTo>
                <a:cubicBezTo>
                  <a:pt x="14" y="10"/>
                  <a:pt x="17" y="20"/>
                  <a:pt x="17" y="30"/>
                </a:cubicBezTo>
                <a:cubicBezTo>
                  <a:pt x="17" y="42"/>
                  <a:pt x="13" y="52"/>
                  <a:pt x="10" y="61"/>
                </a:cubicBezTo>
                <a:cubicBezTo>
                  <a:pt x="1" y="41"/>
                  <a:pt x="0" y="20"/>
                  <a:pt x="8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lumMod val="95000"/>
                </a:schemeClr>
              </a:gs>
              <a:gs pos="39000">
                <a:schemeClr val="bg1">
                  <a:lumMod val="75000"/>
                </a:schemeClr>
              </a:gs>
              <a:gs pos="64000">
                <a:schemeClr val="tx1">
                  <a:lumMod val="65000"/>
                  <a:lumOff val="3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60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Freeform 25"/>
          <p:cNvSpPr>
            <a:spLocks/>
          </p:cNvSpPr>
          <p:nvPr/>
        </p:nvSpPr>
        <p:spPr bwMode="auto">
          <a:xfrm rot="300000" flipH="1">
            <a:off x="4751390" y="3067450"/>
            <a:ext cx="20637" cy="9207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7" y="30"/>
              </a:cxn>
              <a:cxn ang="0">
                <a:pos x="10" y="61"/>
              </a:cxn>
              <a:cxn ang="0">
                <a:pos x="8" y="0"/>
              </a:cxn>
            </a:cxnLst>
            <a:rect l="0" t="0" r="r" b="b"/>
            <a:pathLst>
              <a:path w="17" h="61">
                <a:moveTo>
                  <a:pt x="8" y="0"/>
                </a:moveTo>
                <a:cubicBezTo>
                  <a:pt x="14" y="10"/>
                  <a:pt x="17" y="20"/>
                  <a:pt x="17" y="30"/>
                </a:cubicBezTo>
                <a:cubicBezTo>
                  <a:pt x="17" y="42"/>
                  <a:pt x="13" y="52"/>
                  <a:pt x="10" y="61"/>
                </a:cubicBezTo>
                <a:cubicBezTo>
                  <a:pt x="1" y="41"/>
                  <a:pt x="0" y="20"/>
                  <a:pt x="8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lumMod val="85000"/>
                </a:schemeClr>
              </a:gs>
              <a:gs pos="39000">
                <a:schemeClr val="bg1">
                  <a:lumMod val="50000"/>
                </a:schemeClr>
              </a:gs>
              <a:gs pos="64000">
                <a:schemeClr val="tx1">
                  <a:lumMod val="85000"/>
                  <a:lumOff val="1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60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3228977" y="3150000"/>
            <a:ext cx="1992313" cy="2679700"/>
          </a:xfrm>
          <a:prstGeom prst="roundRect">
            <a:avLst>
              <a:gd name="adj" fmla="val 5784"/>
            </a:avLst>
          </a:prstGeom>
          <a:gradFill>
            <a:gsLst>
              <a:gs pos="15000">
                <a:schemeClr val="bg1"/>
              </a:gs>
              <a:gs pos="39000">
                <a:schemeClr val="tx2">
                  <a:lumMod val="20000"/>
                  <a:lumOff val="80000"/>
                </a:schemeClr>
              </a:gs>
              <a:gs pos="48000">
                <a:schemeClr val="tx1">
                  <a:lumMod val="85000"/>
                  <a:lumOff val="15000"/>
                </a:schemeClr>
              </a:gs>
              <a:gs pos="8500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椭圆 37"/>
          <p:cNvSpPr>
            <a:spLocks noChangeArrowheads="1"/>
          </p:cNvSpPr>
          <p:nvPr/>
        </p:nvSpPr>
        <p:spPr bwMode="auto">
          <a:xfrm>
            <a:off x="4984752" y="3257950"/>
            <a:ext cx="82550" cy="793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262626"/>
              </a:gs>
            </a:gsLst>
            <a:path path="shape">
              <a:fillToRect l="50000" t="50000" r="50000" b="50000"/>
            </a:path>
          </a:gradFill>
          <a:ln w="12700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9" name="椭圆 38"/>
          <p:cNvSpPr>
            <a:spLocks noChangeArrowheads="1"/>
          </p:cNvSpPr>
          <p:nvPr/>
        </p:nvSpPr>
        <p:spPr bwMode="auto">
          <a:xfrm>
            <a:off x="3414715" y="3257950"/>
            <a:ext cx="82550" cy="793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262626"/>
              </a:gs>
            </a:gsLst>
            <a:path path="shape">
              <a:fillToRect l="50000" t="50000" r="50000" b="50000"/>
            </a:path>
          </a:gradFill>
          <a:ln w="12700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0" name="椭圆 39"/>
          <p:cNvSpPr>
            <a:spLocks noChangeArrowheads="1"/>
          </p:cNvSpPr>
          <p:nvPr/>
        </p:nvSpPr>
        <p:spPr bwMode="auto">
          <a:xfrm>
            <a:off x="3414715" y="5621738"/>
            <a:ext cx="82550" cy="793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262626"/>
              </a:gs>
            </a:gsLst>
            <a:path path="shape">
              <a:fillToRect l="50000" t="50000" r="50000" b="50000"/>
            </a:path>
          </a:gradFill>
          <a:ln w="12700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1" name="椭圆 40"/>
          <p:cNvSpPr>
            <a:spLocks noChangeArrowheads="1"/>
          </p:cNvSpPr>
          <p:nvPr/>
        </p:nvSpPr>
        <p:spPr bwMode="auto">
          <a:xfrm>
            <a:off x="4984752" y="5621738"/>
            <a:ext cx="82550" cy="793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262626"/>
              </a:gs>
            </a:gsLst>
            <a:path path="shape">
              <a:fillToRect l="50000" t="50000" r="50000" b="50000"/>
            </a:path>
          </a:gradFill>
          <a:ln w="12700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圆角矩形 41"/>
          <p:cNvSpPr>
            <a:spLocks noChangeArrowheads="1"/>
          </p:cNvSpPr>
          <p:nvPr/>
        </p:nvSpPr>
        <p:spPr bwMode="auto">
          <a:xfrm rot="16200000">
            <a:off x="3171034" y="3655619"/>
            <a:ext cx="2093912" cy="1701800"/>
          </a:xfrm>
          <a:prstGeom prst="roundRect">
            <a:avLst>
              <a:gd name="adj" fmla="val 2352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43" name="圆角矩形 42"/>
          <p:cNvSpPr>
            <a:spLocks noChangeArrowheads="1"/>
          </p:cNvSpPr>
          <p:nvPr/>
        </p:nvSpPr>
        <p:spPr bwMode="auto">
          <a:xfrm>
            <a:off x="3395665" y="5507438"/>
            <a:ext cx="1663700" cy="460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  <a:alpha val="80000"/>
                </a:schemeClr>
              </a:gs>
              <a:gs pos="50000">
                <a:schemeClr val="hlink">
                  <a:alpha val="80000"/>
                </a:schemeClr>
              </a:gs>
              <a:gs pos="100000">
                <a:schemeClr val="hlink">
                  <a:gamma/>
                  <a:shade val="46275"/>
                  <a:invGamma/>
                  <a:alpha val="80000"/>
                </a:schemeClr>
              </a:gs>
            </a:gsLst>
            <a:lin ang="5400000" scaled="1"/>
          </a:gradFill>
          <a:ln w="25400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7" name="弦形 46"/>
          <p:cNvSpPr/>
          <p:nvPr/>
        </p:nvSpPr>
        <p:spPr>
          <a:xfrm>
            <a:off x="3695702" y="2613425"/>
            <a:ext cx="1058863" cy="1060450"/>
          </a:xfrm>
          <a:prstGeom prst="chord">
            <a:avLst>
              <a:gd name="adj1" fmla="val 21101623"/>
              <a:gd name="adj2" fmla="val 113065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弦形 47"/>
          <p:cNvSpPr/>
          <p:nvPr/>
        </p:nvSpPr>
        <p:spPr>
          <a:xfrm>
            <a:off x="3695702" y="2616600"/>
            <a:ext cx="1058863" cy="1060450"/>
          </a:xfrm>
          <a:prstGeom prst="chord">
            <a:avLst>
              <a:gd name="adj1" fmla="val 805680"/>
              <a:gd name="adj2" fmla="val 99868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圆角矩形 48"/>
          <p:cNvSpPr>
            <a:spLocks noChangeArrowheads="1"/>
          </p:cNvSpPr>
          <p:nvPr/>
        </p:nvSpPr>
        <p:spPr bwMode="auto">
          <a:xfrm rot="5400000">
            <a:off x="2343946" y="4477944"/>
            <a:ext cx="2090738" cy="444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  <a:alpha val="80000"/>
                </a:schemeClr>
              </a:gs>
              <a:gs pos="50000">
                <a:schemeClr val="hlink">
                  <a:alpha val="80000"/>
                </a:schemeClr>
              </a:gs>
              <a:gs pos="100000">
                <a:schemeClr val="hlink">
                  <a:gamma/>
                  <a:shade val="46275"/>
                  <a:invGamma/>
                  <a:alpha val="80000"/>
                </a:schemeClr>
              </a:gs>
            </a:gsLst>
            <a:lin ang="5400000" scaled="1"/>
          </a:gradFill>
          <a:ln w="25400" algn="ctr">
            <a:noFill/>
            <a:round/>
            <a:headEnd/>
            <a:tailEnd/>
          </a:ln>
          <a:effectLst/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0" name="圆角矩形 49"/>
          <p:cNvSpPr>
            <a:spLocks noChangeArrowheads="1"/>
          </p:cNvSpPr>
          <p:nvPr/>
        </p:nvSpPr>
        <p:spPr bwMode="auto">
          <a:xfrm rot="5400000">
            <a:off x="4013202" y="4475563"/>
            <a:ext cx="2090738" cy="492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  <a:alpha val="80000"/>
                </a:schemeClr>
              </a:gs>
              <a:gs pos="50000">
                <a:schemeClr val="hlink">
                  <a:alpha val="80000"/>
                </a:schemeClr>
              </a:gs>
              <a:gs pos="100000">
                <a:schemeClr val="hlink">
                  <a:gamma/>
                  <a:shade val="46275"/>
                  <a:invGamma/>
                  <a:alpha val="80000"/>
                </a:schemeClr>
              </a:gs>
            </a:gsLst>
            <a:lin ang="5400000" scaled="1"/>
          </a:gradFill>
          <a:ln w="25400" algn="ctr">
            <a:noFill/>
            <a:round/>
            <a:headEnd/>
            <a:tailEnd/>
          </a:ln>
          <a:effectLst/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1" name="Freeform 17"/>
          <p:cNvSpPr>
            <a:spLocks/>
          </p:cNvSpPr>
          <p:nvPr/>
        </p:nvSpPr>
        <p:spPr bwMode="auto">
          <a:xfrm rot="1283614">
            <a:off x="4592640" y="3397650"/>
            <a:ext cx="219075" cy="176213"/>
          </a:xfrm>
          <a:custGeom>
            <a:avLst/>
            <a:gdLst>
              <a:gd name="T0" fmla="*/ 2147483647 w 15"/>
              <a:gd name="T1" fmla="*/ 0 h 9"/>
              <a:gd name="T2" fmla="*/ 0 w 15"/>
              <a:gd name="T3" fmla="*/ 0 h 9"/>
              <a:gd name="T4" fmla="*/ 2147483647 w 15"/>
              <a:gd name="T5" fmla="*/ 2147483647 h 9"/>
              <a:gd name="T6" fmla="*/ 2147483647 w 15"/>
              <a:gd name="T7" fmla="*/ 2147483647 h 9"/>
              <a:gd name="T8" fmla="*/ 2147483647 w 15"/>
              <a:gd name="T9" fmla="*/ 2147483647 h 9"/>
              <a:gd name="T10" fmla="*/ 2147483647 w 15"/>
              <a:gd name="T11" fmla="*/ 0 h 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"/>
              <a:gd name="T19" fmla="*/ 0 h 9"/>
              <a:gd name="T20" fmla="*/ 15 w 15"/>
              <a:gd name="T21" fmla="*/ 9 h 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" h="9">
                <a:moveTo>
                  <a:pt x="15" y="0"/>
                </a:moveTo>
                <a:lnTo>
                  <a:pt x="0" y="0"/>
                </a:lnTo>
                <a:lnTo>
                  <a:pt x="1" y="9"/>
                </a:lnTo>
                <a:cubicBezTo>
                  <a:pt x="1" y="9"/>
                  <a:pt x="2" y="8"/>
                  <a:pt x="2" y="8"/>
                </a:cubicBezTo>
                <a:cubicBezTo>
                  <a:pt x="5" y="4"/>
                  <a:pt x="10" y="1"/>
                  <a:pt x="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Freeform 17"/>
          <p:cNvSpPr>
            <a:spLocks/>
          </p:cNvSpPr>
          <p:nvPr/>
        </p:nvSpPr>
        <p:spPr bwMode="auto">
          <a:xfrm rot="20316386" flipH="1">
            <a:off x="3635377" y="3397650"/>
            <a:ext cx="219075" cy="176213"/>
          </a:xfrm>
          <a:custGeom>
            <a:avLst/>
            <a:gdLst>
              <a:gd name="T0" fmla="*/ 2147483647 w 15"/>
              <a:gd name="T1" fmla="*/ 0 h 9"/>
              <a:gd name="T2" fmla="*/ 0 w 15"/>
              <a:gd name="T3" fmla="*/ 0 h 9"/>
              <a:gd name="T4" fmla="*/ 2147483647 w 15"/>
              <a:gd name="T5" fmla="*/ 2147483647 h 9"/>
              <a:gd name="T6" fmla="*/ 2147483647 w 15"/>
              <a:gd name="T7" fmla="*/ 2147483647 h 9"/>
              <a:gd name="T8" fmla="*/ 2147483647 w 15"/>
              <a:gd name="T9" fmla="*/ 2147483647 h 9"/>
              <a:gd name="T10" fmla="*/ 2147483647 w 15"/>
              <a:gd name="T11" fmla="*/ 0 h 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"/>
              <a:gd name="T19" fmla="*/ 0 h 9"/>
              <a:gd name="T20" fmla="*/ 15 w 15"/>
              <a:gd name="T21" fmla="*/ 9 h 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" h="9">
                <a:moveTo>
                  <a:pt x="15" y="0"/>
                </a:moveTo>
                <a:lnTo>
                  <a:pt x="0" y="0"/>
                </a:lnTo>
                <a:lnTo>
                  <a:pt x="1" y="9"/>
                </a:lnTo>
                <a:cubicBezTo>
                  <a:pt x="1" y="9"/>
                  <a:pt x="2" y="8"/>
                  <a:pt x="2" y="8"/>
                </a:cubicBezTo>
                <a:cubicBezTo>
                  <a:pt x="5" y="4"/>
                  <a:pt x="10" y="1"/>
                  <a:pt x="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5519740" y="3067450"/>
            <a:ext cx="2136775" cy="2846388"/>
          </a:xfrm>
          <a:prstGeom prst="roundRect">
            <a:avLst>
              <a:gd name="adj" fmla="val 7627"/>
            </a:avLst>
          </a:prstGeom>
          <a:gradFill flip="none" rotWithShape="1">
            <a:gsLst>
              <a:gs pos="15000">
                <a:schemeClr val="bg1"/>
              </a:gs>
              <a:gs pos="43000">
                <a:schemeClr val="tx2">
                  <a:lumMod val="20000"/>
                  <a:lumOff val="80000"/>
                </a:schemeClr>
              </a:gs>
              <a:gs pos="51000">
                <a:schemeClr val="tx1">
                  <a:lumMod val="85000"/>
                  <a:lumOff val="15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2220000" scaled="0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5559427" y="3118250"/>
            <a:ext cx="2057400" cy="2743200"/>
          </a:xfrm>
          <a:prstGeom prst="roundRect">
            <a:avLst>
              <a:gd name="adj" fmla="val 7181"/>
            </a:avLst>
          </a:prstGeom>
          <a:gradFill flip="none" rotWithShape="1">
            <a:gsLst>
              <a:gs pos="15000">
                <a:schemeClr val="bg1"/>
              </a:gs>
              <a:gs pos="43000">
                <a:schemeClr val="tx2">
                  <a:lumMod val="20000"/>
                  <a:lumOff val="80000"/>
                </a:schemeClr>
              </a:gs>
              <a:gs pos="51000">
                <a:schemeClr val="tx1">
                  <a:lumMod val="85000"/>
                  <a:lumOff val="15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1302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Freeform 25"/>
          <p:cNvSpPr>
            <a:spLocks/>
          </p:cNvSpPr>
          <p:nvPr/>
        </p:nvSpPr>
        <p:spPr bwMode="auto">
          <a:xfrm rot="21300000">
            <a:off x="6040440" y="3067450"/>
            <a:ext cx="22225" cy="9207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7" y="30"/>
              </a:cxn>
              <a:cxn ang="0">
                <a:pos x="10" y="61"/>
              </a:cxn>
              <a:cxn ang="0">
                <a:pos x="8" y="0"/>
              </a:cxn>
            </a:cxnLst>
            <a:rect l="0" t="0" r="r" b="b"/>
            <a:pathLst>
              <a:path w="17" h="61">
                <a:moveTo>
                  <a:pt x="8" y="0"/>
                </a:moveTo>
                <a:cubicBezTo>
                  <a:pt x="14" y="10"/>
                  <a:pt x="17" y="20"/>
                  <a:pt x="17" y="30"/>
                </a:cubicBezTo>
                <a:cubicBezTo>
                  <a:pt x="17" y="42"/>
                  <a:pt x="13" y="52"/>
                  <a:pt x="10" y="61"/>
                </a:cubicBezTo>
                <a:cubicBezTo>
                  <a:pt x="1" y="41"/>
                  <a:pt x="0" y="20"/>
                  <a:pt x="8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lumMod val="95000"/>
                </a:schemeClr>
              </a:gs>
              <a:gs pos="39000">
                <a:schemeClr val="bg1">
                  <a:lumMod val="75000"/>
                </a:schemeClr>
              </a:gs>
              <a:gs pos="64000">
                <a:schemeClr val="tx1">
                  <a:lumMod val="65000"/>
                  <a:lumOff val="3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60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Freeform 25"/>
          <p:cNvSpPr>
            <a:spLocks/>
          </p:cNvSpPr>
          <p:nvPr/>
        </p:nvSpPr>
        <p:spPr bwMode="auto">
          <a:xfrm rot="300000" flipH="1">
            <a:off x="7113590" y="3067450"/>
            <a:ext cx="22225" cy="9207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7" y="30"/>
              </a:cxn>
              <a:cxn ang="0">
                <a:pos x="10" y="61"/>
              </a:cxn>
              <a:cxn ang="0">
                <a:pos x="8" y="0"/>
              </a:cxn>
            </a:cxnLst>
            <a:rect l="0" t="0" r="r" b="b"/>
            <a:pathLst>
              <a:path w="17" h="61">
                <a:moveTo>
                  <a:pt x="8" y="0"/>
                </a:moveTo>
                <a:cubicBezTo>
                  <a:pt x="14" y="10"/>
                  <a:pt x="17" y="20"/>
                  <a:pt x="17" y="30"/>
                </a:cubicBezTo>
                <a:cubicBezTo>
                  <a:pt x="17" y="42"/>
                  <a:pt x="13" y="52"/>
                  <a:pt x="10" y="61"/>
                </a:cubicBezTo>
                <a:cubicBezTo>
                  <a:pt x="1" y="41"/>
                  <a:pt x="0" y="20"/>
                  <a:pt x="8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lumMod val="85000"/>
                </a:schemeClr>
              </a:gs>
              <a:gs pos="39000">
                <a:schemeClr val="bg1">
                  <a:lumMod val="50000"/>
                </a:schemeClr>
              </a:gs>
              <a:gs pos="64000">
                <a:schemeClr val="tx1">
                  <a:lumMod val="85000"/>
                  <a:lumOff val="1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60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5592765" y="3150000"/>
            <a:ext cx="1990725" cy="2679700"/>
          </a:xfrm>
          <a:prstGeom prst="roundRect">
            <a:avLst>
              <a:gd name="adj" fmla="val 5784"/>
            </a:avLst>
          </a:prstGeom>
          <a:gradFill>
            <a:gsLst>
              <a:gs pos="15000">
                <a:schemeClr val="bg1"/>
              </a:gs>
              <a:gs pos="39000">
                <a:schemeClr val="tx2">
                  <a:lumMod val="20000"/>
                  <a:lumOff val="80000"/>
                </a:schemeClr>
              </a:gs>
              <a:gs pos="48000">
                <a:schemeClr val="tx1">
                  <a:lumMod val="85000"/>
                  <a:lumOff val="15000"/>
                </a:schemeClr>
              </a:gs>
              <a:gs pos="8500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8" name="椭圆 57"/>
          <p:cNvSpPr>
            <a:spLocks noChangeArrowheads="1"/>
          </p:cNvSpPr>
          <p:nvPr/>
        </p:nvSpPr>
        <p:spPr bwMode="auto">
          <a:xfrm>
            <a:off x="7348540" y="3257950"/>
            <a:ext cx="82550" cy="793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262626"/>
              </a:gs>
            </a:gsLst>
            <a:path path="shape">
              <a:fillToRect l="50000" t="50000" r="50000" b="50000"/>
            </a:path>
          </a:gradFill>
          <a:ln w="12700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9" name="椭圆 58"/>
          <p:cNvSpPr>
            <a:spLocks noChangeArrowheads="1"/>
          </p:cNvSpPr>
          <p:nvPr/>
        </p:nvSpPr>
        <p:spPr bwMode="auto">
          <a:xfrm>
            <a:off x="5778502" y="3257950"/>
            <a:ext cx="80963" cy="793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262626"/>
              </a:gs>
            </a:gsLst>
            <a:path path="shape">
              <a:fillToRect l="50000" t="50000" r="50000" b="50000"/>
            </a:path>
          </a:gradFill>
          <a:ln w="12700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0" name="椭圆 59"/>
          <p:cNvSpPr>
            <a:spLocks noChangeArrowheads="1"/>
          </p:cNvSpPr>
          <p:nvPr/>
        </p:nvSpPr>
        <p:spPr bwMode="auto">
          <a:xfrm>
            <a:off x="5778502" y="5621738"/>
            <a:ext cx="80963" cy="793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262626"/>
              </a:gs>
            </a:gsLst>
            <a:path path="shape">
              <a:fillToRect l="50000" t="50000" r="50000" b="50000"/>
            </a:path>
          </a:gradFill>
          <a:ln w="12700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1" name="椭圆 60"/>
          <p:cNvSpPr>
            <a:spLocks noChangeArrowheads="1"/>
          </p:cNvSpPr>
          <p:nvPr/>
        </p:nvSpPr>
        <p:spPr bwMode="auto">
          <a:xfrm>
            <a:off x="7348540" y="5621738"/>
            <a:ext cx="82550" cy="793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262626"/>
              </a:gs>
            </a:gsLst>
            <a:path path="shape">
              <a:fillToRect l="50000" t="50000" r="50000" b="50000"/>
            </a:path>
          </a:gradFill>
          <a:ln w="12700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2" name="圆角矩形 61"/>
          <p:cNvSpPr>
            <a:spLocks noChangeArrowheads="1"/>
          </p:cNvSpPr>
          <p:nvPr/>
        </p:nvSpPr>
        <p:spPr bwMode="auto">
          <a:xfrm rot="16200000">
            <a:off x="5534028" y="3656412"/>
            <a:ext cx="2093912" cy="1700213"/>
          </a:xfrm>
          <a:prstGeom prst="roundRect">
            <a:avLst>
              <a:gd name="adj" fmla="val 2352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3" name="圆角矩形 62"/>
          <p:cNvSpPr>
            <a:spLocks noChangeArrowheads="1"/>
          </p:cNvSpPr>
          <p:nvPr/>
        </p:nvSpPr>
        <p:spPr bwMode="auto">
          <a:xfrm>
            <a:off x="5759452" y="5507438"/>
            <a:ext cx="1663700" cy="460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80000"/>
                </a:schemeClr>
              </a:gs>
              <a:gs pos="50000">
                <a:schemeClr val="accent1">
                  <a:alpha val="80000"/>
                </a:schemeClr>
              </a:gs>
              <a:gs pos="100000">
                <a:schemeClr val="accent1">
                  <a:gamma/>
                  <a:shade val="46275"/>
                  <a:invGamma/>
                  <a:alpha val="80000"/>
                </a:schemeClr>
              </a:gs>
            </a:gsLst>
            <a:lin ang="5400000" scaled="1"/>
          </a:gradFill>
          <a:ln w="25400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gray">
          <a:xfrm>
            <a:off x="5773741" y="3734405"/>
            <a:ext cx="1704975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弦形 66"/>
          <p:cNvSpPr/>
          <p:nvPr/>
        </p:nvSpPr>
        <p:spPr>
          <a:xfrm>
            <a:off x="6057902" y="2613425"/>
            <a:ext cx="1060450" cy="1060450"/>
          </a:xfrm>
          <a:prstGeom prst="chord">
            <a:avLst>
              <a:gd name="adj1" fmla="val 21101623"/>
              <a:gd name="adj2" fmla="val 113065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8" name="弦形 67"/>
          <p:cNvSpPr/>
          <p:nvPr/>
        </p:nvSpPr>
        <p:spPr>
          <a:xfrm>
            <a:off x="6057902" y="2616600"/>
            <a:ext cx="1060450" cy="1060450"/>
          </a:xfrm>
          <a:prstGeom prst="chord">
            <a:avLst>
              <a:gd name="adj1" fmla="val 805680"/>
              <a:gd name="adj2" fmla="val 99868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9" name="圆角矩形 68"/>
          <p:cNvSpPr>
            <a:spLocks noChangeArrowheads="1"/>
          </p:cNvSpPr>
          <p:nvPr/>
        </p:nvSpPr>
        <p:spPr bwMode="auto">
          <a:xfrm rot="5400000">
            <a:off x="4706940" y="4478737"/>
            <a:ext cx="2090738" cy="428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80000"/>
                </a:schemeClr>
              </a:gs>
              <a:gs pos="50000">
                <a:schemeClr val="accent1">
                  <a:alpha val="80000"/>
                </a:schemeClr>
              </a:gs>
              <a:gs pos="100000">
                <a:schemeClr val="accent1">
                  <a:gamma/>
                  <a:shade val="46275"/>
                  <a:invGamma/>
                  <a:alpha val="80000"/>
                </a:schemeClr>
              </a:gs>
            </a:gsLst>
            <a:lin ang="5400000" scaled="1"/>
          </a:gradFill>
          <a:ln w="25400" algn="ctr">
            <a:noFill/>
            <a:round/>
            <a:headEnd/>
            <a:tailEnd/>
          </a:ln>
          <a:effectLst/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0" name="圆角矩形 69"/>
          <p:cNvSpPr>
            <a:spLocks noChangeArrowheads="1"/>
          </p:cNvSpPr>
          <p:nvPr/>
        </p:nvSpPr>
        <p:spPr bwMode="auto">
          <a:xfrm rot="5400000">
            <a:off x="6376196" y="4476356"/>
            <a:ext cx="2090738" cy="476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80000"/>
                </a:schemeClr>
              </a:gs>
              <a:gs pos="50000">
                <a:schemeClr val="accent1">
                  <a:alpha val="80000"/>
                </a:schemeClr>
              </a:gs>
              <a:gs pos="100000">
                <a:schemeClr val="accent1">
                  <a:gamma/>
                  <a:shade val="46275"/>
                  <a:invGamma/>
                  <a:alpha val="80000"/>
                </a:schemeClr>
              </a:gs>
            </a:gsLst>
            <a:lin ang="5400000" scaled="1"/>
          </a:gradFill>
          <a:ln w="25400" algn="ctr">
            <a:noFill/>
            <a:round/>
            <a:headEnd/>
            <a:tailEnd/>
          </a:ln>
          <a:effectLst/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1" name="Freeform 17"/>
          <p:cNvSpPr>
            <a:spLocks/>
          </p:cNvSpPr>
          <p:nvPr/>
        </p:nvSpPr>
        <p:spPr bwMode="auto">
          <a:xfrm rot="1283614">
            <a:off x="6956427" y="3397650"/>
            <a:ext cx="217488" cy="176213"/>
          </a:xfrm>
          <a:custGeom>
            <a:avLst/>
            <a:gdLst>
              <a:gd name="T0" fmla="*/ 2147483647 w 15"/>
              <a:gd name="T1" fmla="*/ 0 h 9"/>
              <a:gd name="T2" fmla="*/ 0 w 15"/>
              <a:gd name="T3" fmla="*/ 0 h 9"/>
              <a:gd name="T4" fmla="*/ 2147483647 w 15"/>
              <a:gd name="T5" fmla="*/ 2147483647 h 9"/>
              <a:gd name="T6" fmla="*/ 2147483647 w 15"/>
              <a:gd name="T7" fmla="*/ 2147483647 h 9"/>
              <a:gd name="T8" fmla="*/ 2147483647 w 15"/>
              <a:gd name="T9" fmla="*/ 2147483647 h 9"/>
              <a:gd name="T10" fmla="*/ 2147483647 w 15"/>
              <a:gd name="T11" fmla="*/ 0 h 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"/>
              <a:gd name="T19" fmla="*/ 0 h 9"/>
              <a:gd name="T20" fmla="*/ 15 w 15"/>
              <a:gd name="T21" fmla="*/ 9 h 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" h="9">
                <a:moveTo>
                  <a:pt x="15" y="0"/>
                </a:moveTo>
                <a:lnTo>
                  <a:pt x="0" y="0"/>
                </a:lnTo>
                <a:lnTo>
                  <a:pt x="1" y="9"/>
                </a:lnTo>
                <a:cubicBezTo>
                  <a:pt x="1" y="9"/>
                  <a:pt x="2" y="8"/>
                  <a:pt x="2" y="8"/>
                </a:cubicBezTo>
                <a:cubicBezTo>
                  <a:pt x="5" y="4"/>
                  <a:pt x="10" y="1"/>
                  <a:pt x="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Freeform 17"/>
          <p:cNvSpPr>
            <a:spLocks/>
          </p:cNvSpPr>
          <p:nvPr/>
        </p:nvSpPr>
        <p:spPr bwMode="auto">
          <a:xfrm rot="20316386" flipH="1">
            <a:off x="5997577" y="3397650"/>
            <a:ext cx="219075" cy="176213"/>
          </a:xfrm>
          <a:custGeom>
            <a:avLst/>
            <a:gdLst>
              <a:gd name="T0" fmla="*/ 2147483647 w 15"/>
              <a:gd name="T1" fmla="*/ 0 h 9"/>
              <a:gd name="T2" fmla="*/ 0 w 15"/>
              <a:gd name="T3" fmla="*/ 0 h 9"/>
              <a:gd name="T4" fmla="*/ 2147483647 w 15"/>
              <a:gd name="T5" fmla="*/ 2147483647 h 9"/>
              <a:gd name="T6" fmla="*/ 2147483647 w 15"/>
              <a:gd name="T7" fmla="*/ 2147483647 h 9"/>
              <a:gd name="T8" fmla="*/ 2147483647 w 15"/>
              <a:gd name="T9" fmla="*/ 2147483647 h 9"/>
              <a:gd name="T10" fmla="*/ 2147483647 w 15"/>
              <a:gd name="T11" fmla="*/ 0 h 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"/>
              <a:gd name="T19" fmla="*/ 0 h 9"/>
              <a:gd name="T20" fmla="*/ 15 w 15"/>
              <a:gd name="T21" fmla="*/ 9 h 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" h="9">
                <a:moveTo>
                  <a:pt x="15" y="0"/>
                </a:moveTo>
                <a:lnTo>
                  <a:pt x="0" y="0"/>
                </a:lnTo>
                <a:lnTo>
                  <a:pt x="1" y="9"/>
                </a:lnTo>
                <a:cubicBezTo>
                  <a:pt x="1" y="9"/>
                  <a:pt x="2" y="8"/>
                  <a:pt x="2" y="8"/>
                </a:cubicBezTo>
                <a:cubicBezTo>
                  <a:pt x="5" y="4"/>
                  <a:pt x="10" y="1"/>
                  <a:pt x="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7883527" y="3067450"/>
            <a:ext cx="2135188" cy="2846388"/>
          </a:xfrm>
          <a:prstGeom prst="roundRect">
            <a:avLst>
              <a:gd name="adj" fmla="val 7627"/>
            </a:avLst>
          </a:prstGeom>
          <a:gradFill flip="none" rotWithShape="1">
            <a:gsLst>
              <a:gs pos="15000">
                <a:schemeClr val="bg1"/>
              </a:gs>
              <a:gs pos="43000">
                <a:schemeClr val="tx2">
                  <a:lumMod val="20000"/>
                  <a:lumOff val="80000"/>
                </a:schemeClr>
              </a:gs>
              <a:gs pos="51000">
                <a:schemeClr val="tx1">
                  <a:lumMod val="85000"/>
                  <a:lumOff val="15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2220000" scaled="0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7923215" y="3118250"/>
            <a:ext cx="2055812" cy="2743200"/>
          </a:xfrm>
          <a:prstGeom prst="roundRect">
            <a:avLst>
              <a:gd name="adj" fmla="val 7181"/>
            </a:avLst>
          </a:prstGeom>
          <a:gradFill flip="none" rotWithShape="1">
            <a:gsLst>
              <a:gs pos="15000">
                <a:schemeClr val="bg1"/>
              </a:gs>
              <a:gs pos="43000">
                <a:schemeClr val="tx2">
                  <a:lumMod val="20000"/>
                  <a:lumOff val="80000"/>
                </a:schemeClr>
              </a:gs>
              <a:gs pos="51000">
                <a:schemeClr val="tx1">
                  <a:lumMod val="85000"/>
                  <a:lumOff val="15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1302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5" name="Freeform 25"/>
          <p:cNvSpPr>
            <a:spLocks/>
          </p:cNvSpPr>
          <p:nvPr/>
        </p:nvSpPr>
        <p:spPr bwMode="auto">
          <a:xfrm rot="21300000">
            <a:off x="8404227" y="3067450"/>
            <a:ext cx="20638" cy="9207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7" y="30"/>
              </a:cxn>
              <a:cxn ang="0">
                <a:pos x="10" y="61"/>
              </a:cxn>
              <a:cxn ang="0">
                <a:pos x="8" y="0"/>
              </a:cxn>
            </a:cxnLst>
            <a:rect l="0" t="0" r="r" b="b"/>
            <a:pathLst>
              <a:path w="17" h="61">
                <a:moveTo>
                  <a:pt x="8" y="0"/>
                </a:moveTo>
                <a:cubicBezTo>
                  <a:pt x="14" y="10"/>
                  <a:pt x="17" y="20"/>
                  <a:pt x="17" y="30"/>
                </a:cubicBezTo>
                <a:cubicBezTo>
                  <a:pt x="17" y="42"/>
                  <a:pt x="13" y="52"/>
                  <a:pt x="10" y="61"/>
                </a:cubicBezTo>
                <a:cubicBezTo>
                  <a:pt x="1" y="41"/>
                  <a:pt x="0" y="20"/>
                  <a:pt x="8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lumMod val="95000"/>
                </a:schemeClr>
              </a:gs>
              <a:gs pos="39000">
                <a:schemeClr val="bg1">
                  <a:lumMod val="75000"/>
                </a:schemeClr>
              </a:gs>
              <a:gs pos="64000">
                <a:schemeClr val="tx1">
                  <a:lumMod val="65000"/>
                  <a:lumOff val="3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60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6" name="Freeform 25"/>
          <p:cNvSpPr>
            <a:spLocks/>
          </p:cNvSpPr>
          <p:nvPr/>
        </p:nvSpPr>
        <p:spPr bwMode="auto">
          <a:xfrm rot="300000" flipH="1">
            <a:off x="9477377" y="3067450"/>
            <a:ext cx="20638" cy="9207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7" y="30"/>
              </a:cxn>
              <a:cxn ang="0">
                <a:pos x="10" y="61"/>
              </a:cxn>
              <a:cxn ang="0">
                <a:pos x="8" y="0"/>
              </a:cxn>
            </a:cxnLst>
            <a:rect l="0" t="0" r="r" b="b"/>
            <a:pathLst>
              <a:path w="17" h="61">
                <a:moveTo>
                  <a:pt x="8" y="0"/>
                </a:moveTo>
                <a:cubicBezTo>
                  <a:pt x="14" y="10"/>
                  <a:pt x="17" y="20"/>
                  <a:pt x="17" y="30"/>
                </a:cubicBezTo>
                <a:cubicBezTo>
                  <a:pt x="17" y="42"/>
                  <a:pt x="13" y="52"/>
                  <a:pt x="10" y="61"/>
                </a:cubicBezTo>
                <a:cubicBezTo>
                  <a:pt x="1" y="41"/>
                  <a:pt x="0" y="20"/>
                  <a:pt x="8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lumMod val="85000"/>
                </a:schemeClr>
              </a:gs>
              <a:gs pos="39000">
                <a:schemeClr val="bg1">
                  <a:lumMod val="50000"/>
                </a:schemeClr>
              </a:gs>
              <a:gs pos="64000">
                <a:schemeClr val="tx1">
                  <a:lumMod val="85000"/>
                  <a:lumOff val="1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60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7954965" y="3150000"/>
            <a:ext cx="1992312" cy="2679700"/>
          </a:xfrm>
          <a:prstGeom prst="roundRect">
            <a:avLst>
              <a:gd name="adj" fmla="val 5784"/>
            </a:avLst>
          </a:prstGeom>
          <a:gradFill>
            <a:gsLst>
              <a:gs pos="15000">
                <a:schemeClr val="bg1"/>
              </a:gs>
              <a:gs pos="39000">
                <a:schemeClr val="tx2">
                  <a:lumMod val="20000"/>
                  <a:lumOff val="80000"/>
                </a:schemeClr>
              </a:gs>
              <a:gs pos="48000">
                <a:schemeClr val="tx1">
                  <a:lumMod val="85000"/>
                  <a:lumOff val="15000"/>
                </a:schemeClr>
              </a:gs>
              <a:gs pos="8500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8" name="椭圆 77"/>
          <p:cNvSpPr>
            <a:spLocks noChangeArrowheads="1"/>
          </p:cNvSpPr>
          <p:nvPr/>
        </p:nvSpPr>
        <p:spPr bwMode="auto">
          <a:xfrm>
            <a:off x="9710740" y="3257950"/>
            <a:ext cx="82550" cy="793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262626"/>
              </a:gs>
            </a:gsLst>
            <a:path path="shape">
              <a:fillToRect l="50000" t="50000" r="50000" b="50000"/>
            </a:path>
          </a:gradFill>
          <a:ln w="12700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9" name="椭圆 78"/>
          <p:cNvSpPr>
            <a:spLocks noChangeArrowheads="1"/>
          </p:cNvSpPr>
          <p:nvPr/>
        </p:nvSpPr>
        <p:spPr bwMode="auto">
          <a:xfrm>
            <a:off x="8140702" y="3257950"/>
            <a:ext cx="82550" cy="793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262626"/>
              </a:gs>
            </a:gsLst>
            <a:path path="shape">
              <a:fillToRect l="50000" t="50000" r="50000" b="50000"/>
            </a:path>
          </a:gradFill>
          <a:ln w="12700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0" name="椭圆 79"/>
          <p:cNvSpPr>
            <a:spLocks noChangeArrowheads="1"/>
          </p:cNvSpPr>
          <p:nvPr/>
        </p:nvSpPr>
        <p:spPr bwMode="auto">
          <a:xfrm>
            <a:off x="8140702" y="5621738"/>
            <a:ext cx="82550" cy="793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262626"/>
              </a:gs>
            </a:gsLst>
            <a:path path="shape">
              <a:fillToRect l="50000" t="50000" r="50000" b="50000"/>
            </a:path>
          </a:gradFill>
          <a:ln w="12700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1" name="椭圆 80"/>
          <p:cNvSpPr>
            <a:spLocks noChangeArrowheads="1"/>
          </p:cNvSpPr>
          <p:nvPr/>
        </p:nvSpPr>
        <p:spPr bwMode="auto">
          <a:xfrm>
            <a:off x="9710740" y="5621738"/>
            <a:ext cx="82550" cy="793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262626"/>
              </a:gs>
            </a:gsLst>
            <a:path path="shape">
              <a:fillToRect l="50000" t="50000" r="50000" b="50000"/>
            </a:path>
          </a:gradFill>
          <a:ln w="12700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2" name="圆角矩形 81"/>
          <p:cNvSpPr>
            <a:spLocks noChangeArrowheads="1"/>
          </p:cNvSpPr>
          <p:nvPr/>
        </p:nvSpPr>
        <p:spPr bwMode="auto">
          <a:xfrm rot="16200000">
            <a:off x="7897021" y="3655619"/>
            <a:ext cx="2093912" cy="1701800"/>
          </a:xfrm>
          <a:prstGeom prst="roundRect">
            <a:avLst>
              <a:gd name="adj" fmla="val 2352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83" name="圆角矩形 82"/>
          <p:cNvSpPr>
            <a:spLocks noChangeArrowheads="1"/>
          </p:cNvSpPr>
          <p:nvPr/>
        </p:nvSpPr>
        <p:spPr bwMode="auto">
          <a:xfrm>
            <a:off x="8121652" y="5507438"/>
            <a:ext cx="1663700" cy="460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  <a:alpha val="80000"/>
                </a:schemeClr>
              </a:gs>
              <a:gs pos="50000">
                <a:schemeClr val="folHlink">
                  <a:alpha val="80000"/>
                </a:schemeClr>
              </a:gs>
              <a:gs pos="100000">
                <a:schemeClr val="folHlink">
                  <a:gamma/>
                  <a:shade val="46275"/>
                  <a:invGamma/>
                  <a:alpha val="80000"/>
                </a:schemeClr>
              </a:gs>
            </a:gsLst>
            <a:lin ang="5400000" scaled="1"/>
          </a:gradFill>
          <a:ln w="25400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7" name="弦形 86"/>
          <p:cNvSpPr/>
          <p:nvPr/>
        </p:nvSpPr>
        <p:spPr>
          <a:xfrm>
            <a:off x="8421690" y="2613425"/>
            <a:ext cx="1058862" cy="1060450"/>
          </a:xfrm>
          <a:prstGeom prst="chord">
            <a:avLst>
              <a:gd name="adj1" fmla="val 21101623"/>
              <a:gd name="adj2" fmla="val 113065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弦形 87"/>
          <p:cNvSpPr/>
          <p:nvPr/>
        </p:nvSpPr>
        <p:spPr>
          <a:xfrm>
            <a:off x="8421690" y="2616600"/>
            <a:ext cx="1058862" cy="1060450"/>
          </a:xfrm>
          <a:prstGeom prst="chord">
            <a:avLst>
              <a:gd name="adj1" fmla="val 805680"/>
              <a:gd name="adj2" fmla="val 99868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圆角矩形 88"/>
          <p:cNvSpPr>
            <a:spLocks noChangeArrowheads="1"/>
          </p:cNvSpPr>
          <p:nvPr/>
        </p:nvSpPr>
        <p:spPr bwMode="auto">
          <a:xfrm rot="5400000">
            <a:off x="7069933" y="4477944"/>
            <a:ext cx="2090738" cy="444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  <a:alpha val="80000"/>
                </a:schemeClr>
              </a:gs>
              <a:gs pos="50000">
                <a:schemeClr val="folHlink">
                  <a:alpha val="80000"/>
                </a:schemeClr>
              </a:gs>
              <a:gs pos="100000">
                <a:schemeClr val="folHlink">
                  <a:gamma/>
                  <a:shade val="46275"/>
                  <a:invGamma/>
                  <a:alpha val="80000"/>
                </a:schemeClr>
              </a:gs>
            </a:gsLst>
            <a:lin ang="5400000" scaled="1"/>
          </a:gradFill>
          <a:ln w="25400" algn="ctr">
            <a:noFill/>
            <a:round/>
            <a:headEnd/>
            <a:tailEnd/>
          </a:ln>
          <a:effectLst/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0" name="圆角矩形 89"/>
          <p:cNvSpPr>
            <a:spLocks noChangeArrowheads="1"/>
          </p:cNvSpPr>
          <p:nvPr/>
        </p:nvSpPr>
        <p:spPr bwMode="auto">
          <a:xfrm rot="5400000">
            <a:off x="8739984" y="4476356"/>
            <a:ext cx="2090738" cy="476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  <a:alpha val="80000"/>
                </a:schemeClr>
              </a:gs>
              <a:gs pos="50000">
                <a:schemeClr val="folHlink">
                  <a:alpha val="80000"/>
                </a:schemeClr>
              </a:gs>
              <a:gs pos="100000">
                <a:schemeClr val="folHlink">
                  <a:gamma/>
                  <a:shade val="46275"/>
                  <a:invGamma/>
                  <a:alpha val="80000"/>
                </a:schemeClr>
              </a:gs>
            </a:gsLst>
            <a:lin ang="5400000" scaled="1"/>
          </a:gradFill>
          <a:ln w="25400" algn="ctr">
            <a:noFill/>
            <a:round/>
            <a:headEnd/>
            <a:tailEnd/>
          </a:ln>
          <a:effectLst/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1" name="Freeform 17"/>
          <p:cNvSpPr>
            <a:spLocks/>
          </p:cNvSpPr>
          <p:nvPr/>
        </p:nvSpPr>
        <p:spPr bwMode="auto">
          <a:xfrm rot="1283614">
            <a:off x="9318627" y="3397650"/>
            <a:ext cx="219075" cy="176213"/>
          </a:xfrm>
          <a:custGeom>
            <a:avLst/>
            <a:gdLst>
              <a:gd name="T0" fmla="*/ 2147483647 w 15"/>
              <a:gd name="T1" fmla="*/ 0 h 9"/>
              <a:gd name="T2" fmla="*/ 0 w 15"/>
              <a:gd name="T3" fmla="*/ 0 h 9"/>
              <a:gd name="T4" fmla="*/ 2147483647 w 15"/>
              <a:gd name="T5" fmla="*/ 2147483647 h 9"/>
              <a:gd name="T6" fmla="*/ 2147483647 w 15"/>
              <a:gd name="T7" fmla="*/ 2147483647 h 9"/>
              <a:gd name="T8" fmla="*/ 2147483647 w 15"/>
              <a:gd name="T9" fmla="*/ 2147483647 h 9"/>
              <a:gd name="T10" fmla="*/ 2147483647 w 15"/>
              <a:gd name="T11" fmla="*/ 0 h 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"/>
              <a:gd name="T19" fmla="*/ 0 h 9"/>
              <a:gd name="T20" fmla="*/ 15 w 15"/>
              <a:gd name="T21" fmla="*/ 9 h 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" h="9">
                <a:moveTo>
                  <a:pt x="15" y="0"/>
                </a:moveTo>
                <a:lnTo>
                  <a:pt x="0" y="0"/>
                </a:lnTo>
                <a:lnTo>
                  <a:pt x="1" y="9"/>
                </a:lnTo>
                <a:cubicBezTo>
                  <a:pt x="1" y="9"/>
                  <a:pt x="2" y="8"/>
                  <a:pt x="2" y="8"/>
                </a:cubicBezTo>
                <a:cubicBezTo>
                  <a:pt x="5" y="4"/>
                  <a:pt x="10" y="1"/>
                  <a:pt x="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23"/>
          <p:cNvSpPr>
            <a:spLocks/>
          </p:cNvSpPr>
          <p:nvPr/>
        </p:nvSpPr>
        <p:spPr bwMode="auto">
          <a:xfrm>
            <a:off x="8123240" y="3448450"/>
            <a:ext cx="1655762" cy="280988"/>
          </a:xfrm>
          <a:custGeom>
            <a:avLst/>
            <a:gdLst>
              <a:gd name="T0" fmla="*/ 152 w 304"/>
              <a:gd name="T1" fmla="*/ 52 h 52"/>
              <a:gd name="T2" fmla="*/ 152 w 304"/>
              <a:gd name="T3" fmla="*/ 52 h 52"/>
              <a:gd name="T4" fmla="*/ 152 w 304"/>
              <a:gd name="T5" fmla="*/ 52 h 52"/>
              <a:gd name="T6" fmla="*/ 77 w 304"/>
              <a:gd name="T7" fmla="*/ 20 h 52"/>
              <a:gd name="T8" fmla="*/ 77 w 304"/>
              <a:gd name="T9" fmla="*/ 20 h 52"/>
              <a:gd name="T10" fmla="*/ 77 w 304"/>
              <a:gd name="T11" fmla="*/ 21 h 52"/>
              <a:gd name="T12" fmla="*/ 50 w 304"/>
              <a:gd name="T13" fmla="*/ 8 h 52"/>
              <a:gd name="T14" fmla="*/ 23 w 304"/>
              <a:gd name="T15" fmla="*/ 8 h 52"/>
              <a:gd name="T16" fmla="*/ 23 w 304"/>
              <a:gd name="T17" fmla="*/ 8 h 52"/>
              <a:gd name="T18" fmla="*/ 0 w 304"/>
              <a:gd name="T19" fmla="*/ 8 h 52"/>
              <a:gd name="T20" fmla="*/ 0 w 304"/>
              <a:gd name="T21" fmla="*/ 0 h 52"/>
              <a:gd name="T22" fmla="*/ 48 w 304"/>
              <a:gd name="T23" fmla="*/ 0 h 52"/>
              <a:gd name="T24" fmla="*/ 48 w 304"/>
              <a:gd name="T25" fmla="*/ 0 h 52"/>
              <a:gd name="T26" fmla="*/ 82 w 304"/>
              <a:gd name="T27" fmla="*/ 15 h 52"/>
              <a:gd name="T28" fmla="*/ 82 w 304"/>
              <a:gd name="T29" fmla="*/ 15 h 52"/>
              <a:gd name="T30" fmla="*/ 83 w 304"/>
              <a:gd name="T31" fmla="*/ 15 h 52"/>
              <a:gd name="T32" fmla="*/ 83 w 304"/>
              <a:gd name="T33" fmla="*/ 15 h 52"/>
              <a:gd name="T34" fmla="*/ 83 w 304"/>
              <a:gd name="T35" fmla="*/ 15 h 52"/>
              <a:gd name="T36" fmla="*/ 83 w 304"/>
              <a:gd name="T37" fmla="*/ 15 h 52"/>
              <a:gd name="T38" fmla="*/ 152 w 304"/>
              <a:gd name="T39" fmla="*/ 44 h 52"/>
              <a:gd name="T40" fmla="*/ 221 w 304"/>
              <a:gd name="T41" fmla="*/ 15 h 52"/>
              <a:gd name="T42" fmla="*/ 221 w 304"/>
              <a:gd name="T43" fmla="*/ 15 h 52"/>
              <a:gd name="T44" fmla="*/ 221 w 304"/>
              <a:gd name="T45" fmla="*/ 15 h 52"/>
              <a:gd name="T46" fmla="*/ 221 w 304"/>
              <a:gd name="T47" fmla="*/ 15 h 52"/>
              <a:gd name="T48" fmla="*/ 222 w 304"/>
              <a:gd name="T49" fmla="*/ 15 h 52"/>
              <a:gd name="T50" fmla="*/ 222 w 304"/>
              <a:gd name="T51" fmla="*/ 15 h 52"/>
              <a:gd name="T52" fmla="*/ 256 w 304"/>
              <a:gd name="T53" fmla="*/ 0 h 52"/>
              <a:gd name="T54" fmla="*/ 256 w 304"/>
              <a:gd name="T55" fmla="*/ 0 h 52"/>
              <a:gd name="T56" fmla="*/ 304 w 304"/>
              <a:gd name="T57" fmla="*/ 0 h 52"/>
              <a:gd name="T58" fmla="*/ 304 w 304"/>
              <a:gd name="T59" fmla="*/ 8 h 52"/>
              <a:gd name="T60" fmla="*/ 281 w 304"/>
              <a:gd name="T61" fmla="*/ 8 h 52"/>
              <a:gd name="T62" fmla="*/ 281 w 304"/>
              <a:gd name="T63" fmla="*/ 8 h 52"/>
              <a:gd name="T64" fmla="*/ 254 w 304"/>
              <a:gd name="T65" fmla="*/ 8 h 52"/>
              <a:gd name="T66" fmla="*/ 227 w 304"/>
              <a:gd name="T67" fmla="*/ 21 h 52"/>
              <a:gd name="T68" fmla="*/ 227 w 304"/>
              <a:gd name="T69" fmla="*/ 20 h 52"/>
              <a:gd name="T70" fmla="*/ 227 w 304"/>
              <a:gd name="T71" fmla="*/ 20 h 52"/>
              <a:gd name="T72" fmla="*/ 152 w 304"/>
              <a:gd name="T73" fmla="*/ 52 h 5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04"/>
              <a:gd name="T112" fmla="*/ 0 h 52"/>
              <a:gd name="T113" fmla="*/ 304 w 304"/>
              <a:gd name="T114" fmla="*/ 52 h 5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04" h="52">
                <a:moveTo>
                  <a:pt x="152" y="52"/>
                </a:moveTo>
                <a:lnTo>
                  <a:pt x="152" y="52"/>
                </a:lnTo>
                <a:cubicBezTo>
                  <a:pt x="124" y="52"/>
                  <a:pt x="97" y="40"/>
                  <a:pt x="77" y="20"/>
                </a:cubicBezTo>
                <a:lnTo>
                  <a:pt x="77" y="21"/>
                </a:lnTo>
                <a:cubicBezTo>
                  <a:pt x="71" y="13"/>
                  <a:pt x="61" y="9"/>
                  <a:pt x="50" y="8"/>
                </a:cubicBezTo>
                <a:lnTo>
                  <a:pt x="23" y="8"/>
                </a:lnTo>
                <a:lnTo>
                  <a:pt x="0" y="8"/>
                </a:lnTo>
                <a:lnTo>
                  <a:pt x="0" y="0"/>
                </a:lnTo>
                <a:lnTo>
                  <a:pt x="48" y="0"/>
                </a:lnTo>
                <a:cubicBezTo>
                  <a:pt x="62" y="1"/>
                  <a:pt x="73" y="6"/>
                  <a:pt x="82" y="15"/>
                </a:cubicBezTo>
                <a:lnTo>
                  <a:pt x="83" y="15"/>
                </a:lnTo>
                <a:cubicBezTo>
                  <a:pt x="100" y="33"/>
                  <a:pt x="125" y="44"/>
                  <a:pt x="152" y="44"/>
                </a:cubicBezTo>
                <a:cubicBezTo>
                  <a:pt x="179" y="44"/>
                  <a:pt x="204" y="33"/>
                  <a:pt x="221" y="15"/>
                </a:cubicBezTo>
                <a:lnTo>
                  <a:pt x="222" y="15"/>
                </a:lnTo>
                <a:cubicBezTo>
                  <a:pt x="231" y="6"/>
                  <a:pt x="242" y="1"/>
                  <a:pt x="256" y="0"/>
                </a:cubicBezTo>
                <a:lnTo>
                  <a:pt x="304" y="0"/>
                </a:lnTo>
                <a:lnTo>
                  <a:pt x="304" y="8"/>
                </a:lnTo>
                <a:lnTo>
                  <a:pt x="281" y="8"/>
                </a:lnTo>
                <a:lnTo>
                  <a:pt x="254" y="8"/>
                </a:lnTo>
                <a:cubicBezTo>
                  <a:pt x="243" y="9"/>
                  <a:pt x="233" y="13"/>
                  <a:pt x="227" y="21"/>
                </a:cubicBezTo>
                <a:lnTo>
                  <a:pt x="227" y="20"/>
                </a:lnTo>
                <a:cubicBezTo>
                  <a:pt x="207" y="40"/>
                  <a:pt x="180" y="52"/>
                  <a:pt x="152" y="52"/>
                </a:cubicBez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46275"/>
                  <a:invGamma/>
                  <a:alpha val="80000"/>
                </a:schemeClr>
              </a:gs>
              <a:gs pos="50000">
                <a:schemeClr val="folHlink">
                  <a:alpha val="80000"/>
                </a:schemeClr>
              </a:gs>
              <a:gs pos="100000">
                <a:schemeClr val="folHlink">
                  <a:gamma/>
                  <a:shade val="46275"/>
                  <a:invGamma/>
                  <a:alpha val="80000"/>
                </a:schemeClr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3" name="Freeform 17"/>
          <p:cNvSpPr>
            <a:spLocks/>
          </p:cNvSpPr>
          <p:nvPr/>
        </p:nvSpPr>
        <p:spPr bwMode="auto">
          <a:xfrm rot="20316386" flipH="1">
            <a:off x="8361365" y="3397650"/>
            <a:ext cx="219075" cy="176213"/>
          </a:xfrm>
          <a:custGeom>
            <a:avLst/>
            <a:gdLst>
              <a:gd name="T0" fmla="*/ 2147483647 w 15"/>
              <a:gd name="T1" fmla="*/ 0 h 9"/>
              <a:gd name="T2" fmla="*/ 0 w 15"/>
              <a:gd name="T3" fmla="*/ 0 h 9"/>
              <a:gd name="T4" fmla="*/ 2147483647 w 15"/>
              <a:gd name="T5" fmla="*/ 2147483647 h 9"/>
              <a:gd name="T6" fmla="*/ 2147483647 w 15"/>
              <a:gd name="T7" fmla="*/ 2147483647 h 9"/>
              <a:gd name="T8" fmla="*/ 2147483647 w 15"/>
              <a:gd name="T9" fmla="*/ 2147483647 h 9"/>
              <a:gd name="T10" fmla="*/ 2147483647 w 15"/>
              <a:gd name="T11" fmla="*/ 0 h 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"/>
              <a:gd name="T19" fmla="*/ 0 h 9"/>
              <a:gd name="T20" fmla="*/ 15 w 15"/>
              <a:gd name="T21" fmla="*/ 9 h 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" h="9">
                <a:moveTo>
                  <a:pt x="15" y="0"/>
                </a:moveTo>
                <a:lnTo>
                  <a:pt x="0" y="0"/>
                </a:lnTo>
                <a:lnTo>
                  <a:pt x="1" y="9"/>
                </a:lnTo>
                <a:cubicBezTo>
                  <a:pt x="1" y="9"/>
                  <a:pt x="2" y="8"/>
                  <a:pt x="2" y="8"/>
                </a:cubicBezTo>
                <a:cubicBezTo>
                  <a:pt x="5" y="4"/>
                  <a:pt x="10" y="1"/>
                  <a:pt x="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" name="Freeform 23"/>
          <p:cNvSpPr>
            <a:spLocks/>
          </p:cNvSpPr>
          <p:nvPr/>
        </p:nvSpPr>
        <p:spPr bwMode="auto">
          <a:xfrm>
            <a:off x="5753102" y="3448450"/>
            <a:ext cx="1655763" cy="280988"/>
          </a:xfrm>
          <a:custGeom>
            <a:avLst/>
            <a:gdLst>
              <a:gd name="T0" fmla="*/ 152 w 304"/>
              <a:gd name="T1" fmla="*/ 52 h 52"/>
              <a:gd name="T2" fmla="*/ 152 w 304"/>
              <a:gd name="T3" fmla="*/ 52 h 52"/>
              <a:gd name="T4" fmla="*/ 152 w 304"/>
              <a:gd name="T5" fmla="*/ 52 h 52"/>
              <a:gd name="T6" fmla="*/ 77 w 304"/>
              <a:gd name="T7" fmla="*/ 20 h 52"/>
              <a:gd name="T8" fmla="*/ 77 w 304"/>
              <a:gd name="T9" fmla="*/ 20 h 52"/>
              <a:gd name="T10" fmla="*/ 77 w 304"/>
              <a:gd name="T11" fmla="*/ 21 h 52"/>
              <a:gd name="T12" fmla="*/ 50 w 304"/>
              <a:gd name="T13" fmla="*/ 8 h 52"/>
              <a:gd name="T14" fmla="*/ 23 w 304"/>
              <a:gd name="T15" fmla="*/ 8 h 52"/>
              <a:gd name="T16" fmla="*/ 23 w 304"/>
              <a:gd name="T17" fmla="*/ 8 h 52"/>
              <a:gd name="T18" fmla="*/ 0 w 304"/>
              <a:gd name="T19" fmla="*/ 8 h 52"/>
              <a:gd name="T20" fmla="*/ 0 w 304"/>
              <a:gd name="T21" fmla="*/ 0 h 52"/>
              <a:gd name="T22" fmla="*/ 48 w 304"/>
              <a:gd name="T23" fmla="*/ 0 h 52"/>
              <a:gd name="T24" fmla="*/ 48 w 304"/>
              <a:gd name="T25" fmla="*/ 0 h 52"/>
              <a:gd name="T26" fmla="*/ 82 w 304"/>
              <a:gd name="T27" fmla="*/ 15 h 52"/>
              <a:gd name="T28" fmla="*/ 82 w 304"/>
              <a:gd name="T29" fmla="*/ 15 h 52"/>
              <a:gd name="T30" fmla="*/ 83 w 304"/>
              <a:gd name="T31" fmla="*/ 15 h 52"/>
              <a:gd name="T32" fmla="*/ 83 w 304"/>
              <a:gd name="T33" fmla="*/ 15 h 52"/>
              <a:gd name="T34" fmla="*/ 83 w 304"/>
              <a:gd name="T35" fmla="*/ 15 h 52"/>
              <a:gd name="T36" fmla="*/ 83 w 304"/>
              <a:gd name="T37" fmla="*/ 15 h 52"/>
              <a:gd name="T38" fmla="*/ 152 w 304"/>
              <a:gd name="T39" fmla="*/ 44 h 52"/>
              <a:gd name="T40" fmla="*/ 221 w 304"/>
              <a:gd name="T41" fmla="*/ 15 h 52"/>
              <a:gd name="T42" fmla="*/ 221 w 304"/>
              <a:gd name="T43" fmla="*/ 15 h 52"/>
              <a:gd name="T44" fmla="*/ 221 w 304"/>
              <a:gd name="T45" fmla="*/ 15 h 52"/>
              <a:gd name="T46" fmla="*/ 221 w 304"/>
              <a:gd name="T47" fmla="*/ 15 h 52"/>
              <a:gd name="T48" fmla="*/ 222 w 304"/>
              <a:gd name="T49" fmla="*/ 15 h 52"/>
              <a:gd name="T50" fmla="*/ 222 w 304"/>
              <a:gd name="T51" fmla="*/ 15 h 52"/>
              <a:gd name="T52" fmla="*/ 256 w 304"/>
              <a:gd name="T53" fmla="*/ 0 h 52"/>
              <a:gd name="T54" fmla="*/ 256 w 304"/>
              <a:gd name="T55" fmla="*/ 0 h 52"/>
              <a:gd name="T56" fmla="*/ 304 w 304"/>
              <a:gd name="T57" fmla="*/ 0 h 52"/>
              <a:gd name="T58" fmla="*/ 304 w 304"/>
              <a:gd name="T59" fmla="*/ 8 h 52"/>
              <a:gd name="T60" fmla="*/ 281 w 304"/>
              <a:gd name="T61" fmla="*/ 8 h 52"/>
              <a:gd name="T62" fmla="*/ 281 w 304"/>
              <a:gd name="T63" fmla="*/ 8 h 52"/>
              <a:gd name="T64" fmla="*/ 254 w 304"/>
              <a:gd name="T65" fmla="*/ 8 h 52"/>
              <a:gd name="T66" fmla="*/ 227 w 304"/>
              <a:gd name="T67" fmla="*/ 21 h 52"/>
              <a:gd name="T68" fmla="*/ 227 w 304"/>
              <a:gd name="T69" fmla="*/ 20 h 52"/>
              <a:gd name="T70" fmla="*/ 227 w 304"/>
              <a:gd name="T71" fmla="*/ 20 h 52"/>
              <a:gd name="T72" fmla="*/ 152 w 304"/>
              <a:gd name="T73" fmla="*/ 52 h 5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04"/>
              <a:gd name="T112" fmla="*/ 0 h 52"/>
              <a:gd name="T113" fmla="*/ 304 w 304"/>
              <a:gd name="T114" fmla="*/ 52 h 5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04" h="52">
                <a:moveTo>
                  <a:pt x="152" y="52"/>
                </a:moveTo>
                <a:lnTo>
                  <a:pt x="152" y="52"/>
                </a:lnTo>
                <a:cubicBezTo>
                  <a:pt x="124" y="52"/>
                  <a:pt x="97" y="40"/>
                  <a:pt x="77" y="20"/>
                </a:cubicBezTo>
                <a:lnTo>
                  <a:pt x="77" y="21"/>
                </a:lnTo>
                <a:cubicBezTo>
                  <a:pt x="71" y="13"/>
                  <a:pt x="61" y="9"/>
                  <a:pt x="50" y="8"/>
                </a:cubicBezTo>
                <a:lnTo>
                  <a:pt x="23" y="8"/>
                </a:lnTo>
                <a:lnTo>
                  <a:pt x="0" y="8"/>
                </a:lnTo>
                <a:lnTo>
                  <a:pt x="0" y="0"/>
                </a:lnTo>
                <a:lnTo>
                  <a:pt x="48" y="0"/>
                </a:lnTo>
                <a:cubicBezTo>
                  <a:pt x="62" y="1"/>
                  <a:pt x="73" y="6"/>
                  <a:pt x="82" y="15"/>
                </a:cubicBezTo>
                <a:lnTo>
                  <a:pt x="83" y="15"/>
                </a:lnTo>
                <a:cubicBezTo>
                  <a:pt x="100" y="33"/>
                  <a:pt x="125" y="44"/>
                  <a:pt x="152" y="44"/>
                </a:cubicBezTo>
                <a:cubicBezTo>
                  <a:pt x="179" y="44"/>
                  <a:pt x="204" y="33"/>
                  <a:pt x="221" y="15"/>
                </a:cubicBezTo>
                <a:lnTo>
                  <a:pt x="222" y="15"/>
                </a:lnTo>
                <a:cubicBezTo>
                  <a:pt x="231" y="6"/>
                  <a:pt x="242" y="1"/>
                  <a:pt x="256" y="0"/>
                </a:cubicBezTo>
                <a:lnTo>
                  <a:pt x="304" y="0"/>
                </a:lnTo>
                <a:lnTo>
                  <a:pt x="304" y="8"/>
                </a:lnTo>
                <a:lnTo>
                  <a:pt x="281" y="8"/>
                </a:lnTo>
                <a:lnTo>
                  <a:pt x="254" y="8"/>
                </a:lnTo>
                <a:cubicBezTo>
                  <a:pt x="243" y="9"/>
                  <a:pt x="233" y="13"/>
                  <a:pt x="227" y="21"/>
                </a:cubicBezTo>
                <a:lnTo>
                  <a:pt x="227" y="20"/>
                </a:lnTo>
                <a:cubicBezTo>
                  <a:pt x="207" y="40"/>
                  <a:pt x="180" y="52"/>
                  <a:pt x="152" y="52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  <a:alpha val="80000"/>
                </a:schemeClr>
              </a:gs>
              <a:gs pos="50000">
                <a:schemeClr val="accent1">
                  <a:alpha val="80000"/>
                </a:schemeClr>
              </a:gs>
              <a:gs pos="100000">
                <a:schemeClr val="accent1">
                  <a:gamma/>
                  <a:shade val="46275"/>
                  <a:invGamma/>
                  <a:alpha val="80000"/>
                </a:schemeClr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5" name="Freeform 23"/>
          <p:cNvSpPr>
            <a:spLocks/>
          </p:cNvSpPr>
          <p:nvPr/>
        </p:nvSpPr>
        <p:spPr bwMode="auto">
          <a:xfrm>
            <a:off x="3390902" y="3448450"/>
            <a:ext cx="1655763" cy="280988"/>
          </a:xfrm>
          <a:custGeom>
            <a:avLst/>
            <a:gdLst>
              <a:gd name="T0" fmla="*/ 152 w 304"/>
              <a:gd name="T1" fmla="*/ 52 h 52"/>
              <a:gd name="T2" fmla="*/ 152 w 304"/>
              <a:gd name="T3" fmla="*/ 52 h 52"/>
              <a:gd name="T4" fmla="*/ 152 w 304"/>
              <a:gd name="T5" fmla="*/ 52 h 52"/>
              <a:gd name="T6" fmla="*/ 77 w 304"/>
              <a:gd name="T7" fmla="*/ 20 h 52"/>
              <a:gd name="T8" fmla="*/ 77 w 304"/>
              <a:gd name="T9" fmla="*/ 20 h 52"/>
              <a:gd name="T10" fmla="*/ 77 w 304"/>
              <a:gd name="T11" fmla="*/ 21 h 52"/>
              <a:gd name="T12" fmla="*/ 50 w 304"/>
              <a:gd name="T13" fmla="*/ 8 h 52"/>
              <a:gd name="T14" fmla="*/ 23 w 304"/>
              <a:gd name="T15" fmla="*/ 8 h 52"/>
              <a:gd name="T16" fmla="*/ 23 w 304"/>
              <a:gd name="T17" fmla="*/ 8 h 52"/>
              <a:gd name="T18" fmla="*/ 0 w 304"/>
              <a:gd name="T19" fmla="*/ 8 h 52"/>
              <a:gd name="T20" fmla="*/ 0 w 304"/>
              <a:gd name="T21" fmla="*/ 0 h 52"/>
              <a:gd name="T22" fmla="*/ 48 w 304"/>
              <a:gd name="T23" fmla="*/ 0 h 52"/>
              <a:gd name="T24" fmla="*/ 48 w 304"/>
              <a:gd name="T25" fmla="*/ 0 h 52"/>
              <a:gd name="T26" fmla="*/ 82 w 304"/>
              <a:gd name="T27" fmla="*/ 15 h 52"/>
              <a:gd name="T28" fmla="*/ 82 w 304"/>
              <a:gd name="T29" fmla="*/ 15 h 52"/>
              <a:gd name="T30" fmla="*/ 83 w 304"/>
              <a:gd name="T31" fmla="*/ 15 h 52"/>
              <a:gd name="T32" fmla="*/ 83 w 304"/>
              <a:gd name="T33" fmla="*/ 15 h 52"/>
              <a:gd name="T34" fmla="*/ 83 w 304"/>
              <a:gd name="T35" fmla="*/ 15 h 52"/>
              <a:gd name="T36" fmla="*/ 83 w 304"/>
              <a:gd name="T37" fmla="*/ 15 h 52"/>
              <a:gd name="T38" fmla="*/ 152 w 304"/>
              <a:gd name="T39" fmla="*/ 44 h 52"/>
              <a:gd name="T40" fmla="*/ 221 w 304"/>
              <a:gd name="T41" fmla="*/ 15 h 52"/>
              <a:gd name="T42" fmla="*/ 221 w 304"/>
              <a:gd name="T43" fmla="*/ 15 h 52"/>
              <a:gd name="T44" fmla="*/ 221 w 304"/>
              <a:gd name="T45" fmla="*/ 15 h 52"/>
              <a:gd name="T46" fmla="*/ 221 w 304"/>
              <a:gd name="T47" fmla="*/ 15 h 52"/>
              <a:gd name="T48" fmla="*/ 222 w 304"/>
              <a:gd name="T49" fmla="*/ 15 h 52"/>
              <a:gd name="T50" fmla="*/ 222 w 304"/>
              <a:gd name="T51" fmla="*/ 15 h 52"/>
              <a:gd name="T52" fmla="*/ 256 w 304"/>
              <a:gd name="T53" fmla="*/ 0 h 52"/>
              <a:gd name="T54" fmla="*/ 256 w 304"/>
              <a:gd name="T55" fmla="*/ 0 h 52"/>
              <a:gd name="T56" fmla="*/ 304 w 304"/>
              <a:gd name="T57" fmla="*/ 0 h 52"/>
              <a:gd name="T58" fmla="*/ 304 w 304"/>
              <a:gd name="T59" fmla="*/ 8 h 52"/>
              <a:gd name="T60" fmla="*/ 281 w 304"/>
              <a:gd name="T61" fmla="*/ 8 h 52"/>
              <a:gd name="T62" fmla="*/ 281 w 304"/>
              <a:gd name="T63" fmla="*/ 8 h 52"/>
              <a:gd name="T64" fmla="*/ 254 w 304"/>
              <a:gd name="T65" fmla="*/ 8 h 52"/>
              <a:gd name="T66" fmla="*/ 227 w 304"/>
              <a:gd name="T67" fmla="*/ 21 h 52"/>
              <a:gd name="T68" fmla="*/ 227 w 304"/>
              <a:gd name="T69" fmla="*/ 20 h 52"/>
              <a:gd name="T70" fmla="*/ 227 w 304"/>
              <a:gd name="T71" fmla="*/ 20 h 52"/>
              <a:gd name="T72" fmla="*/ 152 w 304"/>
              <a:gd name="T73" fmla="*/ 52 h 5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04"/>
              <a:gd name="T112" fmla="*/ 0 h 52"/>
              <a:gd name="T113" fmla="*/ 304 w 304"/>
              <a:gd name="T114" fmla="*/ 52 h 5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04" h="52">
                <a:moveTo>
                  <a:pt x="152" y="52"/>
                </a:moveTo>
                <a:lnTo>
                  <a:pt x="152" y="52"/>
                </a:lnTo>
                <a:cubicBezTo>
                  <a:pt x="124" y="52"/>
                  <a:pt x="97" y="40"/>
                  <a:pt x="77" y="20"/>
                </a:cubicBezTo>
                <a:lnTo>
                  <a:pt x="77" y="21"/>
                </a:lnTo>
                <a:cubicBezTo>
                  <a:pt x="71" y="13"/>
                  <a:pt x="61" y="9"/>
                  <a:pt x="50" y="8"/>
                </a:cubicBezTo>
                <a:lnTo>
                  <a:pt x="23" y="8"/>
                </a:lnTo>
                <a:lnTo>
                  <a:pt x="0" y="8"/>
                </a:lnTo>
                <a:lnTo>
                  <a:pt x="0" y="0"/>
                </a:lnTo>
                <a:lnTo>
                  <a:pt x="48" y="0"/>
                </a:lnTo>
                <a:cubicBezTo>
                  <a:pt x="62" y="1"/>
                  <a:pt x="73" y="6"/>
                  <a:pt x="82" y="15"/>
                </a:cubicBezTo>
                <a:lnTo>
                  <a:pt x="83" y="15"/>
                </a:lnTo>
                <a:cubicBezTo>
                  <a:pt x="100" y="33"/>
                  <a:pt x="125" y="44"/>
                  <a:pt x="152" y="44"/>
                </a:cubicBezTo>
                <a:cubicBezTo>
                  <a:pt x="179" y="44"/>
                  <a:pt x="204" y="33"/>
                  <a:pt x="221" y="15"/>
                </a:cubicBezTo>
                <a:lnTo>
                  <a:pt x="222" y="15"/>
                </a:lnTo>
                <a:cubicBezTo>
                  <a:pt x="231" y="6"/>
                  <a:pt x="242" y="1"/>
                  <a:pt x="256" y="0"/>
                </a:cubicBezTo>
                <a:lnTo>
                  <a:pt x="304" y="0"/>
                </a:lnTo>
                <a:lnTo>
                  <a:pt x="304" y="8"/>
                </a:lnTo>
                <a:lnTo>
                  <a:pt x="281" y="8"/>
                </a:lnTo>
                <a:lnTo>
                  <a:pt x="254" y="8"/>
                </a:lnTo>
                <a:cubicBezTo>
                  <a:pt x="243" y="9"/>
                  <a:pt x="233" y="13"/>
                  <a:pt x="227" y="21"/>
                </a:cubicBezTo>
                <a:lnTo>
                  <a:pt x="227" y="20"/>
                </a:lnTo>
                <a:cubicBezTo>
                  <a:pt x="207" y="40"/>
                  <a:pt x="180" y="52"/>
                  <a:pt x="152" y="52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46275"/>
                  <a:invGamma/>
                  <a:alpha val="80000"/>
                </a:schemeClr>
              </a:gs>
              <a:gs pos="50000">
                <a:schemeClr val="hlink">
                  <a:alpha val="80000"/>
                </a:schemeClr>
              </a:gs>
              <a:gs pos="100000">
                <a:schemeClr val="hlink">
                  <a:gamma/>
                  <a:shade val="46275"/>
                  <a:invGamma/>
                  <a:alpha val="80000"/>
                </a:schemeClr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6" name="Group 69"/>
          <p:cNvGrpSpPr>
            <a:grpSpLocks/>
          </p:cNvGrpSpPr>
          <p:nvPr/>
        </p:nvGrpSpPr>
        <p:grpSpPr bwMode="auto">
          <a:xfrm>
            <a:off x="6156327" y="2638825"/>
            <a:ext cx="890588" cy="866775"/>
            <a:chOff x="1202" y="1026"/>
            <a:chExt cx="953" cy="926"/>
          </a:xfrm>
        </p:grpSpPr>
        <p:sp>
          <p:nvSpPr>
            <p:cNvPr id="97" name="椭圆 151"/>
            <p:cNvSpPr>
              <a:spLocks noChangeArrowheads="1"/>
            </p:cNvSpPr>
            <p:nvPr/>
          </p:nvSpPr>
          <p:spPr bwMode="auto">
            <a:xfrm>
              <a:off x="1202" y="1026"/>
              <a:ext cx="926" cy="926"/>
            </a:xfrm>
            <a:prstGeom prst="ellipse">
              <a:avLst/>
            </a:prstGeom>
            <a:gradFill rotWithShape="1">
              <a:gsLst>
                <a:gs pos="0">
                  <a:srgbClr val="BFBFBF"/>
                </a:gs>
                <a:gs pos="31000">
                  <a:srgbClr val="595959"/>
                </a:gs>
                <a:gs pos="91000">
                  <a:srgbClr val="A6A6A6"/>
                </a:gs>
                <a:gs pos="100000">
                  <a:srgbClr val="FFFFFF"/>
                </a:gs>
              </a:gsLst>
              <a:lin ang="5520000"/>
            </a:gradFill>
            <a:ln w="25400" algn="ctr">
              <a:noFill/>
              <a:round/>
              <a:headEnd/>
              <a:tailEnd/>
            </a:ln>
            <a:effectLst>
              <a:outerShdw dist="28398" dir="3806097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8" name="Freeform 43"/>
            <p:cNvSpPr>
              <a:spLocks/>
            </p:cNvSpPr>
            <p:nvPr/>
          </p:nvSpPr>
          <p:spPr bwMode="auto">
            <a:xfrm>
              <a:off x="1236" y="1051"/>
              <a:ext cx="853" cy="619"/>
            </a:xfrm>
            <a:custGeom>
              <a:avLst/>
              <a:gdLst>
                <a:gd name="connsiteX0" fmla="*/ 64 w 137"/>
                <a:gd name="connsiteY0" fmla="*/ 0 h 92"/>
                <a:gd name="connsiteX1" fmla="*/ 127 w 137"/>
                <a:gd name="connsiteY1" fmla="*/ 50 h 92"/>
                <a:gd name="connsiteX2" fmla="*/ 122 w 137"/>
                <a:gd name="connsiteY2" fmla="*/ 57 h 92"/>
                <a:gd name="connsiteX3" fmla="*/ 78 w 137"/>
                <a:gd name="connsiteY3" fmla="*/ 85 h 92"/>
                <a:gd name="connsiteX4" fmla="*/ 0 w 137"/>
                <a:gd name="connsiteY4" fmla="*/ 66 h 92"/>
                <a:gd name="connsiteX5" fmla="*/ 0 w 137"/>
                <a:gd name="connsiteY5" fmla="*/ 65 h 92"/>
                <a:gd name="connsiteX6" fmla="*/ 64 w 137"/>
                <a:gd name="connsiteY6" fmla="*/ 0 h 92"/>
                <a:gd name="connsiteX0" fmla="*/ 64 w 130"/>
                <a:gd name="connsiteY0" fmla="*/ 0 h 92"/>
                <a:gd name="connsiteX1" fmla="*/ 127 w 130"/>
                <a:gd name="connsiteY1" fmla="*/ 50 h 92"/>
                <a:gd name="connsiteX2" fmla="*/ 122 w 130"/>
                <a:gd name="connsiteY2" fmla="*/ 57 h 92"/>
                <a:gd name="connsiteX3" fmla="*/ 78 w 130"/>
                <a:gd name="connsiteY3" fmla="*/ 85 h 92"/>
                <a:gd name="connsiteX4" fmla="*/ 0 w 130"/>
                <a:gd name="connsiteY4" fmla="*/ 66 h 92"/>
                <a:gd name="connsiteX5" fmla="*/ 0 w 130"/>
                <a:gd name="connsiteY5" fmla="*/ 65 h 92"/>
                <a:gd name="connsiteX6" fmla="*/ 64 w 130"/>
                <a:gd name="connsiteY6" fmla="*/ 0 h 92"/>
                <a:gd name="connsiteX0" fmla="*/ 64 w 127"/>
                <a:gd name="connsiteY0" fmla="*/ 0 h 92"/>
                <a:gd name="connsiteX1" fmla="*/ 127 w 127"/>
                <a:gd name="connsiteY1" fmla="*/ 50 h 92"/>
                <a:gd name="connsiteX2" fmla="*/ 106 w 127"/>
                <a:gd name="connsiteY2" fmla="*/ 73 h 92"/>
                <a:gd name="connsiteX3" fmla="*/ 78 w 127"/>
                <a:gd name="connsiteY3" fmla="*/ 85 h 92"/>
                <a:gd name="connsiteX4" fmla="*/ 0 w 127"/>
                <a:gd name="connsiteY4" fmla="*/ 66 h 92"/>
                <a:gd name="connsiteX5" fmla="*/ 0 w 127"/>
                <a:gd name="connsiteY5" fmla="*/ 65 h 92"/>
                <a:gd name="connsiteX6" fmla="*/ 64 w 127"/>
                <a:gd name="connsiteY6" fmla="*/ 0 h 92"/>
                <a:gd name="connsiteX0" fmla="*/ 64 w 127"/>
                <a:gd name="connsiteY0" fmla="*/ 0 h 92"/>
                <a:gd name="connsiteX1" fmla="*/ 127 w 127"/>
                <a:gd name="connsiteY1" fmla="*/ 50 h 92"/>
                <a:gd name="connsiteX2" fmla="*/ 106 w 127"/>
                <a:gd name="connsiteY2" fmla="*/ 73 h 92"/>
                <a:gd name="connsiteX3" fmla="*/ 78 w 127"/>
                <a:gd name="connsiteY3" fmla="*/ 85 h 92"/>
                <a:gd name="connsiteX4" fmla="*/ 0 w 127"/>
                <a:gd name="connsiteY4" fmla="*/ 66 h 92"/>
                <a:gd name="connsiteX5" fmla="*/ 0 w 127"/>
                <a:gd name="connsiteY5" fmla="*/ 65 h 92"/>
                <a:gd name="connsiteX6" fmla="*/ 64 w 127"/>
                <a:gd name="connsiteY6" fmla="*/ 0 h 92"/>
                <a:gd name="connsiteX0" fmla="*/ 64 w 127"/>
                <a:gd name="connsiteY0" fmla="*/ 0 h 92"/>
                <a:gd name="connsiteX1" fmla="*/ 127 w 127"/>
                <a:gd name="connsiteY1" fmla="*/ 50 h 92"/>
                <a:gd name="connsiteX2" fmla="*/ 106 w 127"/>
                <a:gd name="connsiteY2" fmla="*/ 73 h 92"/>
                <a:gd name="connsiteX3" fmla="*/ 78 w 127"/>
                <a:gd name="connsiteY3" fmla="*/ 85 h 92"/>
                <a:gd name="connsiteX4" fmla="*/ 0 w 127"/>
                <a:gd name="connsiteY4" fmla="*/ 66 h 92"/>
                <a:gd name="connsiteX5" fmla="*/ 0 w 127"/>
                <a:gd name="connsiteY5" fmla="*/ 65 h 92"/>
                <a:gd name="connsiteX6" fmla="*/ 64 w 127"/>
                <a:gd name="connsiteY6" fmla="*/ 0 h 92"/>
                <a:gd name="connsiteX0" fmla="*/ 64 w 131"/>
                <a:gd name="connsiteY0" fmla="*/ 0 h 92"/>
                <a:gd name="connsiteX1" fmla="*/ 127 w 131"/>
                <a:gd name="connsiteY1" fmla="*/ 50 h 92"/>
                <a:gd name="connsiteX2" fmla="*/ 106 w 131"/>
                <a:gd name="connsiteY2" fmla="*/ 73 h 92"/>
                <a:gd name="connsiteX3" fmla="*/ 78 w 131"/>
                <a:gd name="connsiteY3" fmla="*/ 85 h 92"/>
                <a:gd name="connsiteX4" fmla="*/ 0 w 131"/>
                <a:gd name="connsiteY4" fmla="*/ 66 h 92"/>
                <a:gd name="connsiteX5" fmla="*/ 0 w 131"/>
                <a:gd name="connsiteY5" fmla="*/ 65 h 92"/>
                <a:gd name="connsiteX6" fmla="*/ 64 w 131"/>
                <a:gd name="connsiteY6" fmla="*/ 0 h 92"/>
                <a:gd name="connsiteX0" fmla="*/ 64 w 131"/>
                <a:gd name="connsiteY0" fmla="*/ 0 h 92"/>
                <a:gd name="connsiteX1" fmla="*/ 127 w 131"/>
                <a:gd name="connsiteY1" fmla="*/ 50 h 92"/>
                <a:gd name="connsiteX2" fmla="*/ 106 w 131"/>
                <a:gd name="connsiteY2" fmla="*/ 73 h 92"/>
                <a:gd name="connsiteX3" fmla="*/ 78 w 131"/>
                <a:gd name="connsiteY3" fmla="*/ 85 h 92"/>
                <a:gd name="connsiteX4" fmla="*/ 0 w 131"/>
                <a:gd name="connsiteY4" fmla="*/ 66 h 92"/>
                <a:gd name="connsiteX5" fmla="*/ 0 w 131"/>
                <a:gd name="connsiteY5" fmla="*/ 65 h 92"/>
                <a:gd name="connsiteX6" fmla="*/ 64 w 131"/>
                <a:gd name="connsiteY6" fmla="*/ 0 h 92"/>
                <a:gd name="connsiteX0" fmla="*/ 64 w 131"/>
                <a:gd name="connsiteY0" fmla="*/ 0 h 92"/>
                <a:gd name="connsiteX1" fmla="*/ 127 w 131"/>
                <a:gd name="connsiteY1" fmla="*/ 50 h 92"/>
                <a:gd name="connsiteX2" fmla="*/ 106 w 131"/>
                <a:gd name="connsiteY2" fmla="*/ 73 h 92"/>
                <a:gd name="connsiteX3" fmla="*/ 78 w 131"/>
                <a:gd name="connsiteY3" fmla="*/ 85 h 92"/>
                <a:gd name="connsiteX4" fmla="*/ 0 w 131"/>
                <a:gd name="connsiteY4" fmla="*/ 66 h 92"/>
                <a:gd name="connsiteX5" fmla="*/ 0 w 131"/>
                <a:gd name="connsiteY5" fmla="*/ 65 h 92"/>
                <a:gd name="connsiteX6" fmla="*/ 64 w 131"/>
                <a:gd name="connsiteY6" fmla="*/ 0 h 92"/>
                <a:gd name="connsiteX0" fmla="*/ 64 w 132"/>
                <a:gd name="connsiteY0" fmla="*/ 0 h 92"/>
                <a:gd name="connsiteX1" fmla="*/ 127 w 132"/>
                <a:gd name="connsiteY1" fmla="*/ 50 h 92"/>
                <a:gd name="connsiteX2" fmla="*/ 106 w 132"/>
                <a:gd name="connsiteY2" fmla="*/ 73 h 92"/>
                <a:gd name="connsiteX3" fmla="*/ 78 w 132"/>
                <a:gd name="connsiteY3" fmla="*/ 85 h 92"/>
                <a:gd name="connsiteX4" fmla="*/ 0 w 132"/>
                <a:gd name="connsiteY4" fmla="*/ 66 h 92"/>
                <a:gd name="connsiteX5" fmla="*/ 0 w 132"/>
                <a:gd name="connsiteY5" fmla="*/ 65 h 92"/>
                <a:gd name="connsiteX6" fmla="*/ 64 w 132"/>
                <a:gd name="connsiteY6" fmla="*/ 0 h 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" h="92">
                  <a:moveTo>
                    <a:pt x="64" y="0"/>
                  </a:moveTo>
                  <a:cubicBezTo>
                    <a:pt x="95" y="0"/>
                    <a:pt x="132" y="24"/>
                    <a:pt x="127" y="50"/>
                  </a:cubicBezTo>
                  <a:cubicBezTo>
                    <a:pt x="126" y="54"/>
                    <a:pt x="129" y="57"/>
                    <a:pt x="106" y="73"/>
                  </a:cubicBezTo>
                  <a:cubicBezTo>
                    <a:pt x="98" y="79"/>
                    <a:pt x="98" y="84"/>
                    <a:pt x="78" y="85"/>
                  </a:cubicBezTo>
                  <a:cubicBezTo>
                    <a:pt x="47" y="92"/>
                    <a:pt x="17" y="84"/>
                    <a:pt x="0" y="66"/>
                  </a:cubicBezTo>
                  <a:lnTo>
                    <a:pt x="0" y="65"/>
                  </a:lnTo>
                  <a:cubicBezTo>
                    <a:pt x="0" y="29"/>
                    <a:pt x="29" y="0"/>
                    <a:pt x="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" sx="104000" sy="104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9" name="Freeform 49"/>
            <p:cNvSpPr>
              <a:spLocks/>
            </p:cNvSpPr>
            <p:nvPr/>
          </p:nvSpPr>
          <p:spPr bwMode="auto">
            <a:xfrm>
              <a:off x="1214" y="1535"/>
              <a:ext cx="880" cy="402"/>
            </a:xfrm>
            <a:custGeom>
              <a:avLst/>
              <a:gdLst/>
              <a:ahLst/>
              <a:cxnLst>
                <a:cxn ang="0">
                  <a:pos x="114" y="6"/>
                </a:cxn>
                <a:cxn ang="0">
                  <a:pos x="58" y="46"/>
                </a:cxn>
                <a:cxn ang="0">
                  <a:pos x="0" y="0"/>
                </a:cxn>
                <a:cxn ang="0">
                  <a:pos x="40" y="14"/>
                </a:cxn>
                <a:cxn ang="0">
                  <a:pos x="97" y="19"/>
                </a:cxn>
                <a:cxn ang="0">
                  <a:pos x="114" y="6"/>
                </a:cxn>
              </a:cxnLst>
              <a:rect l="0" t="0" r="r" b="b"/>
              <a:pathLst>
                <a:path w="114" h="46">
                  <a:moveTo>
                    <a:pt x="114" y="6"/>
                  </a:moveTo>
                  <a:cubicBezTo>
                    <a:pt x="106" y="30"/>
                    <a:pt x="84" y="46"/>
                    <a:pt x="58" y="46"/>
                  </a:cubicBezTo>
                  <a:cubicBezTo>
                    <a:pt x="29" y="46"/>
                    <a:pt x="6" y="26"/>
                    <a:pt x="0" y="0"/>
                  </a:cubicBezTo>
                  <a:cubicBezTo>
                    <a:pt x="11" y="8"/>
                    <a:pt x="25" y="13"/>
                    <a:pt x="40" y="14"/>
                  </a:cubicBezTo>
                  <a:cubicBezTo>
                    <a:pt x="55" y="26"/>
                    <a:pt x="77" y="29"/>
                    <a:pt x="97" y="19"/>
                  </a:cubicBezTo>
                  <a:cubicBezTo>
                    <a:pt x="104" y="16"/>
                    <a:pt x="109" y="12"/>
                    <a:pt x="1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52000"/>
                  </a:schemeClr>
                </a:gs>
                <a:gs pos="63000">
                  <a:schemeClr val="tx1">
                    <a:alpha val="36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0" name="Freeform 55"/>
            <p:cNvSpPr>
              <a:spLocks/>
            </p:cNvSpPr>
            <p:nvPr/>
          </p:nvSpPr>
          <p:spPr bwMode="auto">
            <a:xfrm rot="20506228">
              <a:off x="1854" y="1453"/>
              <a:ext cx="301" cy="237"/>
            </a:xfrm>
            <a:custGeom>
              <a:avLst/>
              <a:gdLst>
                <a:gd name="connsiteX0" fmla="*/ 8 w 24"/>
                <a:gd name="connsiteY0" fmla="*/ 9 h 28"/>
                <a:gd name="connsiteX1" fmla="*/ 12 w 24"/>
                <a:gd name="connsiteY1" fmla="*/ 8 h 28"/>
                <a:gd name="connsiteX2" fmla="*/ 24 w 24"/>
                <a:gd name="connsiteY2" fmla="*/ 0 h 28"/>
                <a:gd name="connsiteX3" fmla="*/ 21 w 24"/>
                <a:gd name="connsiteY3" fmla="*/ 13 h 28"/>
                <a:gd name="connsiteX4" fmla="*/ 0 w 24"/>
                <a:gd name="connsiteY4" fmla="*/ 28 h 28"/>
                <a:gd name="connsiteX5" fmla="*/ 8 w 24"/>
                <a:gd name="connsiteY5" fmla="*/ 9 h 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" h="28">
                  <a:moveTo>
                    <a:pt x="8" y="9"/>
                  </a:moveTo>
                  <a:cubicBezTo>
                    <a:pt x="10" y="9"/>
                    <a:pt x="11" y="8"/>
                    <a:pt x="12" y="8"/>
                  </a:cubicBezTo>
                  <a:cubicBezTo>
                    <a:pt x="17" y="5"/>
                    <a:pt x="21" y="3"/>
                    <a:pt x="24" y="0"/>
                  </a:cubicBezTo>
                  <a:cubicBezTo>
                    <a:pt x="24" y="3"/>
                    <a:pt x="22" y="10"/>
                    <a:pt x="21" y="13"/>
                  </a:cubicBezTo>
                  <a:cubicBezTo>
                    <a:pt x="15" y="21"/>
                    <a:pt x="9" y="24"/>
                    <a:pt x="0" y="28"/>
                  </a:cubicBezTo>
                  <a:cubicBezTo>
                    <a:pt x="4" y="23"/>
                    <a:pt x="7" y="16"/>
                    <a:pt x="8" y="9"/>
                  </a:cubicBez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55000">
                  <a:schemeClr val="tx1">
                    <a:alpha val="66000"/>
                  </a:schemeClr>
                </a:gs>
                <a:gs pos="93000">
                  <a:schemeClr val="tx1">
                    <a:alpha val="0"/>
                  </a:schemeClr>
                </a:gs>
              </a:gsLst>
              <a:lin ang="213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1" name="椭圆 156"/>
            <p:cNvSpPr/>
            <p:nvPr/>
          </p:nvSpPr>
          <p:spPr>
            <a:xfrm>
              <a:off x="1289" y="1112"/>
              <a:ext cx="753" cy="75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000">
                  <a:schemeClr val="bg1">
                    <a:lumMod val="95000"/>
                  </a:schemeClr>
                </a:gs>
                <a:gs pos="27000">
                  <a:schemeClr val="tx1">
                    <a:lumMod val="85000"/>
                    <a:lumOff val="15000"/>
                  </a:schemeClr>
                </a:gs>
                <a:gs pos="68000">
                  <a:schemeClr val="bg1">
                    <a:lumMod val="65000"/>
                  </a:schemeClr>
                </a:gs>
                <a:gs pos="90000">
                  <a:schemeClr val="bg1"/>
                </a:gs>
                <a:gs pos="100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" name="椭圆 157"/>
            <p:cNvSpPr/>
            <p:nvPr/>
          </p:nvSpPr>
          <p:spPr>
            <a:xfrm>
              <a:off x="1333" y="1153"/>
              <a:ext cx="664" cy="6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">
                  <a:schemeClr val="bg1"/>
                </a:gs>
                <a:gs pos="3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3" name="椭圆 158"/>
            <p:cNvSpPr>
              <a:spLocks noChangeArrowheads="1"/>
            </p:cNvSpPr>
            <p:nvPr/>
          </p:nvSpPr>
          <p:spPr bwMode="auto">
            <a:xfrm>
              <a:off x="1346" y="1170"/>
              <a:ext cx="637" cy="638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25400" algn="ctr">
              <a:noFill/>
              <a:round/>
              <a:headEnd/>
              <a:tailEnd/>
            </a:ln>
            <a:effectLst>
              <a:outerShdw sx="102000" sy="102000" algn="ctr" rotWithShape="0">
                <a:schemeClr val="accent1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4" name="椭圆 159"/>
            <p:cNvSpPr>
              <a:spLocks noChangeArrowheads="1"/>
            </p:cNvSpPr>
            <p:nvPr/>
          </p:nvSpPr>
          <p:spPr bwMode="auto">
            <a:xfrm>
              <a:off x="1392" y="1218"/>
              <a:ext cx="545" cy="54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  <a:alpha val="41000"/>
                  </a:schemeClr>
                </a:gs>
                <a:gs pos="100000">
                  <a:schemeClr val="accent1">
                    <a:alpha val="80000"/>
                  </a:schemeClr>
                </a:gs>
              </a:gsLst>
              <a:path path="shape">
                <a:fillToRect l="50000" t="50000" r="50000" b="50000"/>
              </a:path>
            </a:gradFill>
            <a:ln w="254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1363" y="1404"/>
              <a:ext cx="608" cy="402"/>
            </a:xfrm>
            <a:custGeom>
              <a:avLst/>
              <a:gdLst>
                <a:gd name="T0" fmla="*/ 89 w 91"/>
                <a:gd name="T1" fmla="*/ 30 h 60"/>
                <a:gd name="T2" fmla="*/ 45 w 91"/>
                <a:gd name="T3" fmla="*/ 60 h 60"/>
                <a:gd name="T4" fmla="*/ 0 w 91"/>
                <a:gd name="T5" fmla="*/ 25 h 60"/>
                <a:gd name="T6" fmla="*/ 42 w 91"/>
                <a:gd name="T7" fmla="*/ 24 h 60"/>
                <a:gd name="T8" fmla="*/ 82 w 91"/>
                <a:gd name="T9" fmla="*/ 10 h 60"/>
                <a:gd name="T10" fmla="*/ 89 w 91"/>
                <a:gd name="T11" fmla="*/ 3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"/>
                <a:gd name="T19" fmla="*/ 0 h 60"/>
                <a:gd name="T20" fmla="*/ 91 w 91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" h="60">
                  <a:moveTo>
                    <a:pt x="89" y="30"/>
                  </a:moveTo>
                  <a:cubicBezTo>
                    <a:pt x="82" y="47"/>
                    <a:pt x="65" y="60"/>
                    <a:pt x="45" y="60"/>
                  </a:cubicBezTo>
                  <a:cubicBezTo>
                    <a:pt x="23" y="60"/>
                    <a:pt x="5" y="45"/>
                    <a:pt x="0" y="25"/>
                  </a:cubicBezTo>
                  <a:cubicBezTo>
                    <a:pt x="14" y="38"/>
                    <a:pt x="28" y="37"/>
                    <a:pt x="42" y="24"/>
                  </a:cubicBezTo>
                  <a:cubicBezTo>
                    <a:pt x="54" y="12"/>
                    <a:pt x="68" y="0"/>
                    <a:pt x="82" y="10"/>
                  </a:cubicBezTo>
                  <a:cubicBezTo>
                    <a:pt x="87" y="14"/>
                    <a:pt x="91" y="21"/>
                    <a:pt x="89" y="3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gamma/>
                    <a:tint val="94902"/>
                    <a:invGamma/>
                    <a:alpha val="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106" name="椭圆 162"/>
            <p:cNvSpPr>
              <a:spLocks noChangeArrowheads="1"/>
            </p:cNvSpPr>
            <p:nvPr/>
          </p:nvSpPr>
          <p:spPr bwMode="auto">
            <a:xfrm rot="19260000" flipV="1">
              <a:off x="1800" y="1672"/>
              <a:ext cx="68" cy="2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78999"/>
                  </a:schemeClr>
                </a:gs>
                <a:gs pos="100000">
                  <a:schemeClr val="bg1">
                    <a:gamma/>
                    <a:shade val="87059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25400" algn="ctr">
              <a:noFill/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7" name="Text Box 18"/>
            <p:cNvSpPr txBox="1">
              <a:spLocks noChangeArrowheads="1"/>
            </p:cNvSpPr>
            <p:nvPr/>
          </p:nvSpPr>
          <p:spPr bwMode="gray">
            <a:xfrm>
              <a:off x="1389" y="1321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08" name="椭圆 160"/>
            <p:cNvSpPr>
              <a:spLocks noChangeArrowheads="1"/>
            </p:cNvSpPr>
            <p:nvPr/>
          </p:nvSpPr>
          <p:spPr bwMode="auto">
            <a:xfrm rot="-2340000">
              <a:off x="1453" y="1279"/>
              <a:ext cx="110" cy="63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78999"/>
                  </a:schemeClr>
                </a:gs>
                <a:gs pos="100000">
                  <a:schemeClr val="bg1">
                    <a:gamma/>
                    <a:shade val="87059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25400" algn="ctr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9" name="Freeform 82"/>
            <p:cNvSpPr>
              <a:spLocks/>
            </p:cNvSpPr>
            <p:nvPr/>
          </p:nvSpPr>
          <p:spPr bwMode="auto">
            <a:xfrm>
              <a:off x="1324" y="1168"/>
              <a:ext cx="321" cy="341"/>
            </a:xfrm>
            <a:custGeom>
              <a:avLst/>
              <a:gdLst/>
              <a:ahLst/>
              <a:cxnLst>
                <a:cxn ang="0">
                  <a:pos x="5" y="53"/>
                </a:cxn>
                <a:cxn ang="0">
                  <a:pos x="50" y="0"/>
                </a:cxn>
                <a:cxn ang="0">
                  <a:pos x="5" y="53"/>
                </a:cxn>
              </a:cxnLst>
              <a:rect l="0" t="0" r="r" b="b"/>
              <a:pathLst>
                <a:path w="50" h="53">
                  <a:moveTo>
                    <a:pt x="5" y="53"/>
                  </a:moveTo>
                  <a:cubicBezTo>
                    <a:pt x="0" y="30"/>
                    <a:pt x="21" y="1"/>
                    <a:pt x="50" y="0"/>
                  </a:cubicBezTo>
                  <a:cubicBezTo>
                    <a:pt x="35" y="9"/>
                    <a:pt x="10" y="39"/>
                    <a:pt x="5" y="53"/>
                  </a:cubicBezTo>
                </a:path>
              </a:pathLst>
            </a:custGeom>
            <a:gradFill rotWithShape="1"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gamma/>
                    <a:shade val="63922"/>
                    <a:invGamma/>
                    <a:alpha val="0"/>
                  </a:schemeClr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0" name="Group 83"/>
          <p:cNvGrpSpPr>
            <a:grpSpLocks/>
          </p:cNvGrpSpPr>
          <p:nvPr/>
        </p:nvGrpSpPr>
        <p:grpSpPr bwMode="auto">
          <a:xfrm>
            <a:off x="8523290" y="2638825"/>
            <a:ext cx="890587" cy="866775"/>
            <a:chOff x="3053" y="2271"/>
            <a:chExt cx="953" cy="926"/>
          </a:xfrm>
        </p:grpSpPr>
        <p:sp>
          <p:nvSpPr>
            <p:cNvPr id="111" name="椭圆 151"/>
            <p:cNvSpPr>
              <a:spLocks noChangeArrowheads="1"/>
            </p:cNvSpPr>
            <p:nvPr/>
          </p:nvSpPr>
          <p:spPr bwMode="auto">
            <a:xfrm>
              <a:off x="3053" y="2271"/>
              <a:ext cx="926" cy="926"/>
            </a:xfrm>
            <a:prstGeom prst="ellipse">
              <a:avLst/>
            </a:prstGeom>
            <a:gradFill rotWithShape="1">
              <a:gsLst>
                <a:gs pos="0">
                  <a:srgbClr val="BFBFBF"/>
                </a:gs>
                <a:gs pos="31000">
                  <a:srgbClr val="595959"/>
                </a:gs>
                <a:gs pos="91000">
                  <a:srgbClr val="A6A6A6"/>
                </a:gs>
                <a:gs pos="100000">
                  <a:srgbClr val="FFFFFF"/>
                </a:gs>
              </a:gsLst>
              <a:lin ang="5520000"/>
            </a:gradFill>
            <a:ln w="25400" algn="ctr">
              <a:noFill/>
              <a:round/>
              <a:headEnd/>
              <a:tailEnd/>
            </a:ln>
            <a:effectLst>
              <a:outerShdw dist="28398" dir="3806097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2" name="Freeform 43"/>
            <p:cNvSpPr>
              <a:spLocks/>
            </p:cNvSpPr>
            <p:nvPr/>
          </p:nvSpPr>
          <p:spPr bwMode="auto">
            <a:xfrm>
              <a:off x="3087" y="2296"/>
              <a:ext cx="853" cy="619"/>
            </a:xfrm>
            <a:custGeom>
              <a:avLst/>
              <a:gdLst>
                <a:gd name="connsiteX0" fmla="*/ 64 w 137"/>
                <a:gd name="connsiteY0" fmla="*/ 0 h 92"/>
                <a:gd name="connsiteX1" fmla="*/ 127 w 137"/>
                <a:gd name="connsiteY1" fmla="*/ 50 h 92"/>
                <a:gd name="connsiteX2" fmla="*/ 122 w 137"/>
                <a:gd name="connsiteY2" fmla="*/ 57 h 92"/>
                <a:gd name="connsiteX3" fmla="*/ 78 w 137"/>
                <a:gd name="connsiteY3" fmla="*/ 85 h 92"/>
                <a:gd name="connsiteX4" fmla="*/ 0 w 137"/>
                <a:gd name="connsiteY4" fmla="*/ 66 h 92"/>
                <a:gd name="connsiteX5" fmla="*/ 0 w 137"/>
                <a:gd name="connsiteY5" fmla="*/ 65 h 92"/>
                <a:gd name="connsiteX6" fmla="*/ 64 w 137"/>
                <a:gd name="connsiteY6" fmla="*/ 0 h 92"/>
                <a:gd name="connsiteX0" fmla="*/ 64 w 130"/>
                <a:gd name="connsiteY0" fmla="*/ 0 h 92"/>
                <a:gd name="connsiteX1" fmla="*/ 127 w 130"/>
                <a:gd name="connsiteY1" fmla="*/ 50 h 92"/>
                <a:gd name="connsiteX2" fmla="*/ 122 w 130"/>
                <a:gd name="connsiteY2" fmla="*/ 57 h 92"/>
                <a:gd name="connsiteX3" fmla="*/ 78 w 130"/>
                <a:gd name="connsiteY3" fmla="*/ 85 h 92"/>
                <a:gd name="connsiteX4" fmla="*/ 0 w 130"/>
                <a:gd name="connsiteY4" fmla="*/ 66 h 92"/>
                <a:gd name="connsiteX5" fmla="*/ 0 w 130"/>
                <a:gd name="connsiteY5" fmla="*/ 65 h 92"/>
                <a:gd name="connsiteX6" fmla="*/ 64 w 130"/>
                <a:gd name="connsiteY6" fmla="*/ 0 h 92"/>
                <a:gd name="connsiteX0" fmla="*/ 64 w 127"/>
                <a:gd name="connsiteY0" fmla="*/ 0 h 92"/>
                <a:gd name="connsiteX1" fmla="*/ 127 w 127"/>
                <a:gd name="connsiteY1" fmla="*/ 50 h 92"/>
                <a:gd name="connsiteX2" fmla="*/ 106 w 127"/>
                <a:gd name="connsiteY2" fmla="*/ 73 h 92"/>
                <a:gd name="connsiteX3" fmla="*/ 78 w 127"/>
                <a:gd name="connsiteY3" fmla="*/ 85 h 92"/>
                <a:gd name="connsiteX4" fmla="*/ 0 w 127"/>
                <a:gd name="connsiteY4" fmla="*/ 66 h 92"/>
                <a:gd name="connsiteX5" fmla="*/ 0 w 127"/>
                <a:gd name="connsiteY5" fmla="*/ 65 h 92"/>
                <a:gd name="connsiteX6" fmla="*/ 64 w 127"/>
                <a:gd name="connsiteY6" fmla="*/ 0 h 92"/>
                <a:gd name="connsiteX0" fmla="*/ 64 w 127"/>
                <a:gd name="connsiteY0" fmla="*/ 0 h 92"/>
                <a:gd name="connsiteX1" fmla="*/ 127 w 127"/>
                <a:gd name="connsiteY1" fmla="*/ 50 h 92"/>
                <a:gd name="connsiteX2" fmla="*/ 106 w 127"/>
                <a:gd name="connsiteY2" fmla="*/ 73 h 92"/>
                <a:gd name="connsiteX3" fmla="*/ 78 w 127"/>
                <a:gd name="connsiteY3" fmla="*/ 85 h 92"/>
                <a:gd name="connsiteX4" fmla="*/ 0 w 127"/>
                <a:gd name="connsiteY4" fmla="*/ 66 h 92"/>
                <a:gd name="connsiteX5" fmla="*/ 0 w 127"/>
                <a:gd name="connsiteY5" fmla="*/ 65 h 92"/>
                <a:gd name="connsiteX6" fmla="*/ 64 w 127"/>
                <a:gd name="connsiteY6" fmla="*/ 0 h 92"/>
                <a:gd name="connsiteX0" fmla="*/ 64 w 127"/>
                <a:gd name="connsiteY0" fmla="*/ 0 h 92"/>
                <a:gd name="connsiteX1" fmla="*/ 127 w 127"/>
                <a:gd name="connsiteY1" fmla="*/ 50 h 92"/>
                <a:gd name="connsiteX2" fmla="*/ 106 w 127"/>
                <a:gd name="connsiteY2" fmla="*/ 73 h 92"/>
                <a:gd name="connsiteX3" fmla="*/ 78 w 127"/>
                <a:gd name="connsiteY3" fmla="*/ 85 h 92"/>
                <a:gd name="connsiteX4" fmla="*/ 0 w 127"/>
                <a:gd name="connsiteY4" fmla="*/ 66 h 92"/>
                <a:gd name="connsiteX5" fmla="*/ 0 w 127"/>
                <a:gd name="connsiteY5" fmla="*/ 65 h 92"/>
                <a:gd name="connsiteX6" fmla="*/ 64 w 127"/>
                <a:gd name="connsiteY6" fmla="*/ 0 h 92"/>
                <a:gd name="connsiteX0" fmla="*/ 64 w 131"/>
                <a:gd name="connsiteY0" fmla="*/ 0 h 92"/>
                <a:gd name="connsiteX1" fmla="*/ 127 w 131"/>
                <a:gd name="connsiteY1" fmla="*/ 50 h 92"/>
                <a:gd name="connsiteX2" fmla="*/ 106 w 131"/>
                <a:gd name="connsiteY2" fmla="*/ 73 h 92"/>
                <a:gd name="connsiteX3" fmla="*/ 78 w 131"/>
                <a:gd name="connsiteY3" fmla="*/ 85 h 92"/>
                <a:gd name="connsiteX4" fmla="*/ 0 w 131"/>
                <a:gd name="connsiteY4" fmla="*/ 66 h 92"/>
                <a:gd name="connsiteX5" fmla="*/ 0 w 131"/>
                <a:gd name="connsiteY5" fmla="*/ 65 h 92"/>
                <a:gd name="connsiteX6" fmla="*/ 64 w 131"/>
                <a:gd name="connsiteY6" fmla="*/ 0 h 92"/>
                <a:gd name="connsiteX0" fmla="*/ 64 w 131"/>
                <a:gd name="connsiteY0" fmla="*/ 0 h 92"/>
                <a:gd name="connsiteX1" fmla="*/ 127 w 131"/>
                <a:gd name="connsiteY1" fmla="*/ 50 h 92"/>
                <a:gd name="connsiteX2" fmla="*/ 106 w 131"/>
                <a:gd name="connsiteY2" fmla="*/ 73 h 92"/>
                <a:gd name="connsiteX3" fmla="*/ 78 w 131"/>
                <a:gd name="connsiteY3" fmla="*/ 85 h 92"/>
                <a:gd name="connsiteX4" fmla="*/ 0 w 131"/>
                <a:gd name="connsiteY4" fmla="*/ 66 h 92"/>
                <a:gd name="connsiteX5" fmla="*/ 0 w 131"/>
                <a:gd name="connsiteY5" fmla="*/ 65 h 92"/>
                <a:gd name="connsiteX6" fmla="*/ 64 w 131"/>
                <a:gd name="connsiteY6" fmla="*/ 0 h 92"/>
                <a:gd name="connsiteX0" fmla="*/ 64 w 131"/>
                <a:gd name="connsiteY0" fmla="*/ 0 h 92"/>
                <a:gd name="connsiteX1" fmla="*/ 127 w 131"/>
                <a:gd name="connsiteY1" fmla="*/ 50 h 92"/>
                <a:gd name="connsiteX2" fmla="*/ 106 w 131"/>
                <a:gd name="connsiteY2" fmla="*/ 73 h 92"/>
                <a:gd name="connsiteX3" fmla="*/ 78 w 131"/>
                <a:gd name="connsiteY3" fmla="*/ 85 h 92"/>
                <a:gd name="connsiteX4" fmla="*/ 0 w 131"/>
                <a:gd name="connsiteY4" fmla="*/ 66 h 92"/>
                <a:gd name="connsiteX5" fmla="*/ 0 w 131"/>
                <a:gd name="connsiteY5" fmla="*/ 65 h 92"/>
                <a:gd name="connsiteX6" fmla="*/ 64 w 131"/>
                <a:gd name="connsiteY6" fmla="*/ 0 h 92"/>
                <a:gd name="connsiteX0" fmla="*/ 64 w 132"/>
                <a:gd name="connsiteY0" fmla="*/ 0 h 92"/>
                <a:gd name="connsiteX1" fmla="*/ 127 w 132"/>
                <a:gd name="connsiteY1" fmla="*/ 50 h 92"/>
                <a:gd name="connsiteX2" fmla="*/ 106 w 132"/>
                <a:gd name="connsiteY2" fmla="*/ 73 h 92"/>
                <a:gd name="connsiteX3" fmla="*/ 78 w 132"/>
                <a:gd name="connsiteY3" fmla="*/ 85 h 92"/>
                <a:gd name="connsiteX4" fmla="*/ 0 w 132"/>
                <a:gd name="connsiteY4" fmla="*/ 66 h 92"/>
                <a:gd name="connsiteX5" fmla="*/ 0 w 132"/>
                <a:gd name="connsiteY5" fmla="*/ 65 h 92"/>
                <a:gd name="connsiteX6" fmla="*/ 64 w 132"/>
                <a:gd name="connsiteY6" fmla="*/ 0 h 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" h="92">
                  <a:moveTo>
                    <a:pt x="64" y="0"/>
                  </a:moveTo>
                  <a:cubicBezTo>
                    <a:pt x="95" y="0"/>
                    <a:pt x="132" y="24"/>
                    <a:pt x="127" y="50"/>
                  </a:cubicBezTo>
                  <a:cubicBezTo>
                    <a:pt x="126" y="54"/>
                    <a:pt x="129" y="57"/>
                    <a:pt x="106" y="73"/>
                  </a:cubicBezTo>
                  <a:cubicBezTo>
                    <a:pt x="98" y="79"/>
                    <a:pt x="98" y="84"/>
                    <a:pt x="78" y="85"/>
                  </a:cubicBezTo>
                  <a:cubicBezTo>
                    <a:pt x="47" y="92"/>
                    <a:pt x="17" y="84"/>
                    <a:pt x="0" y="66"/>
                  </a:cubicBezTo>
                  <a:lnTo>
                    <a:pt x="0" y="65"/>
                  </a:lnTo>
                  <a:cubicBezTo>
                    <a:pt x="0" y="29"/>
                    <a:pt x="29" y="0"/>
                    <a:pt x="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" sx="104000" sy="104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" name="Freeform 49"/>
            <p:cNvSpPr>
              <a:spLocks/>
            </p:cNvSpPr>
            <p:nvPr/>
          </p:nvSpPr>
          <p:spPr bwMode="auto">
            <a:xfrm>
              <a:off x="3065" y="2780"/>
              <a:ext cx="880" cy="402"/>
            </a:xfrm>
            <a:custGeom>
              <a:avLst/>
              <a:gdLst/>
              <a:ahLst/>
              <a:cxnLst>
                <a:cxn ang="0">
                  <a:pos x="114" y="6"/>
                </a:cxn>
                <a:cxn ang="0">
                  <a:pos x="58" y="46"/>
                </a:cxn>
                <a:cxn ang="0">
                  <a:pos x="0" y="0"/>
                </a:cxn>
                <a:cxn ang="0">
                  <a:pos x="40" y="14"/>
                </a:cxn>
                <a:cxn ang="0">
                  <a:pos x="97" y="19"/>
                </a:cxn>
                <a:cxn ang="0">
                  <a:pos x="114" y="6"/>
                </a:cxn>
              </a:cxnLst>
              <a:rect l="0" t="0" r="r" b="b"/>
              <a:pathLst>
                <a:path w="114" h="46">
                  <a:moveTo>
                    <a:pt x="114" y="6"/>
                  </a:moveTo>
                  <a:cubicBezTo>
                    <a:pt x="106" y="30"/>
                    <a:pt x="84" y="46"/>
                    <a:pt x="58" y="46"/>
                  </a:cubicBezTo>
                  <a:cubicBezTo>
                    <a:pt x="29" y="46"/>
                    <a:pt x="6" y="26"/>
                    <a:pt x="0" y="0"/>
                  </a:cubicBezTo>
                  <a:cubicBezTo>
                    <a:pt x="11" y="8"/>
                    <a:pt x="25" y="13"/>
                    <a:pt x="40" y="14"/>
                  </a:cubicBezTo>
                  <a:cubicBezTo>
                    <a:pt x="55" y="26"/>
                    <a:pt x="77" y="29"/>
                    <a:pt x="97" y="19"/>
                  </a:cubicBezTo>
                  <a:cubicBezTo>
                    <a:pt x="104" y="16"/>
                    <a:pt x="109" y="12"/>
                    <a:pt x="1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52000"/>
                  </a:schemeClr>
                </a:gs>
                <a:gs pos="63000">
                  <a:schemeClr val="tx1">
                    <a:alpha val="36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 rot="20506228">
              <a:off x="3705" y="2698"/>
              <a:ext cx="301" cy="237"/>
            </a:xfrm>
            <a:custGeom>
              <a:avLst/>
              <a:gdLst>
                <a:gd name="connsiteX0" fmla="*/ 8 w 24"/>
                <a:gd name="connsiteY0" fmla="*/ 9 h 28"/>
                <a:gd name="connsiteX1" fmla="*/ 12 w 24"/>
                <a:gd name="connsiteY1" fmla="*/ 8 h 28"/>
                <a:gd name="connsiteX2" fmla="*/ 24 w 24"/>
                <a:gd name="connsiteY2" fmla="*/ 0 h 28"/>
                <a:gd name="connsiteX3" fmla="*/ 21 w 24"/>
                <a:gd name="connsiteY3" fmla="*/ 13 h 28"/>
                <a:gd name="connsiteX4" fmla="*/ 0 w 24"/>
                <a:gd name="connsiteY4" fmla="*/ 28 h 28"/>
                <a:gd name="connsiteX5" fmla="*/ 8 w 24"/>
                <a:gd name="connsiteY5" fmla="*/ 9 h 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" h="28">
                  <a:moveTo>
                    <a:pt x="8" y="9"/>
                  </a:moveTo>
                  <a:cubicBezTo>
                    <a:pt x="10" y="9"/>
                    <a:pt x="11" y="8"/>
                    <a:pt x="12" y="8"/>
                  </a:cubicBezTo>
                  <a:cubicBezTo>
                    <a:pt x="17" y="5"/>
                    <a:pt x="21" y="3"/>
                    <a:pt x="24" y="0"/>
                  </a:cubicBezTo>
                  <a:cubicBezTo>
                    <a:pt x="24" y="3"/>
                    <a:pt x="22" y="10"/>
                    <a:pt x="21" y="13"/>
                  </a:cubicBezTo>
                  <a:cubicBezTo>
                    <a:pt x="15" y="21"/>
                    <a:pt x="9" y="24"/>
                    <a:pt x="0" y="28"/>
                  </a:cubicBezTo>
                  <a:cubicBezTo>
                    <a:pt x="4" y="23"/>
                    <a:pt x="7" y="16"/>
                    <a:pt x="8" y="9"/>
                  </a:cubicBez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55000">
                  <a:schemeClr val="tx1">
                    <a:alpha val="66000"/>
                  </a:schemeClr>
                </a:gs>
                <a:gs pos="93000">
                  <a:schemeClr val="tx1">
                    <a:alpha val="0"/>
                  </a:schemeClr>
                </a:gs>
              </a:gsLst>
              <a:lin ang="213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5" name="椭圆 156"/>
            <p:cNvSpPr/>
            <p:nvPr/>
          </p:nvSpPr>
          <p:spPr>
            <a:xfrm>
              <a:off x="3140" y="2357"/>
              <a:ext cx="753" cy="75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000">
                  <a:schemeClr val="bg1">
                    <a:lumMod val="95000"/>
                  </a:schemeClr>
                </a:gs>
                <a:gs pos="27000">
                  <a:schemeClr val="tx1">
                    <a:lumMod val="85000"/>
                    <a:lumOff val="15000"/>
                  </a:schemeClr>
                </a:gs>
                <a:gs pos="68000">
                  <a:schemeClr val="bg1">
                    <a:lumMod val="65000"/>
                  </a:schemeClr>
                </a:gs>
                <a:gs pos="90000">
                  <a:schemeClr val="bg1"/>
                </a:gs>
                <a:gs pos="100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6" name="椭圆 157"/>
            <p:cNvSpPr/>
            <p:nvPr/>
          </p:nvSpPr>
          <p:spPr>
            <a:xfrm>
              <a:off x="3184" y="2398"/>
              <a:ext cx="664" cy="6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">
                  <a:schemeClr val="bg1"/>
                </a:gs>
                <a:gs pos="3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7" name="椭圆 158"/>
            <p:cNvSpPr>
              <a:spLocks noChangeArrowheads="1"/>
            </p:cNvSpPr>
            <p:nvPr/>
          </p:nvSpPr>
          <p:spPr bwMode="auto">
            <a:xfrm>
              <a:off x="3197" y="2415"/>
              <a:ext cx="637" cy="638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25400" algn="ctr">
              <a:noFill/>
              <a:round/>
              <a:headEnd/>
              <a:tailEnd/>
            </a:ln>
            <a:effectLst>
              <a:outerShdw sx="102000" sy="102000" algn="ctr" rotWithShape="0">
                <a:schemeClr val="folHlink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8" name="椭圆 159"/>
            <p:cNvSpPr>
              <a:spLocks noChangeArrowheads="1"/>
            </p:cNvSpPr>
            <p:nvPr/>
          </p:nvSpPr>
          <p:spPr bwMode="auto">
            <a:xfrm>
              <a:off x="3243" y="2463"/>
              <a:ext cx="545" cy="54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  <a:alpha val="41000"/>
                  </a:schemeClr>
                </a:gs>
                <a:gs pos="100000">
                  <a:schemeClr val="folHlink">
                    <a:alpha val="80000"/>
                  </a:schemeClr>
                </a:gs>
              </a:gsLst>
              <a:path path="shape">
                <a:fillToRect l="50000" t="50000" r="50000" b="50000"/>
              </a:path>
            </a:gradFill>
            <a:ln w="254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auto">
            <a:xfrm>
              <a:off x="3214" y="2649"/>
              <a:ext cx="608" cy="402"/>
            </a:xfrm>
            <a:custGeom>
              <a:avLst/>
              <a:gdLst>
                <a:gd name="T0" fmla="*/ 89 w 91"/>
                <a:gd name="T1" fmla="*/ 30 h 60"/>
                <a:gd name="T2" fmla="*/ 45 w 91"/>
                <a:gd name="T3" fmla="*/ 60 h 60"/>
                <a:gd name="T4" fmla="*/ 0 w 91"/>
                <a:gd name="T5" fmla="*/ 25 h 60"/>
                <a:gd name="T6" fmla="*/ 42 w 91"/>
                <a:gd name="T7" fmla="*/ 24 h 60"/>
                <a:gd name="T8" fmla="*/ 82 w 91"/>
                <a:gd name="T9" fmla="*/ 10 h 60"/>
                <a:gd name="T10" fmla="*/ 89 w 91"/>
                <a:gd name="T11" fmla="*/ 3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"/>
                <a:gd name="T19" fmla="*/ 0 h 60"/>
                <a:gd name="T20" fmla="*/ 91 w 91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" h="60">
                  <a:moveTo>
                    <a:pt x="89" y="30"/>
                  </a:moveTo>
                  <a:cubicBezTo>
                    <a:pt x="82" y="47"/>
                    <a:pt x="65" y="60"/>
                    <a:pt x="45" y="60"/>
                  </a:cubicBezTo>
                  <a:cubicBezTo>
                    <a:pt x="23" y="60"/>
                    <a:pt x="5" y="45"/>
                    <a:pt x="0" y="25"/>
                  </a:cubicBezTo>
                  <a:cubicBezTo>
                    <a:pt x="14" y="38"/>
                    <a:pt x="28" y="37"/>
                    <a:pt x="42" y="24"/>
                  </a:cubicBezTo>
                  <a:cubicBezTo>
                    <a:pt x="54" y="12"/>
                    <a:pt x="68" y="0"/>
                    <a:pt x="82" y="10"/>
                  </a:cubicBezTo>
                  <a:cubicBezTo>
                    <a:pt x="87" y="14"/>
                    <a:pt x="91" y="21"/>
                    <a:pt x="89" y="3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gamma/>
                    <a:tint val="94902"/>
                    <a:invGamma/>
                    <a:alpha val="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120" name="椭圆 162"/>
            <p:cNvSpPr>
              <a:spLocks noChangeArrowheads="1"/>
            </p:cNvSpPr>
            <p:nvPr/>
          </p:nvSpPr>
          <p:spPr bwMode="auto">
            <a:xfrm rot="19260000" flipV="1">
              <a:off x="3651" y="2917"/>
              <a:ext cx="68" cy="2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78999"/>
                  </a:schemeClr>
                </a:gs>
                <a:gs pos="100000">
                  <a:schemeClr val="bg1">
                    <a:gamma/>
                    <a:shade val="87059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25400" algn="ctr">
              <a:noFill/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Text Box 18"/>
            <p:cNvSpPr txBox="1">
              <a:spLocks noChangeArrowheads="1"/>
            </p:cNvSpPr>
            <p:nvPr/>
          </p:nvSpPr>
          <p:spPr bwMode="gray">
            <a:xfrm>
              <a:off x="3240" y="2566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22" name="椭圆 160"/>
            <p:cNvSpPr>
              <a:spLocks noChangeArrowheads="1"/>
            </p:cNvSpPr>
            <p:nvPr/>
          </p:nvSpPr>
          <p:spPr bwMode="auto">
            <a:xfrm rot="-2340000">
              <a:off x="3304" y="2524"/>
              <a:ext cx="110" cy="63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78999"/>
                  </a:schemeClr>
                </a:gs>
                <a:gs pos="100000">
                  <a:schemeClr val="bg1">
                    <a:gamma/>
                    <a:shade val="87059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25400" algn="ctr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96"/>
            <p:cNvSpPr>
              <a:spLocks/>
            </p:cNvSpPr>
            <p:nvPr/>
          </p:nvSpPr>
          <p:spPr bwMode="auto">
            <a:xfrm>
              <a:off x="3175" y="2413"/>
              <a:ext cx="321" cy="341"/>
            </a:xfrm>
            <a:custGeom>
              <a:avLst/>
              <a:gdLst/>
              <a:ahLst/>
              <a:cxnLst>
                <a:cxn ang="0">
                  <a:pos x="5" y="53"/>
                </a:cxn>
                <a:cxn ang="0">
                  <a:pos x="50" y="0"/>
                </a:cxn>
                <a:cxn ang="0">
                  <a:pos x="5" y="53"/>
                </a:cxn>
              </a:cxnLst>
              <a:rect l="0" t="0" r="r" b="b"/>
              <a:pathLst>
                <a:path w="50" h="53">
                  <a:moveTo>
                    <a:pt x="5" y="53"/>
                  </a:moveTo>
                  <a:cubicBezTo>
                    <a:pt x="0" y="30"/>
                    <a:pt x="21" y="1"/>
                    <a:pt x="50" y="0"/>
                  </a:cubicBezTo>
                  <a:cubicBezTo>
                    <a:pt x="35" y="9"/>
                    <a:pt x="10" y="39"/>
                    <a:pt x="5" y="53"/>
                  </a:cubicBezTo>
                </a:path>
              </a:pathLst>
            </a:custGeom>
            <a:gradFill rotWithShape="1"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gamma/>
                    <a:shade val="63922"/>
                    <a:invGamma/>
                    <a:alpha val="0"/>
                  </a:schemeClr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4" name="Group 97"/>
          <p:cNvGrpSpPr>
            <a:grpSpLocks/>
          </p:cNvGrpSpPr>
          <p:nvPr/>
        </p:nvGrpSpPr>
        <p:grpSpPr bwMode="auto">
          <a:xfrm>
            <a:off x="3779840" y="2638825"/>
            <a:ext cx="890587" cy="866775"/>
            <a:chOff x="1202" y="2271"/>
            <a:chExt cx="953" cy="926"/>
          </a:xfrm>
        </p:grpSpPr>
        <p:sp>
          <p:nvSpPr>
            <p:cNvPr id="125" name="椭圆 124"/>
            <p:cNvSpPr>
              <a:spLocks noChangeArrowheads="1"/>
            </p:cNvSpPr>
            <p:nvPr/>
          </p:nvSpPr>
          <p:spPr bwMode="auto">
            <a:xfrm>
              <a:off x="1202" y="2271"/>
              <a:ext cx="926" cy="926"/>
            </a:xfrm>
            <a:prstGeom prst="ellipse">
              <a:avLst/>
            </a:prstGeom>
            <a:gradFill rotWithShape="1">
              <a:gsLst>
                <a:gs pos="0">
                  <a:srgbClr val="BFBFBF"/>
                </a:gs>
                <a:gs pos="31000">
                  <a:srgbClr val="595959"/>
                </a:gs>
                <a:gs pos="91000">
                  <a:srgbClr val="A6A6A6"/>
                </a:gs>
                <a:gs pos="100000">
                  <a:srgbClr val="FFFFFF"/>
                </a:gs>
              </a:gsLst>
              <a:lin ang="5520000"/>
            </a:gradFill>
            <a:ln w="25400" algn="ctr">
              <a:noFill/>
              <a:round/>
              <a:headEnd/>
              <a:tailEnd/>
            </a:ln>
            <a:effectLst>
              <a:outerShdw dist="28398" dir="3806097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Freeform 43"/>
            <p:cNvSpPr>
              <a:spLocks/>
            </p:cNvSpPr>
            <p:nvPr/>
          </p:nvSpPr>
          <p:spPr bwMode="auto">
            <a:xfrm>
              <a:off x="1236" y="2296"/>
              <a:ext cx="853" cy="619"/>
            </a:xfrm>
            <a:custGeom>
              <a:avLst/>
              <a:gdLst>
                <a:gd name="connsiteX0" fmla="*/ 64 w 137"/>
                <a:gd name="connsiteY0" fmla="*/ 0 h 92"/>
                <a:gd name="connsiteX1" fmla="*/ 127 w 137"/>
                <a:gd name="connsiteY1" fmla="*/ 50 h 92"/>
                <a:gd name="connsiteX2" fmla="*/ 122 w 137"/>
                <a:gd name="connsiteY2" fmla="*/ 57 h 92"/>
                <a:gd name="connsiteX3" fmla="*/ 78 w 137"/>
                <a:gd name="connsiteY3" fmla="*/ 85 h 92"/>
                <a:gd name="connsiteX4" fmla="*/ 0 w 137"/>
                <a:gd name="connsiteY4" fmla="*/ 66 h 92"/>
                <a:gd name="connsiteX5" fmla="*/ 0 w 137"/>
                <a:gd name="connsiteY5" fmla="*/ 65 h 92"/>
                <a:gd name="connsiteX6" fmla="*/ 64 w 137"/>
                <a:gd name="connsiteY6" fmla="*/ 0 h 92"/>
                <a:gd name="connsiteX0" fmla="*/ 64 w 130"/>
                <a:gd name="connsiteY0" fmla="*/ 0 h 92"/>
                <a:gd name="connsiteX1" fmla="*/ 127 w 130"/>
                <a:gd name="connsiteY1" fmla="*/ 50 h 92"/>
                <a:gd name="connsiteX2" fmla="*/ 122 w 130"/>
                <a:gd name="connsiteY2" fmla="*/ 57 h 92"/>
                <a:gd name="connsiteX3" fmla="*/ 78 w 130"/>
                <a:gd name="connsiteY3" fmla="*/ 85 h 92"/>
                <a:gd name="connsiteX4" fmla="*/ 0 w 130"/>
                <a:gd name="connsiteY4" fmla="*/ 66 h 92"/>
                <a:gd name="connsiteX5" fmla="*/ 0 w 130"/>
                <a:gd name="connsiteY5" fmla="*/ 65 h 92"/>
                <a:gd name="connsiteX6" fmla="*/ 64 w 130"/>
                <a:gd name="connsiteY6" fmla="*/ 0 h 92"/>
                <a:gd name="connsiteX0" fmla="*/ 64 w 127"/>
                <a:gd name="connsiteY0" fmla="*/ 0 h 92"/>
                <a:gd name="connsiteX1" fmla="*/ 127 w 127"/>
                <a:gd name="connsiteY1" fmla="*/ 50 h 92"/>
                <a:gd name="connsiteX2" fmla="*/ 106 w 127"/>
                <a:gd name="connsiteY2" fmla="*/ 73 h 92"/>
                <a:gd name="connsiteX3" fmla="*/ 78 w 127"/>
                <a:gd name="connsiteY3" fmla="*/ 85 h 92"/>
                <a:gd name="connsiteX4" fmla="*/ 0 w 127"/>
                <a:gd name="connsiteY4" fmla="*/ 66 h 92"/>
                <a:gd name="connsiteX5" fmla="*/ 0 w 127"/>
                <a:gd name="connsiteY5" fmla="*/ 65 h 92"/>
                <a:gd name="connsiteX6" fmla="*/ 64 w 127"/>
                <a:gd name="connsiteY6" fmla="*/ 0 h 92"/>
                <a:gd name="connsiteX0" fmla="*/ 64 w 127"/>
                <a:gd name="connsiteY0" fmla="*/ 0 h 92"/>
                <a:gd name="connsiteX1" fmla="*/ 127 w 127"/>
                <a:gd name="connsiteY1" fmla="*/ 50 h 92"/>
                <a:gd name="connsiteX2" fmla="*/ 106 w 127"/>
                <a:gd name="connsiteY2" fmla="*/ 73 h 92"/>
                <a:gd name="connsiteX3" fmla="*/ 78 w 127"/>
                <a:gd name="connsiteY3" fmla="*/ 85 h 92"/>
                <a:gd name="connsiteX4" fmla="*/ 0 w 127"/>
                <a:gd name="connsiteY4" fmla="*/ 66 h 92"/>
                <a:gd name="connsiteX5" fmla="*/ 0 w 127"/>
                <a:gd name="connsiteY5" fmla="*/ 65 h 92"/>
                <a:gd name="connsiteX6" fmla="*/ 64 w 127"/>
                <a:gd name="connsiteY6" fmla="*/ 0 h 92"/>
                <a:gd name="connsiteX0" fmla="*/ 64 w 127"/>
                <a:gd name="connsiteY0" fmla="*/ 0 h 92"/>
                <a:gd name="connsiteX1" fmla="*/ 127 w 127"/>
                <a:gd name="connsiteY1" fmla="*/ 50 h 92"/>
                <a:gd name="connsiteX2" fmla="*/ 106 w 127"/>
                <a:gd name="connsiteY2" fmla="*/ 73 h 92"/>
                <a:gd name="connsiteX3" fmla="*/ 78 w 127"/>
                <a:gd name="connsiteY3" fmla="*/ 85 h 92"/>
                <a:gd name="connsiteX4" fmla="*/ 0 w 127"/>
                <a:gd name="connsiteY4" fmla="*/ 66 h 92"/>
                <a:gd name="connsiteX5" fmla="*/ 0 w 127"/>
                <a:gd name="connsiteY5" fmla="*/ 65 h 92"/>
                <a:gd name="connsiteX6" fmla="*/ 64 w 127"/>
                <a:gd name="connsiteY6" fmla="*/ 0 h 92"/>
                <a:gd name="connsiteX0" fmla="*/ 64 w 131"/>
                <a:gd name="connsiteY0" fmla="*/ 0 h 92"/>
                <a:gd name="connsiteX1" fmla="*/ 127 w 131"/>
                <a:gd name="connsiteY1" fmla="*/ 50 h 92"/>
                <a:gd name="connsiteX2" fmla="*/ 106 w 131"/>
                <a:gd name="connsiteY2" fmla="*/ 73 h 92"/>
                <a:gd name="connsiteX3" fmla="*/ 78 w 131"/>
                <a:gd name="connsiteY3" fmla="*/ 85 h 92"/>
                <a:gd name="connsiteX4" fmla="*/ 0 w 131"/>
                <a:gd name="connsiteY4" fmla="*/ 66 h 92"/>
                <a:gd name="connsiteX5" fmla="*/ 0 w 131"/>
                <a:gd name="connsiteY5" fmla="*/ 65 h 92"/>
                <a:gd name="connsiteX6" fmla="*/ 64 w 131"/>
                <a:gd name="connsiteY6" fmla="*/ 0 h 92"/>
                <a:gd name="connsiteX0" fmla="*/ 64 w 131"/>
                <a:gd name="connsiteY0" fmla="*/ 0 h 92"/>
                <a:gd name="connsiteX1" fmla="*/ 127 w 131"/>
                <a:gd name="connsiteY1" fmla="*/ 50 h 92"/>
                <a:gd name="connsiteX2" fmla="*/ 106 w 131"/>
                <a:gd name="connsiteY2" fmla="*/ 73 h 92"/>
                <a:gd name="connsiteX3" fmla="*/ 78 w 131"/>
                <a:gd name="connsiteY3" fmla="*/ 85 h 92"/>
                <a:gd name="connsiteX4" fmla="*/ 0 w 131"/>
                <a:gd name="connsiteY4" fmla="*/ 66 h 92"/>
                <a:gd name="connsiteX5" fmla="*/ 0 w 131"/>
                <a:gd name="connsiteY5" fmla="*/ 65 h 92"/>
                <a:gd name="connsiteX6" fmla="*/ 64 w 131"/>
                <a:gd name="connsiteY6" fmla="*/ 0 h 92"/>
                <a:gd name="connsiteX0" fmla="*/ 64 w 131"/>
                <a:gd name="connsiteY0" fmla="*/ 0 h 92"/>
                <a:gd name="connsiteX1" fmla="*/ 127 w 131"/>
                <a:gd name="connsiteY1" fmla="*/ 50 h 92"/>
                <a:gd name="connsiteX2" fmla="*/ 106 w 131"/>
                <a:gd name="connsiteY2" fmla="*/ 73 h 92"/>
                <a:gd name="connsiteX3" fmla="*/ 78 w 131"/>
                <a:gd name="connsiteY3" fmla="*/ 85 h 92"/>
                <a:gd name="connsiteX4" fmla="*/ 0 w 131"/>
                <a:gd name="connsiteY4" fmla="*/ 66 h 92"/>
                <a:gd name="connsiteX5" fmla="*/ 0 w 131"/>
                <a:gd name="connsiteY5" fmla="*/ 65 h 92"/>
                <a:gd name="connsiteX6" fmla="*/ 64 w 131"/>
                <a:gd name="connsiteY6" fmla="*/ 0 h 92"/>
                <a:gd name="connsiteX0" fmla="*/ 64 w 132"/>
                <a:gd name="connsiteY0" fmla="*/ 0 h 92"/>
                <a:gd name="connsiteX1" fmla="*/ 127 w 132"/>
                <a:gd name="connsiteY1" fmla="*/ 50 h 92"/>
                <a:gd name="connsiteX2" fmla="*/ 106 w 132"/>
                <a:gd name="connsiteY2" fmla="*/ 73 h 92"/>
                <a:gd name="connsiteX3" fmla="*/ 78 w 132"/>
                <a:gd name="connsiteY3" fmla="*/ 85 h 92"/>
                <a:gd name="connsiteX4" fmla="*/ 0 w 132"/>
                <a:gd name="connsiteY4" fmla="*/ 66 h 92"/>
                <a:gd name="connsiteX5" fmla="*/ 0 w 132"/>
                <a:gd name="connsiteY5" fmla="*/ 65 h 92"/>
                <a:gd name="connsiteX6" fmla="*/ 64 w 132"/>
                <a:gd name="connsiteY6" fmla="*/ 0 h 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" h="92">
                  <a:moveTo>
                    <a:pt x="64" y="0"/>
                  </a:moveTo>
                  <a:cubicBezTo>
                    <a:pt x="95" y="0"/>
                    <a:pt x="132" y="24"/>
                    <a:pt x="127" y="50"/>
                  </a:cubicBezTo>
                  <a:cubicBezTo>
                    <a:pt x="126" y="54"/>
                    <a:pt x="129" y="57"/>
                    <a:pt x="106" y="73"/>
                  </a:cubicBezTo>
                  <a:cubicBezTo>
                    <a:pt x="98" y="79"/>
                    <a:pt x="98" y="84"/>
                    <a:pt x="78" y="85"/>
                  </a:cubicBezTo>
                  <a:cubicBezTo>
                    <a:pt x="47" y="92"/>
                    <a:pt x="17" y="84"/>
                    <a:pt x="0" y="66"/>
                  </a:cubicBezTo>
                  <a:lnTo>
                    <a:pt x="0" y="65"/>
                  </a:lnTo>
                  <a:cubicBezTo>
                    <a:pt x="0" y="29"/>
                    <a:pt x="29" y="0"/>
                    <a:pt x="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" sx="104000" sy="104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7" name="Freeform 49"/>
            <p:cNvSpPr>
              <a:spLocks/>
            </p:cNvSpPr>
            <p:nvPr/>
          </p:nvSpPr>
          <p:spPr bwMode="auto">
            <a:xfrm>
              <a:off x="1214" y="2780"/>
              <a:ext cx="880" cy="402"/>
            </a:xfrm>
            <a:custGeom>
              <a:avLst/>
              <a:gdLst/>
              <a:ahLst/>
              <a:cxnLst>
                <a:cxn ang="0">
                  <a:pos x="114" y="6"/>
                </a:cxn>
                <a:cxn ang="0">
                  <a:pos x="58" y="46"/>
                </a:cxn>
                <a:cxn ang="0">
                  <a:pos x="0" y="0"/>
                </a:cxn>
                <a:cxn ang="0">
                  <a:pos x="40" y="14"/>
                </a:cxn>
                <a:cxn ang="0">
                  <a:pos x="97" y="19"/>
                </a:cxn>
                <a:cxn ang="0">
                  <a:pos x="114" y="6"/>
                </a:cxn>
              </a:cxnLst>
              <a:rect l="0" t="0" r="r" b="b"/>
              <a:pathLst>
                <a:path w="114" h="46">
                  <a:moveTo>
                    <a:pt x="114" y="6"/>
                  </a:moveTo>
                  <a:cubicBezTo>
                    <a:pt x="106" y="30"/>
                    <a:pt x="84" y="46"/>
                    <a:pt x="58" y="46"/>
                  </a:cubicBezTo>
                  <a:cubicBezTo>
                    <a:pt x="29" y="46"/>
                    <a:pt x="6" y="26"/>
                    <a:pt x="0" y="0"/>
                  </a:cubicBezTo>
                  <a:cubicBezTo>
                    <a:pt x="11" y="8"/>
                    <a:pt x="25" y="13"/>
                    <a:pt x="40" y="14"/>
                  </a:cubicBezTo>
                  <a:cubicBezTo>
                    <a:pt x="55" y="26"/>
                    <a:pt x="77" y="29"/>
                    <a:pt x="97" y="19"/>
                  </a:cubicBezTo>
                  <a:cubicBezTo>
                    <a:pt x="104" y="16"/>
                    <a:pt x="109" y="12"/>
                    <a:pt x="1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52000"/>
                  </a:schemeClr>
                </a:gs>
                <a:gs pos="63000">
                  <a:schemeClr val="tx1">
                    <a:alpha val="36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8" name="Freeform 55"/>
            <p:cNvSpPr>
              <a:spLocks/>
            </p:cNvSpPr>
            <p:nvPr/>
          </p:nvSpPr>
          <p:spPr bwMode="auto">
            <a:xfrm rot="20506228">
              <a:off x="1854" y="2698"/>
              <a:ext cx="301" cy="237"/>
            </a:xfrm>
            <a:custGeom>
              <a:avLst/>
              <a:gdLst>
                <a:gd name="connsiteX0" fmla="*/ 8 w 24"/>
                <a:gd name="connsiteY0" fmla="*/ 9 h 28"/>
                <a:gd name="connsiteX1" fmla="*/ 12 w 24"/>
                <a:gd name="connsiteY1" fmla="*/ 8 h 28"/>
                <a:gd name="connsiteX2" fmla="*/ 24 w 24"/>
                <a:gd name="connsiteY2" fmla="*/ 0 h 28"/>
                <a:gd name="connsiteX3" fmla="*/ 21 w 24"/>
                <a:gd name="connsiteY3" fmla="*/ 13 h 28"/>
                <a:gd name="connsiteX4" fmla="*/ 0 w 24"/>
                <a:gd name="connsiteY4" fmla="*/ 28 h 28"/>
                <a:gd name="connsiteX5" fmla="*/ 8 w 24"/>
                <a:gd name="connsiteY5" fmla="*/ 9 h 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" h="28">
                  <a:moveTo>
                    <a:pt x="8" y="9"/>
                  </a:moveTo>
                  <a:cubicBezTo>
                    <a:pt x="10" y="9"/>
                    <a:pt x="11" y="8"/>
                    <a:pt x="12" y="8"/>
                  </a:cubicBezTo>
                  <a:cubicBezTo>
                    <a:pt x="17" y="5"/>
                    <a:pt x="21" y="3"/>
                    <a:pt x="24" y="0"/>
                  </a:cubicBezTo>
                  <a:cubicBezTo>
                    <a:pt x="24" y="3"/>
                    <a:pt x="22" y="10"/>
                    <a:pt x="21" y="13"/>
                  </a:cubicBezTo>
                  <a:cubicBezTo>
                    <a:pt x="15" y="21"/>
                    <a:pt x="9" y="24"/>
                    <a:pt x="0" y="28"/>
                  </a:cubicBezTo>
                  <a:cubicBezTo>
                    <a:pt x="4" y="23"/>
                    <a:pt x="7" y="16"/>
                    <a:pt x="8" y="9"/>
                  </a:cubicBez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55000">
                  <a:schemeClr val="tx1">
                    <a:alpha val="66000"/>
                  </a:schemeClr>
                </a:gs>
                <a:gs pos="93000">
                  <a:schemeClr val="tx1">
                    <a:alpha val="0"/>
                  </a:schemeClr>
                </a:gs>
              </a:gsLst>
              <a:lin ang="213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>
              <a:off x="1289" y="2357"/>
              <a:ext cx="753" cy="75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000">
                  <a:schemeClr val="bg1">
                    <a:lumMod val="95000"/>
                  </a:schemeClr>
                </a:gs>
                <a:gs pos="27000">
                  <a:schemeClr val="tx1">
                    <a:lumMod val="85000"/>
                    <a:lumOff val="15000"/>
                  </a:schemeClr>
                </a:gs>
                <a:gs pos="68000">
                  <a:schemeClr val="bg1">
                    <a:lumMod val="65000"/>
                  </a:schemeClr>
                </a:gs>
                <a:gs pos="90000">
                  <a:schemeClr val="bg1"/>
                </a:gs>
                <a:gs pos="100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1333" y="2398"/>
              <a:ext cx="664" cy="6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">
                  <a:schemeClr val="bg1"/>
                </a:gs>
                <a:gs pos="3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1" name="椭圆 130"/>
            <p:cNvSpPr>
              <a:spLocks noChangeArrowheads="1"/>
            </p:cNvSpPr>
            <p:nvPr/>
          </p:nvSpPr>
          <p:spPr bwMode="auto">
            <a:xfrm>
              <a:off x="1346" y="2415"/>
              <a:ext cx="637" cy="63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25400" algn="ctr">
              <a:noFill/>
              <a:round/>
              <a:headEnd/>
              <a:tailEnd/>
            </a:ln>
            <a:effectLst>
              <a:outerShdw sx="102000" sy="102000" algn="ctr" rotWithShape="0">
                <a:schemeClr val="hlink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2" name="椭圆 131"/>
            <p:cNvSpPr>
              <a:spLocks noChangeArrowheads="1"/>
            </p:cNvSpPr>
            <p:nvPr/>
          </p:nvSpPr>
          <p:spPr bwMode="auto">
            <a:xfrm>
              <a:off x="1392" y="2463"/>
              <a:ext cx="545" cy="54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  <a:alpha val="41000"/>
                  </a:schemeClr>
                </a:gs>
                <a:gs pos="100000">
                  <a:schemeClr val="hlink">
                    <a:alpha val="80000"/>
                  </a:schemeClr>
                </a:gs>
              </a:gsLst>
              <a:path path="shape">
                <a:fillToRect l="50000" t="50000" r="50000" b="50000"/>
              </a:path>
            </a:gradFill>
            <a:ln w="254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" name="Freeform 33"/>
            <p:cNvSpPr>
              <a:spLocks/>
            </p:cNvSpPr>
            <p:nvPr/>
          </p:nvSpPr>
          <p:spPr bwMode="auto">
            <a:xfrm>
              <a:off x="1363" y="2649"/>
              <a:ext cx="608" cy="402"/>
            </a:xfrm>
            <a:custGeom>
              <a:avLst/>
              <a:gdLst>
                <a:gd name="T0" fmla="*/ 89 w 91"/>
                <a:gd name="T1" fmla="*/ 30 h 60"/>
                <a:gd name="T2" fmla="*/ 45 w 91"/>
                <a:gd name="T3" fmla="*/ 60 h 60"/>
                <a:gd name="T4" fmla="*/ 0 w 91"/>
                <a:gd name="T5" fmla="*/ 25 h 60"/>
                <a:gd name="T6" fmla="*/ 42 w 91"/>
                <a:gd name="T7" fmla="*/ 24 h 60"/>
                <a:gd name="T8" fmla="*/ 82 w 91"/>
                <a:gd name="T9" fmla="*/ 10 h 60"/>
                <a:gd name="T10" fmla="*/ 89 w 91"/>
                <a:gd name="T11" fmla="*/ 3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"/>
                <a:gd name="T19" fmla="*/ 0 h 60"/>
                <a:gd name="T20" fmla="*/ 91 w 91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" h="60">
                  <a:moveTo>
                    <a:pt x="89" y="30"/>
                  </a:moveTo>
                  <a:cubicBezTo>
                    <a:pt x="82" y="47"/>
                    <a:pt x="65" y="60"/>
                    <a:pt x="45" y="60"/>
                  </a:cubicBezTo>
                  <a:cubicBezTo>
                    <a:pt x="23" y="60"/>
                    <a:pt x="5" y="45"/>
                    <a:pt x="0" y="25"/>
                  </a:cubicBezTo>
                  <a:cubicBezTo>
                    <a:pt x="14" y="38"/>
                    <a:pt x="28" y="37"/>
                    <a:pt x="42" y="24"/>
                  </a:cubicBezTo>
                  <a:cubicBezTo>
                    <a:pt x="54" y="12"/>
                    <a:pt x="68" y="0"/>
                    <a:pt x="82" y="10"/>
                  </a:cubicBezTo>
                  <a:cubicBezTo>
                    <a:pt x="87" y="14"/>
                    <a:pt x="91" y="21"/>
                    <a:pt x="89" y="3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gamma/>
                    <a:tint val="94902"/>
                    <a:invGamma/>
                    <a:alpha val="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134" name="椭圆 133"/>
            <p:cNvSpPr>
              <a:spLocks noChangeArrowheads="1"/>
            </p:cNvSpPr>
            <p:nvPr/>
          </p:nvSpPr>
          <p:spPr bwMode="auto">
            <a:xfrm rot="19260000" flipV="1">
              <a:off x="1800" y="2917"/>
              <a:ext cx="68" cy="2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78999"/>
                  </a:schemeClr>
                </a:gs>
                <a:gs pos="100000">
                  <a:schemeClr val="bg1">
                    <a:gamma/>
                    <a:shade val="87059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25400" algn="ctr">
              <a:noFill/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5" name="Text Box 18"/>
            <p:cNvSpPr txBox="1">
              <a:spLocks noChangeArrowheads="1"/>
            </p:cNvSpPr>
            <p:nvPr/>
          </p:nvSpPr>
          <p:spPr bwMode="gray">
            <a:xfrm>
              <a:off x="1389" y="2566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36" name="椭圆 135"/>
            <p:cNvSpPr>
              <a:spLocks noChangeArrowheads="1"/>
            </p:cNvSpPr>
            <p:nvPr/>
          </p:nvSpPr>
          <p:spPr bwMode="auto">
            <a:xfrm rot="-2340000">
              <a:off x="1453" y="2524"/>
              <a:ext cx="110" cy="63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78999"/>
                  </a:schemeClr>
                </a:gs>
                <a:gs pos="100000">
                  <a:schemeClr val="bg1">
                    <a:gamma/>
                    <a:shade val="87059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25400" algn="ctr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7" name="Freeform 110"/>
            <p:cNvSpPr>
              <a:spLocks/>
            </p:cNvSpPr>
            <p:nvPr/>
          </p:nvSpPr>
          <p:spPr bwMode="auto">
            <a:xfrm>
              <a:off x="1324" y="2413"/>
              <a:ext cx="321" cy="341"/>
            </a:xfrm>
            <a:custGeom>
              <a:avLst/>
              <a:gdLst/>
              <a:ahLst/>
              <a:cxnLst>
                <a:cxn ang="0">
                  <a:pos x="5" y="53"/>
                </a:cxn>
                <a:cxn ang="0">
                  <a:pos x="50" y="0"/>
                </a:cxn>
                <a:cxn ang="0">
                  <a:pos x="5" y="53"/>
                </a:cxn>
              </a:cxnLst>
              <a:rect l="0" t="0" r="r" b="b"/>
              <a:pathLst>
                <a:path w="50" h="53">
                  <a:moveTo>
                    <a:pt x="5" y="53"/>
                  </a:moveTo>
                  <a:cubicBezTo>
                    <a:pt x="0" y="30"/>
                    <a:pt x="21" y="1"/>
                    <a:pt x="50" y="0"/>
                  </a:cubicBezTo>
                  <a:cubicBezTo>
                    <a:pt x="35" y="9"/>
                    <a:pt x="10" y="39"/>
                    <a:pt x="5" y="53"/>
                  </a:cubicBezTo>
                </a:path>
              </a:pathLst>
            </a:custGeom>
            <a:gradFill rotWithShape="1"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gamma/>
                    <a:shade val="63922"/>
                    <a:invGamma/>
                    <a:alpha val="0"/>
                  </a:schemeClr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8" name="Text Box 237"/>
          <p:cNvSpPr txBox="1">
            <a:spLocks noChangeArrowheads="1"/>
          </p:cNvSpPr>
          <p:nvPr/>
        </p:nvSpPr>
        <p:spPr bwMode="gray">
          <a:xfrm>
            <a:off x="1148558" y="1719669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8108015" y="3868195"/>
            <a:ext cx="1654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egoe Print (正文)"/>
                <a:ea typeface="微软雅黑" panose="020B0503020204020204" pitchFamily="34" charset="-122"/>
              </a:rPr>
              <a:t>本课题来源于华中电网横向科研</a:t>
            </a:r>
            <a:r>
              <a:rPr lang="zh-CN" altLang="en-US" sz="1600" dirty="0" smtClean="0">
                <a:solidFill>
                  <a:schemeClr val="bg1"/>
                </a:solidFill>
                <a:latin typeface="Segoe Print (正文)"/>
                <a:ea typeface="微软雅黑" panose="020B0503020204020204" pitchFamily="34" charset="-122"/>
              </a:rPr>
              <a:t>项目。</a:t>
            </a:r>
            <a:endParaRPr lang="zh-CN" altLang="en-US" sz="1600" dirty="0">
              <a:solidFill>
                <a:schemeClr val="bg1"/>
              </a:solidFill>
              <a:latin typeface="Segoe Print (正文)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3322056" y="3707073"/>
            <a:ext cx="18286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随着我国改革开放的不断深入，电网的科学设计与规划，能够保证国民经济的可持续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发展，是社会主义现代化建设的必要基础。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5689095" y="3677269"/>
            <a:ext cx="18139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输电线路的路径选择是电网建设的重要部分，随着电力行业信息化的不断发展，利用计算机辅助选线的研究取得了重大突破。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39" grpId="0"/>
      <p:bldP spid="140" grpId="0"/>
      <p:bldP spid="1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065214" y="772732"/>
            <a:ext cx="4038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zh-CN" altLang="zh-CN" sz="3200" b="1" dirty="0">
                <a:latin typeface="Segoe Print (正文)"/>
              </a:rPr>
              <a:t>课题背景</a:t>
            </a:r>
            <a:r>
              <a:rPr lang="zh-CN" altLang="en-US" sz="3200" b="1" dirty="0">
                <a:latin typeface="Segoe Print (正文)"/>
              </a:rPr>
              <a:t>及研究现状</a:t>
            </a:r>
            <a:endParaRPr lang="zh-CN" altLang="zh-CN" sz="3200" b="1" dirty="0">
              <a:latin typeface="Segoe Print (正文)"/>
            </a:endParaRPr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 rot="907110">
            <a:off x="1084530" y="2825745"/>
            <a:ext cx="1625600" cy="1042988"/>
            <a:chOff x="0" y="0"/>
            <a:chExt cx="469" cy="403"/>
          </a:xfrm>
        </p:grpSpPr>
        <p:pic>
          <p:nvPicPr>
            <p:cNvPr id="30" name="右箭头 1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 rot="19852104">
              <a:off x="59" y="123"/>
              <a:ext cx="326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 anchor="ctr" anchorCtr="1"/>
            <a:lstStyle>
              <a:lvl1pPr algn="l">
                <a:defRPr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1" charset="-122"/>
                </a:rPr>
                <a:t>现状</a:t>
              </a:r>
              <a:endPara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1" charset="-122"/>
              </a:endParaRPr>
            </a:p>
          </p:txBody>
        </p:sp>
      </p:grpSp>
      <p:grpSp>
        <p:nvGrpSpPr>
          <p:cNvPr id="40" name="Group 238"/>
          <p:cNvGrpSpPr>
            <a:grpSpLocks/>
          </p:cNvGrpSpPr>
          <p:nvPr/>
        </p:nvGrpSpPr>
        <p:grpSpPr bwMode="auto">
          <a:xfrm>
            <a:off x="1112016" y="1685868"/>
            <a:ext cx="5105400" cy="555625"/>
            <a:chOff x="1248" y="2640"/>
            <a:chExt cx="3216" cy="350"/>
          </a:xfrm>
        </p:grpSpPr>
        <p:sp>
          <p:nvSpPr>
            <p:cNvPr id="41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2665927" y="1755254"/>
            <a:ext cx="1468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研究现状</a:t>
            </a:r>
            <a:endParaRPr lang="zh-CN" altLang="en-US" sz="2400" dirty="0"/>
          </a:p>
        </p:txBody>
      </p:sp>
      <p:graphicFrame>
        <p:nvGraphicFramePr>
          <p:cNvPr id="108" name="图示 107"/>
          <p:cNvGraphicFramePr/>
          <p:nvPr>
            <p:extLst>
              <p:ext uri="{D42A27DB-BD31-4B8C-83A1-F6EECF244321}">
                <p14:modId xmlns:p14="http://schemas.microsoft.com/office/powerpoint/2010/main" val="2300340759"/>
              </p:ext>
            </p:extLst>
          </p:nvPr>
        </p:nvGraphicFramePr>
        <p:xfrm>
          <a:off x="2818013" y="1357507"/>
          <a:ext cx="752372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9" name="Text Box 242"/>
          <p:cNvSpPr txBox="1">
            <a:spLocks noChangeArrowheads="1"/>
          </p:cNvSpPr>
          <p:nvPr/>
        </p:nvSpPr>
        <p:spPr bwMode="gray">
          <a:xfrm>
            <a:off x="1231645" y="1684562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270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228045" y="1662050"/>
            <a:ext cx="7083379" cy="996680"/>
            <a:chOff x="623" y="1134"/>
            <a:chExt cx="4204" cy="740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gray">
            <a:xfrm rot="3419336">
              <a:off x="623" y="1201"/>
              <a:ext cx="673" cy="674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3" name="Group 9"/>
            <p:cNvGrpSpPr>
              <a:grpSpLocks/>
            </p:cNvGrpSpPr>
            <p:nvPr/>
          </p:nvGrpSpPr>
          <p:grpSpPr bwMode="auto">
            <a:xfrm>
              <a:off x="1296" y="1277"/>
              <a:ext cx="624" cy="99"/>
              <a:chOff x="2003" y="3439"/>
              <a:chExt cx="468" cy="255"/>
            </a:xfrm>
          </p:grpSpPr>
          <p:sp>
            <p:nvSpPr>
              <p:cNvPr id="27" name="Oval 10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gray">
              <a:xfrm>
                <a:off x="2071" y="3450"/>
                <a:ext cx="388" cy="244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9" name="Oval 12"/>
              <p:cNvSpPr>
                <a:spLocks noChangeArrowheads="1"/>
              </p:cNvSpPr>
              <p:nvPr/>
            </p:nvSpPr>
            <p:spPr bwMode="gray">
              <a:xfrm>
                <a:off x="2400" y="3442"/>
                <a:ext cx="71" cy="235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0" name="Oval 13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70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4" name="Rectangle 14"/>
            <p:cNvSpPr>
              <a:spLocks noChangeArrowheads="1"/>
            </p:cNvSpPr>
            <p:nvPr/>
          </p:nvSpPr>
          <p:spPr bwMode="gray">
            <a:xfrm rot="3419336">
              <a:off x="1776" y="1149"/>
              <a:ext cx="672" cy="677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2448" y="1293"/>
              <a:ext cx="624" cy="97"/>
              <a:chOff x="2003" y="3437"/>
              <a:chExt cx="468" cy="247"/>
            </a:xfrm>
          </p:grpSpPr>
          <p:sp>
            <p:nvSpPr>
              <p:cNvPr id="23" name="Oval 16"/>
              <p:cNvSpPr>
                <a:spLocks noChangeArrowheads="1"/>
              </p:cNvSpPr>
              <p:nvPr/>
            </p:nvSpPr>
            <p:spPr bwMode="gray">
              <a:xfrm>
                <a:off x="2003" y="3437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Rectangle 17"/>
              <p:cNvSpPr>
                <a:spLocks noChangeArrowheads="1"/>
              </p:cNvSpPr>
              <p:nvPr/>
            </p:nvSpPr>
            <p:spPr bwMode="gray">
              <a:xfrm>
                <a:off x="2048" y="3442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18"/>
              <p:cNvSpPr>
                <a:spLocks noChangeArrowheads="1"/>
              </p:cNvSpPr>
              <p:nvPr/>
            </p:nvSpPr>
            <p:spPr bwMode="gray">
              <a:xfrm>
                <a:off x="2400" y="3442"/>
                <a:ext cx="71" cy="235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6" name="Oval 19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70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6" name="Rectangle 20"/>
            <p:cNvSpPr>
              <a:spLocks noChangeArrowheads="1"/>
            </p:cNvSpPr>
            <p:nvPr/>
          </p:nvSpPr>
          <p:spPr bwMode="gray">
            <a:xfrm rot="3419336">
              <a:off x="2879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7" name="Group 21"/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19" name="Oval 22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0" name="Rectangle 23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1" name="Oval 24"/>
              <p:cNvSpPr>
                <a:spLocks noChangeArrowheads="1"/>
              </p:cNvSpPr>
              <p:nvPr/>
            </p:nvSpPr>
            <p:spPr bwMode="gray">
              <a:xfrm>
                <a:off x="2400" y="3442"/>
                <a:ext cx="71" cy="235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2" name="Oval 25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70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Rectangle 26"/>
            <p:cNvSpPr>
              <a:spLocks noChangeArrowheads="1"/>
            </p:cNvSpPr>
            <p:nvPr/>
          </p:nvSpPr>
          <p:spPr bwMode="gray">
            <a:xfrm rot="3419336">
              <a:off x="4154" y="1134"/>
              <a:ext cx="673" cy="673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1" name="Rectangle 27"/>
          <p:cNvSpPr>
            <a:spLocks noChangeArrowheads="1"/>
          </p:cNvSpPr>
          <p:nvPr/>
        </p:nvSpPr>
        <p:spPr bwMode="gray">
          <a:xfrm>
            <a:off x="2652657" y="1800977"/>
            <a:ext cx="51550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gray">
          <a:xfrm>
            <a:off x="4570863" y="1792212"/>
            <a:ext cx="49760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gray">
          <a:xfrm>
            <a:off x="6466036" y="1784153"/>
            <a:ext cx="52982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gray">
          <a:xfrm>
            <a:off x="8521977" y="1730300"/>
            <a:ext cx="56204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065214" y="772732"/>
            <a:ext cx="264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zh-CN" altLang="en-US" sz="3200" b="1" dirty="0">
                <a:latin typeface="+mn-ea"/>
              </a:rPr>
              <a:t>系统需求分析</a:t>
            </a:r>
            <a:endParaRPr lang="zh-CN" altLang="zh-CN" sz="3200" b="1" dirty="0">
              <a:latin typeface="+mn-ea"/>
            </a:endParaRPr>
          </a:p>
        </p:txBody>
      </p:sp>
      <p:graphicFrame>
        <p:nvGraphicFramePr>
          <p:cNvPr id="45" name="图示 44"/>
          <p:cNvGraphicFramePr/>
          <p:nvPr>
            <p:extLst>
              <p:ext uri="{D42A27DB-BD31-4B8C-83A1-F6EECF244321}">
                <p14:modId xmlns:p14="http://schemas.microsoft.com/office/powerpoint/2010/main" val="1141128465"/>
              </p:ext>
            </p:extLst>
          </p:nvPr>
        </p:nvGraphicFramePr>
        <p:xfrm>
          <a:off x="1909715" y="2995075"/>
          <a:ext cx="7860448" cy="3122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74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Graphic spid="4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69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567" y="3411248"/>
            <a:ext cx="1873250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AutoShape 871"/>
          <p:cNvSpPr>
            <a:spLocks/>
          </p:cNvSpPr>
          <p:nvPr/>
        </p:nvSpPr>
        <p:spPr bwMode="auto">
          <a:xfrm>
            <a:off x="3234242" y="2539711"/>
            <a:ext cx="3516313" cy="3514725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5400 w 21600"/>
              <a:gd name="T11" fmla="*/ 10800 h 21600"/>
              <a:gd name="T12" fmla="*/ 10800 w 21600"/>
              <a:gd name="T13" fmla="*/ 16200 h 21600"/>
              <a:gd name="T14" fmla="*/ 16200 w 21600"/>
              <a:gd name="T15" fmla="*/ 10800 h 21600"/>
              <a:gd name="T16" fmla="*/ 10800 w 21600"/>
              <a:gd name="T17" fmla="*/ 5400 h 21600"/>
              <a:gd name="T18" fmla="*/ 5400 w 21600"/>
              <a:gd name="T19" fmla="*/ 10800 h 21600"/>
              <a:gd name="T20" fmla="*/ 3163 w 21600"/>
              <a:gd name="T21" fmla="*/ 3163 h 21600"/>
              <a:gd name="T22" fmla="*/ 18437 w 21600"/>
              <a:gd name="T23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bg1">
              <a:alpha val="2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" name="Group 9"/>
          <p:cNvGrpSpPr>
            <a:grpSpLocks/>
          </p:cNvGrpSpPr>
          <p:nvPr/>
        </p:nvGrpSpPr>
        <p:grpSpPr bwMode="auto">
          <a:xfrm>
            <a:off x="5601205" y="2961986"/>
            <a:ext cx="2273300" cy="858837"/>
            <a:chOff x="0" y="0"/>
            <a:chExt cx="1432" cy="541"/>
          </a:xfrm>
        </p:grpSpPr>
        <p:pic>
          <p:nvPicPr>
            <p:cNvPr id="41" name="AutoShape 8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32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93" y="86"/>
              <a:ext cx="114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0" hangingPunct="1"/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参数输入</a:t>
              </a:r>
              <a:endParaRPr lang="en-US" altLang="zh-CN" sz="1600" b="1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Group 12"/>
          <p:cNvGrpSpPr>
            <a:grpSpLocks/>
          </p:cNvGrpSpPr>
          <p:nvPr/>
        </p:nvGrpSpPr>
        <p:grpSpPr bwMode="auto">
          <a:xfrm>
            <a:off x="2291267" y="2955636"/>
            <a:ext cx="2292350" cy="865187"/>
            <a:chOff x="0" y="0"/>
            <a:chExt cx="1444" cy="545"/>
          </a:xfrm>
        </p:grpSpPr>
        <p:pic>
          <p:nvPicPr>
            <p:cNvPr id="44" name="AutoShape 86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4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92" y="89"/>
              <a:ext cx="115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0" hangingPunct="1"/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工程管理</a:t>
              </a:r>
              <a:endParaRPr lang="en-US" altLang="zh-CN" sz="1600" b="1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Group 15"/>
          <p:cNvGrpSpPr>
            <a:grpSpLocks/>
          </p:cNvGrpSpPr>
          <p:nvPr/>
        </p:nvGrpSpPr>
        <p:grpSpPr bwMode="auto">
          <a:xfrm>
            <a:off x="6107617" y="4016086"/>
            <a:ext cx="2273300" cy="865187"/>
            <a:chOff x="0" y="0"/>
            <a:chExt cx="1432" cy="545"/>
          </a:xfrm>
        </p:grpSpPr>
        <p:pic>
          <p:nvPicPr>
            <p:cNvPr id="47" name="AutoShape 873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32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 Box 17"/>
            <p:cNvSpPr txBox="1">
              <a:spLocks noChangeArrowheads="1"/>
            </p:cNvSpPr>
            <p:nvPr/>
          </p:nvSpPr>
          <p:spPr bwMode="auto">
            <a:xfrm>
              <a:off x="91" y="88"/>
              <a:ext cx="114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0" hangingPunct="1"/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线路规划</a:t>
              </a:r>
              <a:endParaRPr lang="en-US" altLang="zh-CN" sz="1600" b="1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18"/>
          <p:cNvGrpSpPr>
            <a:grpSpLocks/>
          </p:cNvGrpSpPr>
          <p:nvPr/>
        </p:nvGrpSpPr>
        <p:grpSpPr bwMode="auto">
          <a:xfrm>
            <a:off x="1784855" y="4016086"/>
            <a:ext cx="2292350" cy="865187"/>
            <a:chOff x="0" y="0"/>
            <a:chExt cx="1444" cy="545"/>
          </a:xfrm>
        </p:grpSpPr>
        <p:pic>
          <p:nvPicPr>
            <p:cNvPr id="50" name="AutoShape 876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4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93" y="87"/>
              <a:ext cx="115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0" hangingPunct="1"/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约束条件</a:t>
              </a:r>
              <a:endParaRPr lang="en-US" altLang="zh-CN" sz="1600" b="1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Group 21"/>
          <p:cNvGrpSpPr>
            <a:grpSpLocks/>
          </p:cNvGrpSpPr>
          <p:nvPr/>
        </p:nvGrpSpPr>
        <p:grpSpPr bwMode="auto">
          <a:xfrm>
            <a:off x="5601205" y="5095586"/>
            <a:ext cx="2273300" cy="865187"/>
            <a:chOff x="0" y="0"/>
            <a:chExt cx="1432" cy="545"/>
          </a:xfrm>
        </p:grpSpPr>
        <p:pic>
          <p:nvPicPr>
            <p:cNvPr id="53" name="AutoShape 879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32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93" y="88"/>
              <a:ext cx="114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0" hangingPunct="1"/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效果演示</a:t>
              </a:r>
              <a:endParaRPr lang="en-US" altLang="zh-CN" sz="1600" b="1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Group 24"/>
          <p:cNvGrpSpPr>
            <a:grpSpLocks/>
          </p:cNvGrpSpPr>
          <p:nvPr/>
        </p:nvGrpSpPr>
        <p:grpSpPr bwMode="auto">
          <a:xfrm>
            <a:off x="2291267" y="5095586"/>
            <a:ext cx="2292350" cy="865187"/>
            <a:chOff x="0" y="0"/>
            <a:chExt cx="1444" cy="545"/>
          </a:xfrm>
        </p:grpSpPr>
        <p:pic>
          <p:nvPicPr>
            <p:cNvPr id="56" name="AutoShape 882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4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92" y="87"/>
              <a:ext cx="115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0" hangingPunct="1"/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预处理</a:t>
              </a:r>
              <a:endParaRPr lang="en-US" altLang="zh-CN" sz="1600" b="1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오른쪽 화살표 73"/>
          <p:cNvSpPr>
            <a:spLocks noChangeArrowheads="1"/>
          </p:cNvSpPr>
          <p:nvPr/>
        </p:nvSpPr>
        <p:spPr bwMode="auto">
          <a:xfrm rot="10800000">
            <a:off x="5767892" y="4147848"/>
            <a:ext cx="357188" cy="277813"/>
          </a:xfrm>
          <a:prstGeom prst="rightArrow">
            <a:avLst>
              <a:gd name="adj1" fmla="val 33241"/>
              <a:gd name="adj2" fmla="val 76667"/>
            </a:avLst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anchor="ctr"/>
          <a:lstStyle>
            <a:lvl1pPr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hangingPunct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9" name="오른쪽 화살표 75"/>
          <p:cNvSpPr>
            <a:spLocks noChangeArrowheads="1"/>
          </p:cNvSpPr>
          <p:nvPr/>
        </p:nvSpPr>
        <p:spPr bwMode="auto">
          <a:xfrm rot="8233560">
            <a:off x="5315455" y="3355686"/>
            <a:ext cx="357187" cy="277812"/>
          </a:xfrm>
          <a:prstGeom prst="rightArrow">
            <a:avLst>
              <a:gd name="adj1" fmla="val 33241"/>
              <a:gd name="adj2" fmla="val 76667"/>
            </a:avLst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anchor="ctr"/>
          <a:lstStyle>
            <a:lvl1pPr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hangingPunct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60" name="오른쪽 화살표 76"/>
          <p:cNvSpPr>
            <a:spLocks noChangeArrowheads="1"/>
          </p:cNvSpPr>
          <p:nvPr/>
        </p:nvSpPr>
        <p:spPr bwMode="auto">
          <a:xfrm rot="13500000">
            <a:off x="5355142" y="4993986"/>
            <a:ext cx="277813" cy="357187"/>
          </a:xfrm>
          <a:prstGeom prst="rightArrow">
            <a:avLst>
              <a:gd name="adj1" fmla="val 33241"/>
              <a:gd name="adj2" fmla="val 59630"/>
            </a:avLst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hangingPunct="1"/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61" name="Group 30"/>
          <p:cNvGrpSpPr>
            <a:grpSpLocks/>
          </p:cNvGrpSpPr>
          <p:nvPr/>
        </p:nvGrpSpPr>
        <p:grpSpPr bwMode="auto">
          <a:xfrm flipH="1">
            <a:off x="3867655" y="3355686"/>
            <a:ext cx="809625" cy="1995487"/>
            <a:chOff x="0" y="0"/>
            <a:chExt cx="810422" cy="1995174"/>
          </a:xfrm>
        </p:grpSpPr>
        <p:sp>
          <p:nvSpPr>
            <p:cNvPr id="62" name="오른쪽 화살표 79"/>
            <p:cNvSpPr>
              <a:spLocks noChangeArrowheads="1"/>
            </p:cNvSpPr>
            <p:nvPr/>
          </p:nvSpPr>
          <p:spPr bwMode="auto">
            <a:xfrm rot="10800000">
              <a:off x="452883" y="792038"/>
              <a:ext cx="357539" cy="277769"/>
            </a:xfrm>
            <a:prstGeom prst="rightArrow">
              <a:avLst>
                <a:gd name="adj1" fmla="val 33241"/>
                <a:gd name="adj2" fmla="val 76665"/>
              </a:avLst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anchor="ctr"/>
            <a:lstStyle>
              <a:lvl1pPr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63" name="오른쪽 화살표 80"/>
            <p:cNvSpPr>
              <a:spLocks noChangeArrowheads="1"/>
            </p:cNvSpPr>
            <p:nvPr/>
          </p:nvSpPr>
          <p:spPr bwMode="auto">
            <a:xfrm rot="8233560">
              <a:off x="0" y="0"/>
              <a:ext cx="357540" cy="277768"/>
            </a:xfrm>
            <a:prstGeom prst="rightArrow">
              <a:avLst>
                <a:gd name="adj1" fmla="val 33241"/>
                <a:gd name="adj2" fmla="val 76665"/>
              </a:avLst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anchor="ctr"/>
            <a:lstStyle>
              <a:lvl1pPr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64" name="오른쪽 화살표 81"/>
            <p:cNvSpPr>
              <a:spLocks noChangeArrowheads="1"/>
            </p:cNvSpPr>
            <p:nvPr/>
          </p:nvSpPr>
          <p:spPr bwMode="auto">
            <a:xfrm rot="13500000">
              <a:off x="39726" y="1638041"/>
              <a:ext cx="278085" cy="357131"/>
            </a:xfrm>
            <a:prstGeom prst="rightArrow">
              <a:avLst>
                <a:gd name="adj1" fmla="val 33241"/>
                <a:gd name="adj2" fmla="val 59699"/>
              </a:avLst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1065214" y="772732"/>
            <a:ext cx="264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zh-CN" altLang="en-US" sz="3200" b="1" dirty="0" smtClean="0">
                <a:latin typeface="+mn-ea"/>
              </a:rPr>
              <a:t>系统总体设计</a:t>
            </a:r>
            <a:endParaRPr lang="zh-CN" altLang="zh-CN" sz="3200" b="1" dirty="0">
              <a:latin typeface="+mn-ea"/>
            </a:endParaRPr>
          </a:p>
        </p:txBody>
      </p:sp>
      <p:pic>
        <p:nvPicPr>
          <p:cNvPr id="69" name="Picture 28" descr="0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772" y="4562698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9" descr="0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975" y="3524607"/>
            <a:ext cx="1125537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7" descr="0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44" y="4969098"/>
            <a:ext cx="15748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Group 243"/>
          <p:cNvGrpSpPr>
            <a:grpSpLocks/>
          </p:cNvGrpSpPr>
          <p:nvPr/>
        </p:nvGrpSpPr>
        <p:grpSpPr bwMode="auto">
          <a:xfrm>
            <a:off x="1207006" y="1779425"/>
            <a:ext cx="5105400" cy="555625"/>
            <a:chOff x="1248" y="3230"/>
            <a:chExt cx="3216" cy="350"/>
          </a:xfrm>
        </p:grpSpPr>
        <p:sp>
          <p:nvSpPr>
            <p:cNvPr id="73" name="Line 244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245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764718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  <a:contourClr>
                <a:srgbClr val="FF993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Text Box 246"/>
            <p:cNvSpPr txBox="1">
              <a:spLocks noChangeArrowheads="1"/>
            </p:cNvSpPr>
            <p:nvPr/>
          </p:nvSpPr>
          <p:spPr bwMode="gray">
            <a:xfrm>
              <a:off x="2256" y="3272"/>
              <a:ext cx="8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/>
                <a:t>总体模块</a:t>
              </a:r>
              <a:endParaRPr lang="en-US" altLang="zh-CN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76" name="Text Box 247"/>
            <p:cNvSpPr txBox="1">
              <a:spLocks noChangeArrowheads="1"/>
            </p:cNvSpPr>
            <p:nvPr/>
          </p:nvSpPr>
          <p:spPr bwMode="gray">
            <a:xfrm>
              <a:off x="1295" y="3244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1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27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图示 76"/>
          <p:cNvGraphicFramePr/>
          <p:nvPr>
            <p:extLst>
              <p:ext uri="{D42A27DB-BD31-4B8C-83A1-F6EECF244321}">
                <p14:modId xmlns:p14="http://schemas.microsoft.com/office/powerpoint/2010/main" val="4231699757"/>
              </p:ext>
            </p:extLst>
          </p:nvPr>
        </p:nvGraphicFramePr>
        <p:xfrm>
          <a:off x="3378661" y="1069139"/>
          <a:ext cx="8992318" cy="4997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9" name="文本框 78"/>
          <p:cNvSpPr txBox="1"/>
          <p:nvPr/>
        </p:nvSpPr>
        <p:spPr>
          <a:xfrm>
            <a:off x="1065214" y="772732"/>
            <a:ext cx="264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zh-CN" altLang="en-US" sz="3200" b="1" dirty="0" smtClean="0">
                <a:latin typeface="+mn-ea"/>
              </a:rPr>
              <a:t>系统总体设计</a:t>
            </a:r>
            <a:endParaRPr lang="zh-CN" altLang="zh-CN" sz="3200" b="1" dirty="0">
              <a:latin typeface="+mn-ea"/>
            </a:endParaRPr>
          </a:p>
        </p:txBody>
      </p:sp>
      <p:grpSp>
        <p:nvGrpSpPr>
          <p:cNvPr id="80" name="Group 228"/>
          <p:cNvGrpSpPr>
            <a:grpSpLocks/>
          </p:cNvGrpSpPr>
          <p:nvPr/>
        </p:nvGrpSpPr>
        <p:grpSpPr bwMode="auto">
          <a:xfrm>
            <a:off x="1065213" y="1753230"/>
            <a:ext cx="2540731" cy="590551"/>
            <a:chOff x="1248" y="1440"/>
            <a:chExt cx="1510" cy="372"/>
          </a:xfrm>
        </p:grpSpPr>
        <p:sp>
          <p:nvSpPr>
            <p:cNvPr id="81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1318" cy="22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230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76393B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  <a:contourClr>
                <a:srgbClr val="FF7C8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Text Box 231"/>
            <p:cNvSpPr txBox="1">
              <a:spLocks noChangeArrowheads="1"/>
            </p:cNvSpPr>
            <p:nvPr/>
          </p:nvSpPr>
          <p:spPr bwMode="gray">
            <a:xfrm>
              <a:off x="1806" y="1466"/>
              <a:ext cx="84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 smtClean="0"/>
                <a:t>模块结构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 Box 232"/>
            <p:cNvSpPr txBox="1">
              <a:spLocks noChangeArrowheads="1"/>
            </p:cNvSpPr>
            <p:nvPr/>
          </p:nvSpPr>
          <p:spPr bwMode="gray">
            <a:xfrm>
              <a:off x="1302" y="1454"/>
              <a:ext cx="2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2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85" name="任意多边形 84"/>
          <p:cNvSpPr/>
          <p:nvPr/>
        </p:nvSpPr>
        <p:spPr>
          <a:xfrm>
            <a:off x="785611" y="2628379"/>
            <a:ext cx="2567292" cy="2468640"/>
          </a:xfrm>
          <a:custGeom>
            <a:avLst/>
            <a:gdLst>
              <a:gd name="connsiteX0" fmla="*/ 0 w 3429024"/>
              <a:gd name="connsiteY0" fmla="*/ 1714512 h 3429024"/>
              <a:gd name="connsiteX1" fmla="*/ 502171 w 3429024"/>
              <a:gd name="connsiteY1" fmla="*/ 502169 h 3429024"/>
              <a:gd name="connsiteX2" fmla="*/ 1714515 w 3429024"/>
              <a:gd name="connsiteY2" fmla="*/ 2 h 3429024"/>
              <a:gd name="connsiteX3" fmla="*/ 2926858 w 3429024"/>
              <a:gd name="connsiteY3" fmla="*/ 502173 h 3429024"/>
              <a:gd name="connsiteX4" fmla="*/ 3429025 w 3429024"/>
              <a:gd name="connsiteY4" fmla="*/ 1714517 h 3429024"/>
              <a:gd name="connsiteX5" fmla="*/ 2926856 w 3429024"/>
              <a:gd name="connsiteY5" fmla="*/ 2926860 h 3429024"/>
              <a:gd name="connsiteX6" fmla="*/ 1714512 w 3429024"/>
              <a:gd name="connsiteY6" fmla="*/ 3429029 h 3429024"/>
              <a:gd name="connsiteX7" fmla="*/ 502169 w 3429024"/>
              <a:gd name="connsiteY7" fmla="*/ 2926859 h 3429024"/>
              <a:gd name="connsiteX8" fmla="*/ 1 w 3429024"/>
              <a:gd name="connsiteY8" fmla="*/ 1714515 h 3429024"/>
              <a:gd name="connsiteX9" fmla="*/ 0 w 3429024"/>
              <a:gd name="connsiteY9" fmla="*/ 1714512 h 3429024"/>
              <a:gd name="connsiteX0" fmla="*/ 0 w 3429026"/>
              <a:gd name="connsiteY0" fmla="*/ 1714511 h 4143384"/>
              <a:gd name="connsiteX1" fmla="*/ 502171 w 3429026"/>
              <a:gd name="connsiteY1" fmla="*/ 502168 h 4143384"/>
              <a:gd name="connsiteX2" fmla="*/ 1714515 w 3429026"/>
              <a:gd name="connsiteY2" fmla="*/ 1 h 4143384"/>
              <a:gd name="connsiteX3" fmla="*/ 2926858 w 3429026"/>
              <a:gd name="connsiteY3" fmla="*/ 502172 h 4143384"/>
              <a:gd name="connsiteX4" fmla="*/ 3429025 w 3429026"/>
              <a:gd name="connsiteY4" fmla="*/ 1714516 h 4143384"/>
              <a:gd name="connsiteX5" fmla="*/ 2926856 w 3429026"/>
              <a:gd name="connsiteY5" fmla="*/ 2926859 h 4143384"/>
              <a:gd name="connsiteX6" fmla="*/ 1714512 w 3429026"/>
              <a:gd name="connsiteY6" fmla="*/ 4143384 h 4143384"/>
              <a:gd name="connsiteX7" fmla="*/ 502169 w 3429026"/>
              <a:gd name="connsiteY7" fmla="*/ 2926858 h 4143384"/>
              <a:gd name="connsiteX8" fmla="*/ 1 w 3429026"/>
              <a:gd name="connsiteY8" fmla="*/ 1714514 h 4143384"/>
              <a:gd name="connsiteX9" fmla="*/ 0 w 3429026"/>
              <a:gd name="connsiteY9" fmla="*/ 1714511 h 4143384"/>
              <a:gd name="connsiteX0" fmla="*/ 0 w 3429026"/>
              <a:gd name="connsiteY0" fmla="*/ 1714511 h 4143384"/>
              <a:gd name="connsiteX1" fmla="*/ 502171 w 3429026"/>
              <a:gd name="connsiteY1" fmla="*/ 502168 h 4143384"/>
              <a:gd name="connsiteX2" fmla="*/ 1714515 w 3429026"/>
              <a:gd name="connsiteY2" fmla="*/ 1 h 4143384"/>
              <a:gd name="connsiteX3" fmla="*/ 2926858 w 3429026"/>
              <a:gd name="connsiteY3" fmla="*/ 502172 h 4143384"/>
              <a:gd name="connsiteX4" fmla="*/ 3429025 w 3429026"/>
              <a:gd name="connsiteY4" fmla="*/ 1714516 h 4143384"/>
              <a:gd name="connsiteX5" fmla="*/ 2926856 w 3429026"/>
              <a:gd name="connsiteY5" fmla="*/ 2926859 h 4143384"/>
              <a:gd name="connsiteX6" fmla="*/ 1714512 w 3429026"/>
              <a:gd name="connsiteY6" fmla="*/ 4143384 h 4143384"/>
              <a:gd name="connsiteX7" fmla="*/ 502169 w 3429026"/>
              <a:gd name="connsiteY7" fmla="*/ 2926858 h 4143384"/>
              <a:gd name="connsiteX8" fmla="*/ 1 w 3429026"/>
              <a:gd name="connsiteY8" fmla="*/ 1714514 h 4143384"/>
              <a:gd name="connsiteX9" fmla="*/ 0 w 3429026"/>
              <a:gd name="connsiteY9" fmla="*/ 1714511 h 4143384"/>
              <a:gd name="connsiteX0" fmla="*/ 0 w 3429026"/>
              <a:gd name="connsiteY0" fmla="*/ 1714511 h 4143384"/>
              <a:gd name="connsiteX1" fmla="*/ 502171 w 3429026"/>
              <a:gd name="connsiteY1" fmla="*/ 502168 h 4143384"/>
              <a:gd name="connsiteX2" fmla="*/ 1714515 w 3429026"/>
              <a:gd name="connsiteY2" fmla="*/ 1 h 4143384"/>
              <a:gd name="connsiteX3" fmla="*/ 2926858 w 3429026"/>
              <a:gd name="connsiteY3" fmla="*/ 502172 h 4143384"/>
              <a:gd name="connsiteX4" fmla="*/ 3429025 w 3429026"/>
              <a:gd name="connsiteY4" fmla="*/ 1714516 h 4143384"/>
              <a:gd name="connsiteX5" fmla="*/ 2926856 w 3429026"/>
              <a:gd name="connsiteY5" fmla="*/ 2926859 h 4143384"/>
              <a:gd name="connsiteX6" fmla="*/ 1714512 w 3429026"/>
              <a:gd name="connsiteY6" fmla="*/ 4143384 h 4143384"/>
              <a:gd name="connsiteX7" fmla="*/ 502169 w 3429026"/>
              <a:gd name="connsiteY7" fmla="*/ 2926858 h 4143384"/>
              <a:gd name="connsiteX8" fmla="*/ 1 w 3429026"/>
              <a:gd name="connsiteY8" fmla="*/ 1714514 h 4143384"/>
              <a:gd name="connsiteX9" fmla="*/ 0 w 3429026"/>
              <a:gd name="connsiteY9" fmla="*/ 1714511 h 4143384"/>
              <a:gd name="connsiteX0" fmla="*/ 0 w 3429026"/>
              <a:gd name="connsiteY0" fmla="*/ 1714511 h 4143384"/>
              <a:gd name="connsiteX1" fmla="*/ 502171 w 3429026"/>
              <a:gd name="connsiteY1" fmla="*/ 502168 h 4143384"/>
              <a:gd name="connsiteX2" fmla="*/ 1714515 w 3429026"/>
              <a:gd name="connsiteY2" fmla="*/ 1 h 4143384"/>
              <a:gd name="connsiteX3" fmla="*/ 2926858 w 3429026"/>
              <a:gd name="connsiteY3" fmla="*/ 502172 h 4143384"/>
              <a:gd name="connsiteX4" fmla="*/ 3429025 w 3429026"/>
              <a:gd name="connsiteY4" fmla="*/ 1714516 h 4143384"/>
              <a:gd name="connsiteX5" fmla="*/ 2926856 w 3429026"/>
              <a:gd name="connsiteY5" fmla="*/ 2926859 h 4143384"/>
              <a:gd name="connsiteX6" fmla="*/ 1714512 w 3429026"/>
              <a:gd name="connsiteY6" fmla="*/ 4143384 h 4143384"/>
              <a:gd name="connsiteX7" fmla="*/ 502169 w 3429026"/>
              <a:gd name="connsiteY7" fmla="*/ 2926858 h 4143384"/>
              <a:gd name="connsiteX8" fmla="*/ 1 w 3429026"/>
              <a:gd name="connsiteY8" fmla="*/ 1714514 h 4143384"/>
              <a:gd name="connsiteX9" fmla="*/ 0 w 3429026"/>
              <a:gd name="connsiteY9" fmla="*/ 1714511 h 4143384"/>
              <a:gd name="connsiteX0" fmla="*/ 0 w 3429026"/>
              <a:gd name="connsiteY0" fmla="*/ 1714511 h 4168108"/>
              <a:gd name="connsiteX1" fmla="*/ 502171 w 3429026"/>
              <a:gd name="connsiteY1" fmla="*/ 502168 h 4168108"/>
              <a:gd name="connsiteX2" fmla="*/ 1714515 w 3429026"/>
              <a:gd name="connsiteY2" fmla="*/ 1 h 4168108"/>
              <a:gd name="connsiteX3" fmla="*/ 2926858 w 3429026"/>
              <a:gd name="connsiteY3" fmla="*/ 502172 h 4168108"/>
              <a:gd name="connsiteX4" fmla="*/ 3429025 w 3429026"/>
              <a:gd name="connsiteY4" fmla="*/ 1714516 h 4168108"/>
              <a:gd name="connsiteX5" fmla="*/ 2926856 w 3429026"/>
              <a:gd name="connsiteY5" fmla="*/ 2926859 h 4168108"/>
              <a:gd name="connsiteX6" fmla="*/ 1714512 w 3429026"/>
              <a:gd name="connsiteY6" fmla="*/ 4143384 h 4168108"/>
              <a:gd name="connsiteX7" fmla="*/ 502169 w 3429026"/>
              <a:gd name="connsiteY7" fmla="*/ 2926858 h 4168108"/>
              <a:gd name="connsiteX8" fmla="*/ 1 w 3429026"/>
              <a:gd name="connsiteY8" fmla="*/ 1714514 h 4168108"/>
              <a:gd name="connsiteX9" fmla="*/ 0 w 3429026"/>
              <a:gd name="connsiteY9" fmla="*/ 1714511 h 4168108"/>
              <a:gd name="connsiteX0" fmla="*/ 0 w 3429026"/>
              <a:gd name="connsiteY0" fmla="*/ 1714511 h 4271910"/>
              <a:gd name="connsiteX1" fmla="*/ 502171 w 3429026"/>
              <a:gd name="connsiteY1" fmla="*/ 502168 h 4271910"/>
              <a:gd name="connsiteX2" fmla="*/ 1714515 w 3429026"/>
              <a:gd name="connsiteY2" fmla="*/ 1 h 4271910"/>
              <a:gd name="connsiteX3" fmla="*/ 2926858 w 3429026"/>
              <a:gd name="connsiteY3" fmla="*/ 502172 h 4271910"/>
              <a:gd name="connsiteX4" fmla="*/ 3429025 w 3429026"/>
              <a:gd name="connsiteY4" fmla="*/ 1714516 h 4271910"/>
              <a:gd name="connsiteX5" fmla="*/ 2926856 w 3429026"/>
              <a:gd name="connsiteY5" fmla="*/ 2926859 h 4271910"/>
              <a:gd name="connsiteX6" fmla="*/ 1714512 w 3429026"/>
              <a:gd name="connsiteY6" fmla="*/ 4143384 h 4271910"/>
              <a:gd name="connsiteX7" fmla="*/ 502169 w 3429026"/>
              <a:gd name="connsiteY7" fmla="*/ 2926858 h 4271910"/>
              <a:gd name="connsiteX8" fmla="*/ 1 w 3429026"/>
              <a:gd name="connsiteY8" fmla="*/ 1714514 h 4271910"/>
              <a:gd name="connsiteX9" fmla="*/ 0 w 3429026"/>
              <a:gd name="connsiteY9" fmla="*/ 1714511 h 4271910"/>
              <a:gd name="connsiteX0" fmla="*/ 0 w 3429026"/>
              <a:gd name="connsiteY0" fmla="*/ 1714511 h 4271910"/>
              <a:gd name="connsiteX1" fmla="*/ 502171 w 3429026"/>
              <a:gd name="connsiteY1" fmla="*/ 502168 h 4271910"/>
              <a:gd name="connsiteX2" fmla="*/ 1714515 w 3429026"/>
              <a:gd name="connsiteY2" fmla="*/ 1 h 4271910"/>
              <a:gd name="connsiteX3" fmla="*/ 2926858 w 3429026"/>
              <a:gd name="connsiteY3" fmla="*/ 502172 h 4271910"/>
              <a:gd name="connsiteX4" fmla="*/ 3429025 w 3429026"/>
              <a:gd name="connsiteY4" fmla="*/ 1714516 h 4271910"/>
              <a:gd name="connsiteX5" fmla="*/ 2926856 w 3429026"/>
              <a:gd name="connsiteY5" fmla="*/ 2926859 h 4271910"/>
              <a:gd name="connsiteX6" fmla="*/ 1714512 w 3429026"/>
              <a:gd name="connsiteY6" fmla="*/ 4143384 h 4271910"/>
              <a:gd name="connsiteX7" fmla="*/ 502169 w 3429026"/>
              <a:gd name="connsiteY7" fmla="*/ 2926858 h 4271910"/>
              <a:gd name="connsiteX8" fmla="*/ 1 w 3429026"/>
              <a:gd name="connsiteY8" fmla="*/ 1714514 h 4271910"/>
              <a:gd name="connsiteX9" fmla="*/ 0 w 3429026"/>
              <a:gd name="connsiteY9" fmla="*/ 1714511 h 4271910"/>
              <a:gd name="connsiteX0" fmla="*/ 0 w 3429026"/>
              <a:gd name="connsiteY0" fmla="*/ 1714511 h 4271910"/>
              <a:gd name="connsiteX1" fmla="*/ 502171 w 3429026"/>
              <a:gd name="connsiteY1" fmla="*/ 502168 h 4271910"/>
              <a:gd name="connsiteX2" fmla="*/ 1714515 w 3429026"/>
              <a:gd name="connsiteY2" fmla="*/ 1 h 4271910"/>
              <a:gd name="connsiteX3" fmla="*/ 2926858 w 3429026"/>
              <a:gd name="connsiteY3" fmla="*/ 502172 h 4271910"/>
              <a:gd name="connsiteX4" fmla="*/ 3429025 w 3429026"/>
              <a:gd name="connsiteY4" fmla="*/ 1714516 h 4271910"/>
              <a:gd name="connsiteX5" fmla="*/ 2926856 w 3429026"/>
              <a:gd name="connsiteY5" fmla="*/ 2926859 h 4271910"/>
              <a:gd name="connsiteX6" fmla="*/ 1714512 w 3429026"/>
              <a:gd name="connsiteY6" fmla="*/ 4143384 h 4271910"/>
              <a:gd name="connsiteX7" fmla="*/ 716451 w 3429026"/>
              <a:gd name="connsiteY7" fmla="*/ 2926858 h 4271910"/>
              <a:gd name="connsiteX8" fmla="*/ 1 w 3429026"/>
              <a:gd name="connsiteY8" fmla="*/ 1714514 h 4271910"/>
              <a:gd name="connsiteX9" fmla="*/ 0 w 3429026"/>
              <a:gd name="connsiteY9" fmla="*/ 1714511 h 4271910"/>
              <a:gd name="connsiteX0" fmla="*/ 0 w 3429026"/>
              <a:gd name="connsiteY0" fmla="*/ 1714511 h 4271910"/>
              <a:gd name="connsiteX1" fmla="*/ 502171 w 3429026"/>
              <a:gd name="connsiteY1" fmla="*/ 502168 h 4271910"/>
              <a:gd name="connsiteX2" fmla="*/ 1714515 w 3429026"/>
              <a:gd name="connsiteY2" fmla="*/ 1 h 4271910"/>
              <a:gd name="connsiteX3" fmla="*/ 2926858 w 3429026"/>
              <a:gd name="connsiteY3" fmla="*/ 502172 h 4271910"/>
              <a:gd name="connsiteX4" fmla="*/ 3429025 w 3429026"/>
              <a:gd name="connsiteY4" fmla="*/ 1714516 h 4271910"/>
              <a:gd name="connsiteX5" fmla="*/ 2712510 w 3429026"/>
              <a:gd name="connsiteY5" fmla="*/ 2926859 h 4271910"/>
              <a:gd name="connsiteX6" fmla="*/ 1714512 w 3429026"/>
              <a:gd name="connsiteY6" fmla="*/ 4143384 h 4271910"/>
              <a:gd name="connsiteX7" fmla="*/ 716451 w 3429026"/>
              <a:gd name="connsiteY7" fmla="*/ 2926858 h 4271910"/>
              <a:gd name="connsiteX8" fmla="*/ 1 w 3429026"/>
              <a:gd name="connsiteY8" fmla="*/ 1714514 h 4271910"/>
              <a:gd name="connsiteX9" fmla="*/ 0 w 3429026"/>
              <a:gd name="connsiteY9" fmla="*/ 1714511 h 4271910"/>
              <a:gd name="connsiteX0" fmla="*/ 0 w 3429026"/>
              <a:gd name="connsiteY0" fmla="*/ 1714511 h 4271910"/>
              <a:gd name="connsiteX1" fmla="*/ 502171 w 3429026"/>
              <a:gd name="connsiteY1" fmla="*/ 502168 h 4271910"/>
              <a:gd name="connsiteX2" fmla="*/ 1714515 w 3429026"/>
              <a:gd name="connsiteY2" fmla="*/ 1 h 4271910"/>
              <a:gd name="connsiteX3" fmla="*/ 2926858 w 3429026"/>
              <a:gd name="connsiteY3" fmla="*/ 502172 h 4271910"/>
              <a:gd name="connsiteX4" fmla="*/ 3429025 w 3429026"/>
              <a:gd name="connsiteY4" fmla="*/ 1714516 h 4271910"/>
              <a:gd name="connsiteX5" fmla="*/ 2712510 w 3429026"/>
              <a:gd name="connsiteY5" fmla="*/ 2926859 h 4271910"/>
              <a:gd name="connsiteX6" fmla="*/ 1714512 w 3429026"/>
              <a:gd name="connsiteY6" fmla="*/ 4143384 h 4271910"/>
              <a:gd name="connsiteX7" fmla="*/ 716451 w 3429026"/>
              <a:gd name="connsiteY7" fmla="*/ 2926858 h 4271910"/>
              <a:gd name="connsiteX8" fmla="*/ 1 w 3429026"/>
              <a:gd name="connsiteY8" fmla="*/ 1714514 h 4271910"/>
              <a:gd name="connsiteX9" fmla="*/ 0 w 3429026"/>
              <a:gd name="connsiteY9" fmla="*/ 1714511 h 4271910"/>
              <a:gd name="connsiteX0" fmla="*/ 0 w 3429026"/>
              <a:gd name="connsiteY0" fmla="*/ 1714511 h 4271910"/>
              <a:gd name="connsiteX1" fmla="*/ 502171 w 3429026"/>
              <a:gd name="connsiteY1" fmla="*/ 502168 h 4271910"/>
              <a:gd name="connsiteX2" fmla="*/ 1714515 w 3429026"/>
              <a:gd name="connsiteY2" fmla="*/ 1 h 4271910"/>
              <a:gd name="connsiteX3" fmla="*/ 2926858 w 3429026"/>
              <a:gd name="connsiteY3" fmla="*/ 502172 h 4271910"/>
              <a:gd name="connsiteX4" fmla="*/ 3429025 w 3429026"/>
              <a:gd name="connsiteY4" fmla="*/ 1714516 h 4271910"/>
              <a:gd name="connsiteX5" fmla="*/ 2712510 w 3429026"/>
              <a:gd name="connsiteY5" fmla="*/ 2926859 h 4271910"/>
              <a:gd name="connsiteX6" fmla="*/ 1714512 w 3429026"/>
              <a:gd name="connsiteY6" fmla="*/ 4143384 h 4271910"/>
              <a:gd name="connsiteX7" fmla="*/ 716451 w 3429026"/>
              <a:gd name="connsiteY7" fmla="*/ 2926858 h 4271910"/>
              <a:gd name="connsiteX8" fmla="*/ 1 w 3429026"/>
              <a:gd name="connsiteY8" fmla="*/ 1714514 h 4271910"/>
              <a:gd name="connsiteX9" fmla="*/ 0 w 3429026"/>
              <a:gd name="connsiteY9" fmla="*/ 1714511 h 4271910"/>
              <a:gd name="connsiteX0" fmla="*/ 0 w 3429026"/>
              <a:gd name="connsiteY0" fmla="*/ 1714511 h 4271910"/>
              <a:gd name="connsiteX1" fmla="*/ 502171 w 3429026"/>
              <a:gd name="connsiteY1" fmla="*/ 502168 h 4271910"/>
              <a:gd name="connsiteX2" fmla="*/ 1714515 w 3429026"/>
              <a:gd name="connsiteY2" fmla="*/ 1 h 4271910"/>
              <a:gd name="connsiteX3" fmla="*/ 2926858 w 3429026"/>
              <a:gd name="connsiteY3" fmla="*/ 502172 h 4271910"/>
              <a:gd name="connsiteX4" fmla="*/ 3429025 w 3429026"/>
              <a:gd name="connsiteY4" fmla="*/ 1714516 h 4271910"/>
              <a:gd name="connsiteX5" fmla="*/ 2712510 w 3429026"/>
              <a:gd name="connsiteY5" fmla="*/ 2926859 h 4271910"/>
              <a:gd name="connsiteX6" fmla="*/ 1714512 w 3429026"/>
              <a:gd name="connsiteY6" fmla="*/ 4143384 h 4271910"/>
              <a:gd name="connsiteX7" fmla="*/ 594531 w 3429026"/>
              <a:gd name="connsiteY7" fmla="*/ 2957338 h 4271910"/>
              <a:gd name="connsiteX8" fmla="*/ 1 w 3429026"/>
              <a:gd name="connsiteY8" fmla="*/ 1714514 h 4271910"/>
              <a:gd name="connsiteX9" fmla="*/ 0 w 3429026"/>
              <a:gd name="connsiteY9" fmla="*/ 1714511 h 4271910"/>
              <a:gd name="connsiteX0" fmla="*/ 0 w 3429026"/>
              <a:gd name="connsiteY0" fmla="*/ 1714511 h 4271910"/>
              <a:gd name="connsiteX1" fmla="*/ 502171 w 3429026"/>
              <a:gd name="connsiteY1" fmla="*/ 502168 h 4271910"/>
              <a:gd name="connsiteX2" fmla="*/ 1714515 w 3429026"/>
              <a:gd name="connsiteY2" fmla="*/ 1 h 4271910"/>
              <a:gd name="connsiteX3" fmla="*/ 2926858 w 3429026"/>
              <a:gd name="connsiteY3" fmla="*/ 502172 h 4271910"/>
              <a:gd name="connsiteX4" fmla="*/ 3429025 w 3429026"/>
              <a:gd name="connsiteY4" fmla="*/ 1714516 h 4271910"/>
              <a:gd name="connsiteX5" fmla="*/ 2774416 w 3429026"/>
              <a:gd name="connsiteY5" fmla="*/ 2983049 h 4271910"/>
              <a:gd name="connsiteX6" fmla="*/ 1714512 w 3429026"/>
              <a:gd name="connsiteY6" fmla="*/ 4143384 h 4271910"/>
              <a:gd name="connsiteX7" fmla="*/ 594531 w 3429026"/>
              <a:gd name="connsiteY7" fmla="*/ 2957338 h 4271910"/>
              <a:gd name="connsiteX8" fmla="*/ 1 w 3429026"/>
              <a:gd name="connsiteY8" fmla="*/ 1714514 h 4271910"/>
              <a:gd name="connsiteX9" fmla="*/ 0 w 3429026"/>
              <a:gd name="connsiteY9" fmla="*/ 1714511 h 4271910"/>
              <a:gd name="connsiteX0" fmla="*/ 0 w 3429026"/>
              <a:gd name="connsiteY0" fmla="*/ 1714511 h 4261432"/>
              <a:gd name="connsiteX1" fmla="*/ 502171 w 3429026"/>
              <a:gd name="connsiteY1" fmla="*/ 502168 h 4261432"/>
              <a:gd name="connsiteX2" fmla="*/ 1714515 w 3429026"/>
              <a:gd name="connsiteY2" fmla="*/ 1 h 4261432"/>
              <a:gd name="connsiteX3" fmla="*/ 2926858 w 3429026"/>
              <a:gd name="connsiteY3" fmla="*/ 502172 h 4261432"/>
              <a:gd name="connsiteX4" fmla="*/ 3429025 w 3429026"/>
              <a:gd name="connsiteY4" fmla="*/ 1714516 h 4261432"/>
              <a:gd name="connsiteX5" fmla="*/ 2774416 w 3429026"/>
              <a:gd name="connsiteY5" fmla="*/ 2983049 h 4261432"/>
              <a:gd name="connsiteX6" fmla="*/ 1714512 w 3429026"/>
              <a:gd name="connsiteY6" fmla="*/ 4143384 h 4261432"/>
              <a:gd name="connsiteX7" fmla="*/ 594531 w 3429026"/>
              <a:gd name="connsiteY7" fmla="*/ 2957338 h 4261432"/>
              <a:gd name="connsiteX8" fmla="*/ 1 w 3429026"/>
              <a:gd name="connsiteY8" fmla="*/ 1714514 h 4261432"/>
              <a:gd name="connsiteX9" fmla="*/ 0 w 3429026"/>
              <a:gd name="connsiteY9" fmla="*/ 1714511 h 4261432"/>
              <a:gd name="connsiteX0" fmla="*/ 0 w 3429026"/>
              <a:gd name="connsiteY0" fmla="*/ 1714511 h 4194740"/>
              <a:gd name="connsiteX1" fmla="*/ 502171 w 3429026"/>
              <a:gd name="connsiteY1" fmla="*/ 502168 h 4194740"/>
              <a:gd name="connsiteX2" fmla="*/ 1714515 w 3429026"/>
              <a:gd name="connsiteY2" fmla="*/ 1 h 4194740"/>
              <a:gd name="connsiteX3" fmla="*/ 2926858 w 3429026"/>
              <a:gd name="connsiteY3" fmla="*/ 502172 h 4194740"/>
              <a:gd name="connsiteX4" fmla="*/ 3429025 w 3429026"/>
              <a:gd name="connsiteY4" fmla="*/ 1714516 h 4194740"/>
              <a:gd name="connsiteX5" fmla="*/ 2774416 w 3429026"/>
              <a:gd name="connsiteY5" fmla="*/ 2983049 h 4194740"/>
              <a:gd name="connsiteX6" fmla="*/ 1714512 w 3429026"/>
              <a:gd name="connsiteY6" fmla="*/ 4143384 h 4194740"/>
              <a:gd name="connsiteX7" fmla="*/ 594531 w 3429026"/>
              <a:gd name="connsiteY7" fmla="*/ 2957338 h 4194740"/>
              <a:gd name="connsiteX8" fmla="*/ 1 w 3429026"/>
              <a:gd name="connsiteY8" fmla="*/ 1714514 h 4194740"/>
              <a:gd name="connsiteX9" fmla="*/ 0 w 3429026"/>
              <a:gd name="connsiteY9" fmla="*/ 1714511 h 4194740"/>
              <a:gd name="connsiteX0" fmla="*/ 0 w 3429026"/>
              <a:gd name="connsiteY0" fmla="*/ 1714511 h 4194740"/>
              <a:gd name="connsiteX1" fmla="*/ 502171 w 3429026"/>
              <a:gd name="connsiteY1" fmla="*/ 502168 h 4194740"/>
              <a:gd name="connsiteX2" fmla="*/ 1714515 w 3429026"/>
              <a:gd name="connsiteY2" fmla="*/ 1 h 4194740"/>
              <a:gd name="connsiteX3" fmla="*/ 2926858 w 3429026"/>
              <a:gd name="connsiteY3" fmla="*/ 502172 h 4194740"/>
              <a:gd name="connsiteX4" fmla="*/ 3429025 w 3429026"/>
              <a:gd name="connsiteY4" fmla="*/ 1714516 h 4194740"/>
              <a:gd name="connsiteX5" fmla="*/ 2774416 w 3429026"/>
              <a:gd name="connsiteY5" fmla="*/ 2983049 h 4194740"/>
              <a:gd name="connsiteX6" fmla="*/ 1714512 w 3429026"/>
              <a:gd name="connsiteY6" fmla="*/ 4143384 h 4194740"/>
              <a:gd name="connsiteX7" fmla="*/ 594531 w 3429026"/>
              <a:gd name="connsiteY7" fmla="*/ 2957338 h 4194740"/>
              <a:gd name="connsiteX8" fmla="*/ 1 w 3429026"/>
              <a:gd name="connsiteY8" fmla="*/ 1714514 h 4194740"/>
              <a:gd name="connsiteX9" fmla="*/ 0 w 3429026"/>
              <a:gd name="connsiteY9" fmla="*/ 1714511 h 4194740"/>
              <a:gd name="connsiteX0" fmla="*/ 0 w 3429026"/>
              <a:gd name="connsiteY0" fmla="*/ 1714511 h 4412846"/>
              <a:gd name="connsiteX1" fmla="*/ 502171 w 3429026"/>
              <a:gd name="connsiteY1" fmla="*/ 502168 h 4412846"/>
              <a:gd name="connsiteX2" fmla="*/ 1714515 w 3429026"/>
              <a:gd name="connsiteY2" fmla="*/ 1 h 4412846"/>
              <a:gd name="connsiteX3" fmla="*/ 2926858 w 3429026"/>
              <a:gd name="connsiteY3" fmla="*/ 502172 h 4412846"/>
              <a:gd name="connsiteX4" fmla="*/ 3429025 w 3429026"/>
              <a:gd name="connsiteY4" fmla="*/ 1714516 h 4412846"/>
              <a:gd name="connsiteX5" fmla="*/ 2774416 w 3429026"/>
              <a:gd name="connsiteY5" fmla="*/ 2983049 h 4412846"/>
              <a:gd name="connsiteX6" fmla="*/ 1714512 w 3429026"/>
              <a:gd name="connsiteY6" fmla="*/ 4143384 h 4412846"/>
              <a:gd name="connsiteX7" fmla="*/ 594531 w 3429026"/>
              <a:gd name="connsiteY7" fmla="*/ 2957338 h 4412846"/>
              <a:gd name="connsiteX8" fmla="*/ 1 w 3429026"/>
              <a:gd name="connsiteY8" fmla="*/ 1714514 h 4412846"/>
              <a:gd name="connsiteX9" fmla="*/ 0 w 3429026"/>
              <a:gd name="connsiteY9" fmla="*/ 1714511 h 4412846"/>
              <a:gd name="connsiteX0" fmla="*/ 0 w 3429026"/>
              <a:gd name="connsiteY0" fmla="*/ 1714511 h 4208040"/>
              <a:gd name="connsiteX1" fmla="*/ 502171 w 3429026"/>
              <a:gd name="connsiteY1" fmla="*/ 502168 h 4208040"/>
              <a:gd name="connsiteX2" fmla="*/ 1714515 w 3429026"/>
              <a:gd name="connsiteY2" fmla="*/ 1 h 4208040"/>
              <a:gd name="connsiteX3" fmla="*/ 2926858 w 3429026"/>
              <a:gd name="connsiteY3" fmla="*/ 502172 h 4208040"/>
              <a:gd name="connsiteX4" fmla="*/ 3429025 w 3429026"/>
              <a:gd name="connsiteY4" fmla="*/ 1714516 h 4208040"/>
              <a:gd name="connsiteX5" fmla="*/ 2774416 w 3429026"/>
              <a:gd name="connsiteY5" fmla="*/ 2983049 h 4208040"/>
              <a:gd name="connsiteX6" fmla="*/ 1714512 w 3429026"/>
              <a:gd name="connsiteY6" fmla="*/ 4143384 h 4208040"/>
              <a:gd name="connsiteX7" fmla="*/ 594531 w 3429026"/>
              <a:gd name="connsiteY7" fmla="*/ 2957338 h 4208040"/>
              <a:gd name="connsiteX8" fmla="*/ 1 w 3429026"/>
              <a:gd name="connsiteY8" fmla="*/ 1714514 h 4208040"/>
              <a:gd name="connsiteX9" fmla="*/ 0 w 3429026"/>
              <a:gd name="connsiteY9" fmla="*/ 1714511 h 4208040"/>
              <a:gd name="connsiteX0" fmla="*/ 0 w 3429026"/>
              <a:gd name="connsiteY0" fmla="*/ 1714511 h 4273746"/>
              <a:gd name="connsiteX1" fmla="*/ 502171 w 3429026"/>
              <a:gd name="connsiteY1" fmla="*/ 502168 h 4273746"/>
              <a:gd name="connsiteX2" fmla="*/ 1714515 w 3429026"/>
              <a:gd name="connsiteY2" fmla="*/ 1 h 4273746"/>
              <a:gd name="connsiteX3" fmla="*/ 2926858 w 3429026"/>
              <a:gd name="connsiteY3" fmla="*/ 502172 h 4273746"/>
              <a:gd name="connsiteX4" fmla="*/ 3429025 w 3429026"/>
              <a:gd name="connsiteY4" fmla="*/ 1714516 h 4273746"/>
              <a:gd name="connsiteX5" fmla="*/ 2774416 w 3429026"/>
              <a:gd name="connsiteY5" fmla="*/ 2983049 h 4273746"/>
              <a:gd name="connsiteX6" fmla="*/ 1714512 w 3429026"/>
              <a:gd name="connsiteY6" fmla="*/ 4143384 h 4273746"/>
              <a:gd name="connsiteX7" fmla="*/ 594531 w 3429026"/>
              <a:gd name="connsiteY7" fmla="*/ 2957338 h 4273746"/>
              <a:gd name="connsiteX8" fmla="*/ 1 w 3429026"/>
              <a:gd name="connsiteY8" fmla="*/ 1714514 h 4273746"/>
              <a:gd name="connsiteX9" fmla="*/ 0 w 3429026"/>
              <a:gd name="connsiteY9" fmla="*/ 1714511 h 4273746"/>
              <a:gd name="connsiteX0" fmla="*/ 0 w 3429026"/>
              <a:gd name="connsiteY0" fmla="*/ 1714511 h 4290910"/>
              <a:gd name="connsiteX1" fmla="*/ 502171 w 3429026"/>
              <a:gd name="connsiteY1" fmla="*/ 502168 h 4290910"/>
              <a:gd name="connsiteX2" fmla="*/ 1714515 w 3429026"/>
              <a:gd name="connsiteY2" fmla="*/ 1 h 4290910"/>
              <a:gd name="connsiteX3" fmla="*/ 2926858 w 3429026"/>
              <a:gd name="connsiteY3" fmla="*/ 502172 h 4290910"/>
              <a:gd name="connsiteX4" fmla="*/ 3429025 w 3429026"/>
              <a:gd name="connsiteY4" fmla="*/ 1714516 h 4290910"/>
              <a:gd name="connsiteX5" fmla="*/ 2774416 w 3429026"/>
              <a:gd name="connsiteY5" fmla="*/ 2983049 h 4290910"/>
              <a:gd name="connsiteX6" fmla="*/ 1714512 w 3429026"/>
              <a:gd name="connsiteY6" fmla="*/ 4143384 h 4290910"/>
              <a:gd name="connsiteX7" fmla="*/ 594531 w 3429026"/>
              <a:gd name="connsiteY7" fmla="*/ 2957338 h 4290910"/>
              <a:gd name="connsiteX8" fmla="*/ 1 w 3429026"/>
              <a:gd name="connsiteY8" fmla="*/ 1714514 h 4290910"/>
              <a:gd name="connsiteX9" fmla="*/ 0 w 3429026"/>
              <a:gd name="connsiteY9" fmla="*/ 1714511 h 4290910"/>
              <a:gd name="connsiteX0" fmla="*/ 0 w 3429026"/>
              <a:gd name="connsiteY0" fmla="*/ 1714511 h 4290910"/>
              <a:gd name="connsiteX1" fmla="*/ 502171 w 3429026"/>
              <a:gd name="connsiteY1" fmla="*/ 502168 h 4290910"/>
              <a:gd name="connsiteX2" fmla="*/ 1714515 w 3429026"/>
              <a:gd name="connsiteY2" fmla="*/ 1 h 4290910"/>
              <a:gd name="connsiteX3" fmla="*/ 2926858 w 3429026"/>
              <a:gd name="connsiteY3" fmla="*/ 502172 h 4290910"/>
              <a:gd name="connsiteX4" fmla="*/ 3429025 w 3429026"/>
              <a:gd name="connsiteY4" fmla="*/ 1714516 h 4290910"/>
              <a:gd name="connsiteX5" fmla="*/ 2774416 w 3429026"/>
              <a:gd name="connsiteY5" fmla="*/ 2983049 h 4290910"/>
              <a:gd name="connsiteX6" fmla="*/ 1714512 w 3429026"/>
              <a:gd name="connsiteY6" fmla="*/ 4143384 h 4290910"/>
              <a:gd name="connsiteX7" fmla="*/ 594531 w 3429026"/>
              <a:gd name="connsiteY7" fmla="*/ 2957338 h 4290910"/>
              <a:gd name="connsiteX8" fmla="*/ 1 w 3429026"/>
              <a:gd name="connsiteY8" fmla="*/ 1714514 h 4290910"/>
              <a:gd name="connsiteX9" fmla="*/ 0 w 3429026"/>
              <a:gd name="connsiteY9" fmla="*/ 1714511 h 4290910"/>
              <a:gd name="connsiteX0" fmla="*/ 0 w 3429026"/>
              <a:gd name="connsiteY0" fmla="*/ 1714511 h 4290910"/>
              <a:gd name="connsiteX1" fmla="*/ 502171 w 3429026"/>
              <a:gd name="connsiteY1" fmla="*/ 502168 h 4290910"/>
              <a:gd name="connsiteX2" fmla="*/ 1714515 w 3429026"/>
              <a:gd name="connsiteY2" fmla="*/ 1 h 4290910"/>
              <a:gd name="connsiteX3" fmla="*/ 2926858 w 3429026"/>
              <a:gd name="connsiteY3" fmla="*/ 502172 h 4290910"/>
              <a:gd name="connsiteX4" fmla="*/ 3429025 w 3429026"/>
              <a:gd name="connsiteY4" fmla="*/ 1714516 h 4290910"/>
              <a:gd name="connsiteX5" fmla="*/ 2774416 w 3429026"/>
              <a:gd name="connsiteY5" fmla="*/ 2983049 h 4290910"/>
              <a:gd name="connsiteX6" fmla="*/ 1714512 w 3429026"/>
              <a:gd name="connsiteY6" fmla="*/ 4143384 h 4290910"/>
              <a:gd name="connsiteX7" fmla="*/ 594531 w 3429026"/>
              <a:gd name="connsiteY7" fmla="*/ 2957338 h 4290910"/>
              <a:gd name="connsiteX8" fmla="*/ 1 w 3429026"/>
              <a:gd name="connsiteY8" fmla="*/ 1714514 h 4290910"/>
              <a:gd name="connsiteX9" fmla="*/ 0 w 3429026"/>
              <a:gd name="connsiteY9" fmla="*/ 1714511 h 4290910"/>
              <a:gd name="connsiteX0" fmla="*/ 0 w 3429026"/>
              <a:gd name="connsiteY0" fmla="*/ 1714511 h 4351870"/>
              <a:gd name="connsiteX1" fmla="*/ 502171 w 3429026"/>
              <a:gd name="connsiteY1" fmla="*/ 502168 h 4351870"/>
              <a:gd name="connsiteX2" fmla="*/ 1714515 w 3429026"/>
              <a:gd name="connsiteY2" fmla="*/ 1 h 4351870"/>
              <a:gd name="connsiteX3" fmla="*/ 2926858 w 3429026"/>
              <a:gd name="connsiteY3" fmla="*/ 502172 h 4351870"/>
              <a:gd name="connsiteX4" fmla="*/ 3429025 w 3429026"/>
              <a:gd name="connsiteY4" fmla="*/ 1714516 h 4351870"/>
              <a:gd name="connsiteX5" fmla="*/ 2774416 w 3429026"/>
              <a:gd name="connsiteY5" fmla="*/ 2983049 h 4351870"/>
              <a:gd name="connsiteX6" fmla="*/ 1729752 w 3429026"/>
              <a:gd name="connsiteY6" fmla="*/ 4204344 h 4351870"/>
              <a:gd name="connsiteX7" fmla="*/ 594531 w 3429026"/>
              <a:gd name="connsiteY7" fmla="*/ 2957338 h 4351870"/>
              <a:gd name="connsiteX8" fmla="*/ 1 w 3429026"/>
              <a:gd name="connsiteY8" fmla="*/ 1714514 h 4351870"/>
              <a:gd name="connsiteX9" fmla="*/ 0 w 3429026"/>
              <a:gd name="connsiteY9" fmla="*/ 1714511 h 4351870"/>
              <a:gd name="connsiteX0" fmla="*/ 0 w 3429026"/>
              <a:gd name="connsiteY0" fmla="*/ 1714511 h 4334706"/>
              <a:gd name="connsiteX1" fmla="*/ 502171 w 3429026"/>
              <a:gd name="connsiteY1" fmla="*/ 502168 h 4334706"/>
              <a:gd name="connsiteX2" fmla="*/ 1714515 w 3429026"/>
              <a:gd name="connsiteY2" fmla="*/ 1 h 4334706"/>
              <a:gd name="connsiteX3" fmla="*/ 2926858 w 3429026"/>
              <a:gd name="connsiteY3" fmla="*/ 502172 h 4334706"/>
              <a:gd name="connsiteX4" fmla="*/ 3429025 w 3429026"/>
              <a:gd name="connsiteY4" fmla="*/ 1714516 h 4334706"/>
              <a:gd name="connsiteX5" fmla="*/ 2774416 w 3429026"/>
              <a:gd name="connsiteY5" fmla="*/ 2983049 h 4334706"/>
              <a:gd name="connsiteX6" fmla="*/ 1729752 w 3429026"/>
              <a:gd name="connsiteY6" fmla="*/ 4204344 h 4334706"/>
              <a:gd name="connsiteX7" fmla="*/ 594531 w 3429026"/>
              <a:gd name="connsiteY7" fmla="*/ 2957338 h 4334706"/>
              <a:gd name="connsiteX8" fmla="*/ 1 w 3429026"/>
              <a:gd name="connsiteY8" fmla="*/ 1714514 h 4334706"/>
              <a:gd name="connsiteX9" fmla="*/ 0 w 3429026"/>
              <a:gd name="connsiteY9" fmla="*/ 1714511 h 4334706"/>
              <a:gd name="connsiteX0" fmla="*/ 0 w 3429026"/>
              <a:gd name="connsiteY0" fmla="*/ 1714511 h 4334706"/>
              <a:gd name="connsiteX1" fmla="*/ 502171 w 3429026"/>
              <a:gd name="connsiteY1" fmla="*/ 502168 h 4334706"/>
              <a:gd name="connsiteX2" fmla="*/ 1714515 w 3429026"/>
              <a:gd name="connsiteY2" fmla="*/ 1 h 4334706"/>
              <a:gd name="connsiteX3" fmla="*/ 2926858 w 3429026"/>
              <a:gd name="connsiteY3" fmla="*/ 502172 h 4334706"/>
              <a:gd name="connsiteX4" fmla="*/ 3429025 w 3429026"/>
              <a:gd name="connsiteY4" fmla="*/ 1714516 h 4334706"/>
              <a:gd name="connsiteX5" fmla="*/ 2774416 w 3429026"/>
              <a:gd name="connsiteY5" fmla="*/ 2983049 h 4334706"/>
              <a:gd name="connsiteX6" fmla="*/ 1729752 w 3429026"/>
              <a:gd name="connsiteY6" fmla="*/ 4204344 h 4334706"/>
              <a:gd name="connsiteX7" fmla="*/ 594531 w 3429026"/>
              <a:gd name="connsiteY7" fmla="*/ 2957338 h 4334706"/>
              <a:gd name="connsiteX8" fmla="*/ 1 w 3429026"/>
              <a:gd name="connsiteY8" fmla="*/ 1714514 h 4334706"/>
              <a:gd name="connsiteX9" fmla="*/ 0 w 3429026"/>
              <a:gd name="connsiteY9" fmla="*/ 1714511 h 4334706"/>
              <a:gd name="connsiteX0" fmla="*/ 0 w 3429026"/>
              <a:gd name="connsiteY0" fmla="*/ 1714511 h 4334706"/>
              <a:gd name="connsiteX1" fmla="*/ 502171 w 3429026"/>
              <a:gd name="connsiteY1" fmla="*/ 502168 h 4334706"/>
              <a:gd name="connsiteX2" fmla="*/ 1714515 w 3429026"/>
              <a:gd name="connsiteY2" fmla="*/ 1 h 4334706"/>
              <a:gd name="connsiteX3" fmla="*/ 2926858 w 3429026"/>
              <a:gd name="connsiteY3" fmla="*/ 502172 h 4334706"/>
              <a:gd name="connsiteX4" fmla="*/ 3429025 w 3429026"/>
              <a:gd name="connsiteY4" fmla="*/ 1714516 h 4334706"/>
              <a:gd name="connsiteX5" fmla="*/ 2774416 w 3429026"/>
              <a:gd name="connsiteY5" fmla="*/ 2983049 h 4334706"/>
              <a:gd name="connsiteX6" fmla="*/ 1729752 w 3429026"/>
              <a:gd name="connsiteY6" fmla="*/ 4204344 h 4334706"/>
              <a:gd name="connsiteX7" fmla="*/ 594531 w 3429026"/>
              <a:gd name="connsiteY7" fmla="*/ 2957338 h 4334706"/>
              <a:gd name="connsiteX8" fmla="*/ 1 w 3429026"/>
              <a:gd name="connsiteY8" fmla="*/ 1714514 h 4334706"/>
              <a:gd name="connsiteX9" fmla="*/ 0 w 3429026"/>
              <a:gd name="connsiteY9" fmla="*/ 1714511 h 433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9026" h="4334706">
                <a:moveTo>
                  <a:pt x="0" y="1714511"/>
                </a:moveTo>
                <a:cubicBezTo>
                  <a:pt x="1" y="1259794"/>
                  <a:pt x="180637" y="823701"/>
                  <a:pt x="502171" y="502168"/>
                </a:cubicBezTo>
                <a:cubicBezTo>
                  <a:pt x="823705" y="180635"/>
                  <a:pt x="1259798" y="0"/>
                  <a:pt x="1714515" y="1"/>
                </a:cubicBezTo>
                <a:cubicBezTo>
                  <a:pt x="2169232" y="2"/>
                  <a:pt x="2605325" y="180638"/>
                  <a:pt x="2926858" y="502172"/>
                </a:cubicBezTo>
                <a:cubicBezTo>
                  <a:pt x="3248391" y="823706"/>
                  <a:pt x="3429026" y="1259799"/>
                  <a:pt x="3429025" y="1714516"/>
                </a:cubicBezTo>
                <a:cubicBezTo>
                  <a:pt x="3429025" y="2169233"/>
                  <a:pt x="3126785" y="2616140"/>
                  <a:pt x="2774416" y="2983049"/>
                </a:cubicBezTo>
                <a:cubicBezTo>
                  <a:pt x="2491204" y="3398020"/>
                  <a:pt x="2607357" y="4334706"/>
                  <a:pt x="1729752" y="4204344"/>
                </a:cubicBezTo>
                <a:cubicBezTo>
                  <a:pt x="662645" y="4320420"/>
                  <a:pt x="882823" y="3372310"/>
                  <a:pt x="594531" y="2957338"/>
                </a:cubicBezTo>
                <a:cubicBezTo>
                  <a:pt x="306239" y="2542366"/>
                  <a:pt x="1" y="2169231"/>
                  <a:pt x="1" y="1714514"/>
                </a:cubicBezTo>
                <a:cubicBezTo>
                  <a:pt x="1" y="1714513"/>
                  <a:pt x="0" y="1714512"/>
                  <a:pt x="0" y="1714511"/>
                </a:cubicBezTo>
                <a:close/>
              </a:path>
            </a:pathLst>
          </a:custGeom>
          <a:solidFill>
            <a:srgbClr val="39A3CD"/>
          </a:solidFill>
          <a:ln>
            <a:noFill/>
          </a:ln>
          <a:effectLst>
            <a:outerShdw blurRad="127000" dist="127000" dir="84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1537727" y="5208891"/>
            <a:ext cx="921903" cy="16099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203200" dist="114300" dir="90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7" name="圆角矩形 86"/>
          <p:cNvSpPr/>
          <p:nvPr/>
        </p:nvSpPr>
        <p:spPr>
          <a:xfrm>
            <a:off x="1424373" y="5494641"/>
            <a:ext cx="1159466" cy="160999"/>
          </a:xfrm>
          <a:prstGeom prst="roundRect">
            <a:avLst>
              <a:gd name="adj" fmla="val 50000"/>
            </a:avLst>
          </a:prstGeom>
          <a:solidFill>
            <a:srgbClr val="39A3CD"/>
          </a:solidFill>
          <a:ln>
            <a:noFill/>
          </a:ln>
          <a:effectLst>
            <a:outerShdw blurRad="203200" dist="114300" dir="90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1524848" y="5780391"/>
            <a:ext cx="921903" cy="160999"/>
          </a:xfrm>
          <a:prstGeom prst="roundRect">
            <a:avLst>
              <a:gd name="adj" fmla="val 50000"/>
            </a:avLst>
          </a:prstGeom>
          <a:solidFill>
            <a:srgbClr val="6CAC00"/>
          </a:solidFill>
          <a:ln>
            <a:noFill/>
          </a:ln>
          <a:effectLst>
            <a:outerShdw blurRad="203200" dist="114300" dir="90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1673137" y="6066141"/>
            <a:ext cx="629000" cy="160999"/>
          </a:xfrm>
          <a:prstGeom prst="roundRect">
            <a:avLst>
              <a:gd name="adj" fmla="val 50000"/>
            </a:avLst>
          </a:prstGeom>
          <a:solidFill>
            <a:srgbClr val="352F2F"/>
          </a:solidFill>
          <a:ln>
            <a:noFill/>
          </a:ln>
          <a:effectLst>
            <a:outerShdw blurRad="203200" dist="114300" dir="90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1156073" y="3295130"/>
            <a:ext cx="1844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系统以菜单的方式管理各个模块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7" grpId="0">
        <p:bldAsOne/>
      </p:bldGraphic>
      <p:bldP spid="85" grpId="0" animBg="1"/>
      <p:bldP spid="86" grpId="0" animBg="1"/>
      <p:bldP spid="87" grpId="0" animBg="1"/>
      <p:bldP spid="88" grpId="0" animBg="1"/>
      <p:bldP spid="89" grpId="0" animBg="1"/>
      <p:bldP spid="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61316" y="1077532"/>
            <a:ext cx="8305800" cy="4953000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en-US" sz="2000" dirty="0" smtClean="0">
              <a:ea typeface="宋体" panose="02010600030101010101" pitchFamily="2" charset="-122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582962" y="2053130"/>
            <a:ext cx="3633788" cy="3705225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7451"/>
                  <a:invGamma/>
                </a:scheme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6473550" y="2978642"/>
            <a:ext cx="1852612" cy="1995488"/>
            <a:chOff x="2016" y="1920"/>
            <a:chExt cx="1680" cy="1680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742E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734 w 1321"/>
                <a:gd name="T1" fmla="*/ 12 h 712"/>
                <a:gd name="T2" fmla="*/ 743 w 1321"/>
                <a:gd name="T3" fmla="*/ 13 h 712"/>
                <a:gd name="T4" fmla="*/ 745 w 1321"/>
                <a:gd name="T5" fmla="*/ 14 h 712"/>
                <a:gd name="T6" fmla="*/ 741 w 1321"/>
                <a:gd name="T7" fmla="*/ 16 h 712"/>
                <a:gd name="T8" fmla="*/ 732 w 1321"/>
                <a:gd name="T9" fmla="*/ 17 h 712"/>
                <a:gd name="T10" fmla="*/ 717 w 1321"/>
                <a:gd name="T11" fmla="*/ 18 h 712"/>
                <a:gd name="T12" fmla="*/ 698 w 1321"/>
                <a:gd name="T13" fmla="*/ 18 h 712"/>
                <a:gd name="T14" fmla="*/ 674 w 1321"/>
                <a:gd name="T15" fmla="*/ 19 h 712"/>
                <a:gd name="T16" fmla="*/ 647 w 1321"/>
                <a:gd name="T17" fmla="*/ 20 h 712"/>
                <a:gd name="T18" fmla="*/ 615 w 1321"/>
                <a:gd name="T19" fmla="*/ 20 h 712"/>
                <a:gd name="T20" fmla="*/ 581 w 1321"/>
                <a:gd name="T21" fmla="*/ 20 h 712"/>
                <a:gd name="T22" fmla="*/ 545 w 1321"/>
                <a:gd name="T23" fmla="*/ 21 h 712"/>
                <a:gd name="T24" fmla="*/ 505 w 1321"/>
                <a:gd name="T25" fmla="*/ 21 h 712"/>
                <a:gd name="T26" fmla="*/ 465 w 1321"/>
                <a:gd name="T27" fmla="*/ 21 h 712"/>
                <a:gd name="T28" fmla="*/ 448 w 1321"/>
                <a:gd name="T29" fmla="*/ 22 h 712"/>
                <a:gd name="T30" fmla="*/ 269 w 1321"/>
                <a:gd name="T31" fmla="*/ 22 h 712"/>
                <a:gd name="T32" fmla="*/ 266 w 1321"/>
                <a:gd name="T33" fmla="*/ 22 h 712"/>
                <a:gd name="T34" fmla="*/ 230 w 1321"/>
                <a:gd name="T35" fmla="*/ 21 h 712"/>
                <a:gd name="T36" fmla="*/ 197 w 1321"/>
                <a:gd name="T37" fmla="*/ 21 h 712"/>
                <a:gd name="T38" fmla="*/ 165 w 1321"/>
                <a:gd name="T39" fmla="*/ 21 h 712"/>
                <a:gd name="T40" fmla="*/ 132 w 1321"/>
                <a:gd name="T41" fmla="*/ 20 h 712"/>
                <a:gd name="T42" fmla="*/ 107 w 1321"/>
                <a:gd name="T43" fmla="*/ 20 h 712"/>
                <a:gd name="T44" fmla="*/ 78 w 1321"/>
                <a:gd name="T45" fmla="*/ 20 h 712"/>
                <a:gd name="T46" fmla="*/ 60 w 1321"/>
                <a:gd name="T47" fmla="*/ 20 h 712"/>
                <a:gd name="T48" fmla="*/ 37 w 1321"/>
                <a:gd name="T49" fmla="*/ 19 h 712"/>
                <a:gd name="T50" fmla="*/ 26 w 1321"/>
                <a:gd name="T51" fmla="*/ 18 h 712"/>
                <a:gd name="T52" fmla="*/ 18 w 1321"/>
                <a:gd name="T53" fmla="*/ 18 h 712"/>
                <a:gd name="T54" fmla="*/ 6 w 1321"/>
                <a:gd name="T55" fmla="*/ 17 h 712"/>
                <a:gd name="T56" fmla="*/ 0 w 1321"/>
                <a:gd name="T57" fmla="*/ 16 h 712"/>
                <a:gd name="T58" fmla="*/ 0 w 1321"/>
                <a:gd name="T59" fmla="*/ 16 h 712"/>
                <a:gd name="T60" fmla="*/ 4 w 1321"/>
                <a:gd name="T61" fmla="*/ 14 h 712"/>
                <a:gd name="T62" fmla="*/ 16 w 1321"/>
                <a:gd name="T63" fmla="*/ 13 h 712"/>
                <a:gd name="T64" fmla="*/ 26 w 1321"/>
                <a:gd name="T65" fmla="*/ 11 h 712"/>
                <a:gd name="T66" fmla="*/ 56 w 1321"/>
                <a:gd name="T67" fmla="*/ 9 h 712"/>
                <a:gd name="T68" fmla="*/ 82 w 1321"/>
                <a:gd name="T69" fmla="*/ 7 h 712"/>
                <a:gd name="T70" fmla="*/ 116 w 1321"/>
                <a:gd name="T71" fmla="*/ 5 h 712"/>
                <a:gd name="T72" fmla="*/ 153 w 1321"/>
                <a:gd name="T73" fmla="*/ 4 h 712"/>
                <a:gd name="T74" fmla="*/ 193 w 1321"/>
                <a:gd name="T75" fmla="*/ 4 h 712"/>
                <a:gd name="T76" fmla="*/ 233 w 1321"/>
                <a:gd name="T77" fmla="*/ 4 h 712"/>
                <a:gd name="T78" fmla="*/ 280 w 1321"/>
                <a:gd name="T79" fmla="*/ 4 h 712"/>
                <a:gd name="T80" fmla="*/ 328 w 1321"/>
                <a:gd name="T81" fmla="*/ 4 h 712"/>
                <a:gd name="T82" fmla="*/ 377 w 1321"/>
                <a:gd name="T83" fmla="*/ 0 h 712"/>
                <a:gd name="T84" fmla="*/ 377 w 1321"/>
                <a:gd name="T85" fmla="*/ 0 h 712"/>
                <a:gd name="T86" fmla="*/ 428 w 1321"/>
                <a:gd name="T87" fmla="*/ 4 h 712"/>
                <a:gd name="T88" fmla="*/ 477 w 1321"/>
                <a:gd name="T89" fmla="*/ 4 h 712"/>
                <a:gd name="T90" fmla="*/ 525 w 1321"/>
                <a:gd name="T91" fmla="*/ 4 h 712"/>
                <a:gd name="T92" fmla="*/ 570 w 1321"/>
                <a:gd name="T93" fmla="*/ 4 h 712"/>
                <a:gd name="T94" fmla="*/ 610 w 1321"/>
                <a:gd name="T95" fmla="*/ 4 h 712"/>
                <a:gd name="T96" fmla="*/ 648 w 1321"/>
                <a:gd name="T97" fmla="*/ 6 h 712"/>
                <a:gd name="T98" fmla="*/ 681 w 1321"/>
                <a:gd name="T99" fmla="*/ 8 h 712"/>
                <a:gd name="T100" fmla="*/ 709 w 1321"/>
                <a:gd name="T101" fmla="*/ 10 h 712"/>
                <a:gd name="T102" fmla="*/ 734 w 1321"/>
                <a:gd name="T103" fmla="*/ 12 h 712"/>
                <a:gd name="T104" fmla="*/ 734 w 1321"/>
                <a:gd name="T105" fmla="*/ 12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54"/>
          <p:cNvGrpSpPr>
            <a:grpSpLocks/>
          </p:cNvGrpSpPr>
          <p:nvPr/>
        </p:nvGrpSpPr>
        <p:grpSpPr bwMode="auto">
          <a:xfrm rot="-1426166">
            <a:off x="5091558" y="3509881"/>
            <a:ext cx="984876" cy="644683"/>
            <a:chOff x="2240752" y="3036281"/>
            <a:chExt cx="984970" cy="645803"/>
          </a:xfrm>
        </p:grpSpPr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2240752" y="3036281"/>
              <a:ext cx="617538" cy="645803"/>
              <a:chOff x="1483" y="1943"/>
              <a:chExt cx="432" cy="435"/>
            </a:xfrm>
          </p:grpSpPr>
          <p:grpSp>
            <p:nvGrpSpPr>
              <p:cNvPr id="16" name="Group 33"/>
              <p:cNvGrpSpPr>
                <a:grpSpLocks/>
              </p:cNvGrpSpPr>
              <p:nvPr/>
            </p:nvGrpSpPr>
            <p:grpSpPr bwMode="auto">
              <a:xfrm>
                <a:off x="1483" y="1943"/>
                <a:ext cx="432" cy="435"/>
                <a:chOff x="1997" y="1822"/>
                <a:chExt cx="1680" cy="1692"/>
              </a:xfrm>
            </p:grpSpPr>
            <p:sp>
              <p:nvSpPr>
                <p:cNvPr id="18" name="Oval 34"/>
                <p:cNvSpPr>
                  <a:spLocks noChangeArrowheads="1"/>
                </p:cNvSpPr>
                <p:nvPr/>
              </p:nvSpPr>
              <p:spPr bwMode="gray">
                <a:xfrm>
                  <a:off x="1996" y="1787"/>
                  <a:ext cx="1650" cy="169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" name="Freeform 3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734 w 1321"/>
                    <a:gd name="T1" fmla="*/ 12 h 712"/>
                    <a:gd name="T2" fmla="*/ 743 w 1321"/>
                    <a:gd name="T3" fmla="*/ 13 h 712"/>
                    <a:gd name="T4" fmla="*/ 745 w 1321"/>
                    <a:gd name="T5" fmla="*/ 14 h 712"/>
                    <a:gd name="T6" fmla="*/ 741 w 1321"/>
                    <a:gd name="T7" fmla="*/ 16 h 712"/>
                    <a:gd name="T8" fmla="*/ 732 w 1321"/>
                    <a:gd name="T9" fmla="*/ 17 h 712"/>
                    <a:gd name="T10" fmla="*/ 717 w 1321"/>
                    <a:gd name="T11" fmla="*/ 18 h 712"/>
                    <a:gd name="T12" fmla="*/ 698 w 1321"/>
                    <a:gd name="T13" fmla="*/ 18 h 712"/>
                    <a:gd name="T14" fmla="*/ 674 w 1321"/>
                    <a:gd name="T15" fmla="*/ 19 h 712"/>
                    <a:gd name="T16" fmla="*/ 647 w 1321"/>
                    <a:gd name="T17" fmla="*/ 20 h 712"/>
                    <a:gd name="T18" fmla="*/ 615 w 1321"/>
                    <a:gd name="T19" fmla="*/ 20 h 712"/>
                    <a:gd name="T20" fmla="*/ 581 w 1321"/>
                    <a:gd name="T21" fmla="*/ 20 h 712"/>
                    <a:gd name="T22" fmla="*/ 545 w 1321"/>
                    <a:gd name="T23" fmla="*/ 21 h 712"/>
                    <a:gd name="T24" fmla="*/ 505 w 1321"/>
                    <a:gd name="T25" fmla="*/ 21 h 712"/>
                    <a:gd name="T26" fmla="*/ 465 w 1321"/>
                    <a:gd name="T27" fmla="*/ 21 h 712"/>
                    <a:gd name="T28" fmla="*/ 448 w 1321"/>
                    <a:gd name="T29" fmla="*/ 22 h 712"/>
                    <a:gd name="T30" fmla="*/ 269 w 1321"/>
                    <a:gd name="T31" fmla="*/ 22 h 712"/>
                    <a:gd name="T32" fmla="*/ 266 w 1321"/>
                    <a:gd name="T33" fmla="*/ 22 h 712"/>
                    <a:gd name="T34" fmla="*/ 230 w 1321"/>
                    <a:gd name="T35" fmla="*/ 21 h 712"/>
                    <a:gd name="T36" fmla="*/ 197 w 1321"/>
                    <a:gd name="T37" fmla="*/ 21 h 712"/>
                    <a:gd name="T38" fmla="*/ 165 w 1321"/>
                    <a:gd name="T39" fmla="*/ 21 h 712"/>
                    <a:gd name="T40" fmla="*/ 132 w 1321"/>
                    <a:gd name="T41" fmla="*/ 20 h 712"/>
                    <a:gd name="T42" fmla="*/ 107 w 1321"/>
                    <a:gd name="T43" fmla="*/ 20 h 712"/>
                    <a:gd name="T44" fmla="*/ 78 w 1321"/>
                    <a:gd name="T45" fmla="*/ 20 h 712"/>
                    <a:gd name="T46" fmla="*/ 60 w 1321"/>
                    <a:gd name="T47" fmla="*/ 20 h 712"/>
                    <a:gd name="T48" fmla="*/ 37 w 1321"/>
                    <a:gd name="T49" fmla="*/ 19 h 712"/>
                    <a:gd name="T50" fmla="*/ 26 w 1321"/>
                    <a:gd name="T51" fmla="*/ 18 h 712"/>
                    <a:gd name="T52" fmla="*/ 18 w 1321"/>
                    <a:gd name="T53" fmla="*/ 18 h 712"/>
                    <a:gd name="T54" fmla="*/ 6 w 1321"/>
                    <a:gd name="T55" fmla="*/ 17 h 712"/>
                    <a:gd name="T56" fmla="*/ 0 w 1321"/>
                    <a:gd name="T57" fmla="*/ 16 h 712"/>
                    <a:gd name="T58" fmla="*/ 0 w 1321"/>
                    <a:gd name="T59" fmla="*/ 16 h 712"/>
                    <a:gd name="T60" fmla="*/ 4 w 1321"/>
                    <a:gd name="T61" fmla="*/ 14 h 712"/>
                    <a:gd name="T62" fmla="*/ 16 w 1321"/>
                    <a:gd name="T63" fmla="*/ 13 h 712"/>
                    <a:gd name="T64" fmla="*/ 26 w 1321"/>
                    <a:gd name="T65" fmla="*/ 11 h 712"/>
                    <a:gd name="T66" fmla="*/ 56 w 1321"/>
                    <a:gd name="T67" fmla="*/ 9 h 712"/>
                    <a:gd name="T68" fmla="*/ 82 w 1321"/>
                    <a:gd name="T69" fmla="*/ 7 h 712"/>
                    <a:gd name="T70" fmla="*/ 116 w 1321"/>
                    <a:gd name="T71" fmla="*/ 5 h 712"/>
                    <a:gd name="T72" fmla="*/ 153 w 1321"/>
                    <a:gd name="T73" fmla="*/ 4 h 712"/>
                    <a:gd name="T74" fmla="*/ 193 w 1321"/>
                    <a:gd name="T75" fmla="*/ 4 h 712"/>
                    <a:gd name="T76" fmla="*/ 233 w 1321"/>
                    <a:gd name="T77" fmla="*/ 4 h 712"/>
                    <a:gd name="T78" fmla="*/ 280 w 1321"/>
                    <a:gd name="T79" fmla="*/ 4 h 712"/>
                    <a:gd name="T80" fmla="*/ 328 w 1321"/>
                    <a:gd name="T81" fmla="*/ 4 h 712"/>
                    <a:gd name="T82" fmla="*/ 377 w 1321"/>
                    <a:gd name="T83" fmla="*/ 0 h 712"/>
                    <a:gd name="T84" fmla="*/ 377 w 1321"/>
                    <a:gd name="T85" fmla="*/ 0 h 712"/>
                    <a:gd name="T86" fmla="*/ 428 w 1321"/>
                    <a:gd name="T87" fmla="*/ 4 h 712"/>
                    <a:gd name="T88" fmla="*/ 477 w 1321"/>
                    <a:gd name="T89" fmla="*/ 4 h 712"/>
                    <a:gd name="T90" fmla="*/ 525 w 1321"/>
                    <a:gd name="T91" fmla="*/ 4 h 712"/>
                    <a:gd name="T92" fmla="*/ 570 w 1321"/>
                    <a:gd name="T93" fmla="*/ 4 h 712"/>
                    <a:gd name="T94" fmla="*/ 610 w 1321"/>
                    <a:gd name="T95" fmla="*/ 4 h 712"/>
                    <a:gd name="T96" fmla="*/ 648 w 1321"/>
                    <a:gd name="T97" fmla="*/ 6 h 712"/>
                    <a:gd name="T98" fmla="*/ 681 w 1321"/>
                    <a:gd name="T99" fmla="*/ 8 h 712"/>
                    <a:gd name="T100" fmla="*/ 709 w 1321"/>
                    <a:gd name="T101" fmla="*/ 10 h 712"/>
                    <a:gd name="T102" fmla="*/ 734 w 1321"/>
                    <a:gd name="T103" fmla="*/ 12 h 712"/>
                    <a:gd name="T104" fmla="*/ 734 w 1321"/>
                    <a:gd name="T105" fmla="*/ 12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Text Box 36"/>
              <p:cNvSpPr txBox="1">
                <a:spLocks noChangeArrowheads="1"/>
              </p:cNvSpPr>
              <p:nvPr/>
            </p:nvSpPr>
            <p:spPr bwMode="gray">
              <a:xfrm rot="1426166">
                <a:off x="1559" y="1984"/>
                <a:ext cx="285" cy="3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anose="020B0604030504040204" pitchFamily="34" charset="0"/>
                    <a:ea typeface="宋体" panose="02010600030101010101" pitchFamily="2" charset="-122"/>
                  </a:rPr>
                  <a:t>C</a:t>
                </a:r>
                <a:endParaRPr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2906751" y="3443635"/>
              <a:ext cx="318971" cy="208727"/>
              <a:chOff x="2004" y="2276"/>
              <a:chExt cx="224" cy="142"/>
            </a:xfrm>
          </p:grpSpPr>
          <p:sp>
            <p:nvSpPr>
              <p:cNvPr id="14" name="Oval 40"/>
              <p:cNvSpPr>
                <a:spLocks noChangeArrowheads="1"/>
              </p:cNvSpPr>
              <p:nvPr/>
            </p:nvSpPr>
            <p:spPr bwMode="gray">
              <a:xfrm rot="18227093">
                <a:off x="2009" y="2271"/>
                <a:ext cx="80" cy="89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" name="Oval 41"/>
              <p:cNvSpPr>
                <a:spLocks noChangeArrowheads="1"/>
              </p:cNvSpPr>
              <p:nvPr/>
            </p:nvSpPr>
            <p:spPr bwMode="gray">
              <a:xfrm rot="18227093">
                <a:off x="2139" y="2330"/>
                <a:ext cx="91" cy="86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20" name="组合 55"/>
          <p:cNvGrpSpPr>
            <a:grpSpLocks/>
          </p:cNvGrpSpPr>
          <p:nvPr/>
        </p:nvGrpSpPr>
        <p:grpSpPr bwMode="auto">
          <a:xfrm>
            <a:off x="5828522" y="903956"/>
            <a:ext cx="2971800" cy="1896887"/>
            <a:chOff x="2691898" y="967288"/>
            <a:chExt cx="2971800" cy="1972756"/>
          </a:xfrm>
        </p:grpSpPr>
        <p:grpSp>
          <p:nvGrpSpPr>
            <p:cNvPr id="21" name="Group 9"/>
            <p:cNvGrpSpPr>
              <a:grpSpLocks/>
            </p:cNvGrpSpPr>
            <p:nvPr/>
          </p:nvGrpSpPr>
          <p:grpSpPr bwMode="auto">
            <a:xfrm>
              <a:off x="3894138" y="1790700"/>
              <a:ext cx="617538" cy="615950"/>
              <a:chOff x="2640" y="1088"/>
              <a:chExt cx="432" cy="415"/>
            </a:xfrm>
          </p:grpSpPr>
          <p:grpSp>
            <p:nvGrpSpPr>
              <p:cNvPr id="26" name="Group 10"/>
              <p:cNvGrpSpPr>
                <a:grpSpLocks/>
              </p:cNvGrpSpPr>
              <p:nvPr/>
            </p:nvGrpSpPr>
            <p:grpSpPr bwMode="auto">
              <a:xfrm>
                <a:off x="2640" y="1088"/>
                <a:ext cx="432" cy="415"/>
                <a:chOff x="2016" y="1920"/>
                <a:chExt cx="1680" cy="1680"/>
              </a:xfrm>
            </p:grpSpPr>
            <p:sp>
              <p:nvSpPr>
                <p:cNvPr id="28" name="Oval 11"/>
                <p:cNvSpPr>
                  <a:spLocks noChangeArrowheads="1"/>
                </p:cNvSpPr>
                <p:nvPr/>
              </p:nvSpPr>
              <p:spPr bwMode="gray">
                <a:xfrm>
                  <a:off x="2016" y="1921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9" name="Freeform 12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734 w 1321"/>
                    <a:gd name="T1" fmla="*/ 12 h 712"/>
                    <a:gd name="T2" fmla="*/ 743 w 1321"/>
                    <a:gd name="T3" fmla="*/ 13 h 712"/>
                    <a:gd name="T4" fmla="*/ 745 w 1321"/>
                    <a:gd name="T5" fmla="*/ 14 h 712"/>
                    <a:gd name="T6" fmla="*/ 741 w 1321"/>
                    <a:gd name="T7" fmla="*/ 16 h 712"/>
                    <a:gd name="T8" fmla="*/ 732 w 1321"/>
                    <a:gd name="T9" fmla="*/ 17 h 712"/>
                    <a:gd name="T10" fmla="*/ 717 w 1321"/>
                    <a:gd name="T11" fmla="*/ 18 h 712"/>
                    <a:gd name="T12" fmla="*/ 698 w 1321"/>
                    <a:gd name="T13" fmla="*/ 18 h 712"/>
                    <a:gd name="T14" fmla="*/ 674 w 1321"/>
                    <a:gd name="T15" fmla="*/ 19 h 712"/>
                    <a:gd name="T16" fmla="*/ 647 w 1321"/>
                    <a:gd name="T17" fmla="*/ 20 h 712"/>
                    <a:gd name="T18" fmla="*/ 615 w 1321"/>
                    <a:gd name="T19" fmla="*/ 20 h 712"/>
                    <a:gd name="T20" fmla="*/ 581 w 1321"/>
                    <a:gd name="T21" fmla="*/ 20 h 712"/>
                    <a:gd name="T22" fmla="*/ 545 w 1321"/>
                    <a:gd name="T23" fmla="*/ 21 h 712"/>
                    <a:gd name="T24" fmla="*/ 505 w 1321"/>
                    <a:gd name="T25" fmla="*/ 21 h 712"/>
                    <a:gd name="T26" fmla="*/ 465 w 1321"/>
                    <a:gd name="T27" fmla="*/ 21 h 712"/>
                    <a:gd name="T28" fmla="*/ 448 w 1321"/>
                    <a:gd name="T29" fmla="*/ 22 h 712"/>
                    <a:gd name="T30" fmla="*/ 269 w 1321"/>
                    <a:gd name="T31" fmla="*/ 22 h 712"/>
                    <a:gd name="T32" fmla="*/ 266 w 1321"/>
                    <a:gd name="T33" fmla="*/ 22 h 712"/>
                    <a:gd name="T34" fmla="*/ 230 w 1321"/>
                    <a:gd name="T35" fmla="*/ 21 h 712"/>
                    <a:gd name="T36" fmla="*/ 197 w 1321"/>
                    <a:gd name="T37" fmla="*/ 21 h 712"/>
                    <a:gd name="T38" fmla="*/ 165 w 1321"/>
                    <a:gd name="T39" fmla="*/ 21 h 712"/>
                    <a:gd name="T40" fmla="*/ 132 w 1321"/>
                    <a:gd name="T41" fmla="*/ 20 h 712"/>
                    <a:gd name="T42" fmla="*/ 107 w 1321"/>
                    <a:gd name="T43" fmla="*/ 20 h 712"/>
                    <a:gd name="T44" fmla="*/ 78 w 1321"/>
                    <a:gd name="T45" fmla="*/ 20 h 712"/>
                    <a:gd name="T46" fmla="*/ 60 w 1321"/>
                    <a:gd name="T47" fmla="*/ 20 h 712"/>
                    <a:gd name="T48" fmla="*/ 37 w 1321"/>
                    <a:gd name="T49" fmla="*/ 19 h 712"/>
                    <a:gd name="T50" fmla="*/ 26 w 1321"/>
                    <a:gd name="T51" fmla="*/ 18 h 712"/>
                    <a:gd name="T52" fmla="*/ 18 w 1321"/>
                    <a:gd name="T53" fmla="*/ 18 h 712"/>
                    <a:gd name="T54" fmla="*/ 6 w 1321"/>
                    <a:gd name="T55" fmla="*/ 17 h 712"/>
                    <a:gd name="T56" fmla="*/ 0 w 1321"/>
                    <a:gd name="T57" fmla="*/ 16 h 712"/>
                    <a:gd name="T58" fmla="*/ 0 w 1321"/>
                    <a:gd name="T59" fmla="*/ 16 h 712"/>
                    <a:gd name="T60" fmla="*/ 4 w 1321"/>
                    <a:gd name="T61" fmla="*/ 14 h 712"/>
                    <a:gd name="T62" fmla="*/ 16 w 1321"/>
                    <a:gd name="T63" fmla="*/ 13 h 712"/>
                    <a:gd name="T64" fmla="*/ 26 w 1321"/>
                    <a:gd name="T65" fmla="*/ 11 h 712"/>
                    <a:gd name="T66" fmla="*/ 56 w 1321"/>
                    <a:gd name="T67" fmla="*/ 9 h 712"/>
                    <a:gd name="T68" fmla="*/ 82 w 1321"/>
                    <a:gd name="T69" fmla="*/ 7 h 712"/>
                    <a:gd name="T70" fmla="*/ 116 w 1321"/>
                    <a:gd name="T71" fmla="*/ 5 h 712"/>
                    <a:gd name="T72" fmla="*/ 153 w 1321"/>
                    <a:gd name="T73" fmla="*/ 4 h 712"/>
                    <a:gd name="T74" fmla="*/ 193 w 1321"/>
                    <a:gd name="T75" fmla="*/ 4 h 712"/>
                    <a:gd name="T76" fmla="*/ 233 w 1321"/>
                    <a:gd name="T77" fmla="*/ 4 h 712"/>
                    <a:gd name="T78" fmla="*/ 280 w 1321"/>
                    <a:gd name="T79" fmla="*/ 4 h 712"/>
                    <a:gd name="T80" fmla="*/ 328 w 1321"/>
                    <a:gd name="T81" fmla="*/ 4 h 712"/>
                    <a:gd name="T82" fmla="*/ 377 w 1321"/>
                    <a:gd name="T83" fmla="*/ 0 h 712"/>
                    <a:gd name="T84" fmla="*/ 377 w 1321"/>
                    <a:gd name="T85" fmla="*/ 0 h 712"/>
                    <a:gd name="T86" fmla="*/ 428 w 1321"/>
                    <a:gd name="T87" fmla="*/ 4 h 712"/>
                    <a:gd name="T88" fmla="*/ 477 w 1321"/>
                    <a:gd name="T89" fmla="*/ 4 h 712"/>
                    <a:gd name="T90" fmla="*/ 525 w 1321"/>
                    <a:gd name="T91" fmla="*/ 4 h 712"/>
                    <a:gd name="T92" fmla="*/ 570 w 1321"/>
                    <a:gd name="T93" fmla="*/ 4 h 712"/>
                    <a:gd name="T94" fmla="*/ 610 w 1321"/>
                    <a:gd name="T95" fmla="*/ 4 h 712"/>
                    <a:gd name="T96" fmla="*/ 648 w 1321"/>
                    <a:gd name="T97" fmla="*/ 6 h 712"/>
                    <a:gd name="T98" fmla="*/ 681 w 1321"/>
                    <a:gd name="T99" fmla="*/ 8 h 712"/>
                    <a:gd name="T100" fmla="*/ 709 w 1321"/>
                    <a:gd name="T101" fmla="*/ 10 h 712"/>
                    <a:gd name="T102" fmla="*/ 734 w 1321"/>
                    <a:gd name="T103" fmla="*/ 12 h 712"/>
                    <a:gd name="T104" fmla="*/ 734 w 1321"/>
                    <a:gd name="T105" fmla="*/ 12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gray">
              <a:xfrm>
                <a:off x="2717" y="1153"/>
                <a:ext cx="296" cy="32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anose="020B0604030504040204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2" name="Group 42"/>
            <p:cNvGrpSpPr>
              <a:grpSpLocks/>
            </p:cNvGrpSpPr>
            <p:nvPr/>
          </p:nvGrpSpPr>
          <p:grpSpPr bwMode="auto">
            <a:xfrm>
              <a:off x="4155297" y="2557457"/>
              <a:ext cx="130941" cy="382587"/>
              <a:chOff x="2822" y="1615"/>
              <a:chExt cx="92" cy="257"/>
            </a:xfrm>
          </p:grpSpPr>
          <p:sp>
            <p:nvSpPr>
              <p:cNvPr id="24" name="Oval 43"/>
              <p:cNvSpPr>
                <a:spLocks noChangeArrowheads="1"/>
              </p:cNvSpPr>
              <p:nvPr/>
            </p:nvSpPr>
            <p:spPr bwMode="gray">
              <a:xfrm rot="-3372907">
                <a:off x="2830" y="1612"/>
                <a:ext cx="81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rgbClr val="3C552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" name="Oval 44"/>
              <p:cNvSpPr>
                <a:spLocks noChangeArrowheads="1"/>
              </p:cNvSpPr>
              <p:nvPr/>
            </p:nvSpPr>
            <p:spPr bwMode="gray">
              <a:xfrm rot="-3372907">
                <a:off x="2825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rgbClr val="415A2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3" name="Text Box 48"/>
            <p:cNvSpPr txBox="1">
              <a:spLocks noChangeArrowheads="1"/>
            </p:cNvSpPr>
            <p:nvPr/>
          </p:nvSpPr>
          <p:spPr bwMode="auto">
            <a:xfrm>
              <a:off x="2691898" y="967288"/>
              <a:ext cx="2971800" cy="864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400" dirty="0" smtClean="0">
                  <a:latin typeface="Segoe Print (正文)"/>
                </a:rPr>
                <a:t>基本</a:t>
              </a:r>
              <a:r>
                <a:rPr lang="en-US" altLang="zh-CN" sz="2400" dirty="0" smtClean="0">
                  <a:latin typeface="Segoe Print (正文)"/>
                </a:rPr>
                <a:t>A</a:t>
              </a:r>
              <a:r>
                <a:rPr lang="zh-CN" altLang="en-US" sz="2400" dirty="0" smtClean="0">
                  <a:latin typeface="Segoe Print (正文)"/>
                </a:rPr>
                <a:t>*算法原理</a:t>
              </a:r>
              <a:endParaRPr lang="en-US" altLang="zh-CN" sz="2400" dirty="0">
                <a:latin typeface="Segoe Print (正文)"/>
              </a:endParaRPr>
            </a:p>
          </p:txBody>
        </p:sp>
      </p:grpSp>
      <p:grpSp>
        <p:nvGrpSpPr>
          <p:cNvPr id="30" name="组合 56"/>
          <p:cNvGrpSpPr>
            <a:grpSpLocks/>
          </p:cNvGrpSpPr>
          <p:nvPr/>
        </p:nvGrpSpPr>
        <p:grpSpPr bwMode="auto">
          <a:xfrm rot="902557">
            <a:off x="8442421" y="3514908"/>
            <a:ext cx="1122048" cy="647540"/>
            <a:chOff x="5242021" y="3071913"/>
            <a:chExt cx="1122109" cy="647802"/>
          </a:xfrm>
        </p:grpSpPr>
        <p:grpSp>
          <p:nvGrpSpPr>
            <p:cNvPr id="31" name="Group 22"/>
            <p:cNvGrpSpPr>
              <a:grpSpLocks/>
            </p:cNvGrpSpPr>
            <p:nvPr/>
          </p:nvGrpSpPr>
          <p:grpSpPr bwMode="auto">
            <a:xfrm>
              <a:off x="5749767" y="3071913"/>
              <a:ext cx="614363" cy="647802"/>
              <a:chOff x="3939" y="1967"/>
              <a:chExt cx="430" cy="436"/>
            </a:xfrm>
          </p:grpSpPr>
          <p:grpSp>
            <p:nvGrpSpPr>
              <p:cNvPr id="35" name="Group 23"/>
              <p:cNvGrpSpPr>
                <a:grpSpLocks/>
              </p:cNvGrpSpPr>
              <p:nvPr/>
            </p:nvGrpSpPr>
            <p:grpSpPr bwMode="auto">
              <a:xfrm>
                <a:off x="3939" y="1967"/>
                <a:ext cx="430" cy="436"/>
                <a:chOff x="2018" y="1920"/>
                <a:chExt cx="1679" cy="1678"/>
              </a:xfrm>
            </p:grpSpPr>
            <p:sp>
              <p:nvSpPr>
                <p:cNvPr id="37" name="Oval 24"/>
                <p:cNvSpPr>
                  <a:spLocks noChangeArrowheads="1"/>
                </p:cNvSpPr>
                <p:nvPr/>
              </p:nvSpPr>
              <p:spPr bwMode="gray">
                <a:xfrm>
                  <a:off x="2014" y="1915"/>
                  <a:ext cx="1679" cy="167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8" name="Freeform 2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734 w 1321"/>
                    <a:gd name="T1" fmla="*/ 12 h 712"/>
                    <a:gd name="T2" fmla="*/ 743 w 1321"/>
                    <a:gd name="T3" fmla="*/ 13 h 712"/>
                    <a:gd name="T4" fmla="*/ 745 w 1321"/>
                    <a:gd name="T5" fmla="*/ 14 h 712"/>
                    <a:gd name="T6" fmla="*/ 741 w 1321"/>
                    <a:gd name="T7" fmla="*/ 16 h 712"/>
                    <a:gd name="T8" fmla="*/ 732 w 1321"/>
                    <a:gd name="T9" fmla="*/ 17 h 712"/>
                    <a:gd name="T10" fmla="*/ 717 w 1321"/>
                    <a:gd name="T11" fmla="*/ 18 h 712"/>
                    <a:gd name="T12" fmla="*/ 698 w 1321"/>
                    <a:gd name="T13" fmla="*/ 18 h 712"/>
                    <a:gd name="T14" fmla="*/ 674 w 1321"/>
                    <a:gd name="T15" fmla="*/ 19 h 712"/>
                    <a:gd name="T16" fmla="*/ 647 w 1321"/>
                    <a:gd name="T17" fmla="*/ 20 h 712"/>
                    <a:gd name="T18" fmla="*/ 615 w 1321"/>
                    <a:gd name="T19" fmla="*/ 20 h 712"/>
                    <a:gd name="T20" fmla="*/ 581 w 1321"/>
                    <a:gd name="T21" fmla="*/ 20 h 712"/>
                    <a:gd name="T22" fmla="*/ 545 w 1321"/>
                    <a:gd name="T23" fmla="*/ 21 h 712"/>
                    <a:gd name="T24" fmla="*/ 505 w 1321"/>
                    <a:gd name="T25" fmla="*/ 21 h 712"/>
                    <a:gd name="T26" fmla="*/ 465 w 1321"/>
                    <a:gd name="T27" fmla="*/ 21 h 712"/>
                    <a:gd name="T28" fmla="*/ 448 w 1321"/>
                    <a:gd name="T29" fmla="*/ 22 h 712"/>
                    <a:gd name="T30" fmla="*/ 269 w 1321"/>
                    <a:gd name="T31" fmla="*/ 22 h 712"/>
                    <a:gd name="T32" fmla="*/ 266 w 1321"/>
                    <a:gd name="T33" fmla="*/ 22 h 712"/>
                    <a:gd name="T34" fmla="*/ 230 w 1321"/>
                    <a:gd name="T35" fmla="*/ 21 h 712"/>
                    <a:gd name="T36" fmla="*/ 197 w 1321"/>
                    <a:gd name="T37" fmla="*/ 21 h 712"/>
                    <a:gd name="T38" fmla="*/ 165 w 1321"/>
                    <a:gd name="T39" fmla="*/ 21 h 712"/>
                    <a:gd name="T40" fmla="*/ 132 w 1321"/>
                    <a:gd name="T41" fmla="*/ 20 h 712"/>
                    <a:gd name="T42" fmla="*/ 107 w 1321"/>
                    <a:gd name="T43" fmla="*/ 20 h 712"/>
                    <a:gd name="T44" fmla="*/ 78 w 1321"/>
                    <a:gd name="T45" fmla="*/ 20 h 712"/>
                    <a:gd name="T46" fmla="*/ 60 w 1321"/>
                    <a:gd name="T47" fmla="*/ 20 h 712"/>
                    <a:gd name="T48" fmla="*/ 37 w 1321"/>
                    <a:gd name="T49" fmla="*/ 19 h 712"/>
                    <a:gd name="T50" fmla="*/ 26 w 1321"/>
                    <a:gd name="T51" fmla="*/ 18 h 712"/>
                    <a:gd name="T52" fmla="*/ 18 w 1321"/>
                    <a:gd name="T53" fmla="*/ 18 h 712"/>
                    <a:gd name="T54" fmla="*/ 6 w 1321"/>
                    <a:gd name="T55" fmla="*/ 17 h 712"/>
                    <a:gd name="T56" fmla="*/ 0 w 1321"/>
                    <a:gd name="T57" fmla="*/ 16 h 712"/>
                    <a:gd name="T58" fmla="*/ 0 w 1321"/>
                    <a:gd name="T59" fmla="*/ 16 h 712"/>
                    <a:gd name="T60" fmla="*/ 4 w 1321"/>
                    <a:gd name="T61" fmla="*/ 14 h 712"/>
                    <a:gd name="T62" fmla="*/ 16 w 1321"/>
                    <a:gd name="T63" fmla="*/ 13 h 712"/>
                    <a:gd name="T64" fmla="*/ 26 w 1321"/>
                    <a:gd name="T65" fmla="*/ 11 h 712"/>
                    <a:gd name="T66" fmla="*/ 56 w 1321"/>
                    <a:gd name="T67" fmla="*/ 9 h 712"/>
                    <a:gd name="T68" fmla="*/ 82 w 1321"/>
                    <a:gd name="T69" fmla="*/ 7 h 712"/>
                    <a:gd name="T70" fmla="*/ 116 w 1321"/>
                    <a:gd name="T71" fmla="*/ 5 h 712"/>
                    <a:gd name="T72" fmla="*/ 153 w 1321"/>
                    <a:gd name="T73" fmla="*/ 4 h 712"/>
                    <a:gd name="T74" fmla="*/ 193 w 1321"/>
                    <a:gd name="T75" fmla="*/ 4 h 712"/>
                    <a:gd name="T76" fmla="*/ 233 w 1321"/>
                    <a:gd name="T77" fmla="*/ 4 h 712"/>
                    <a:gd name="T78" fmla="*/ 280 w 1321"/>
                    <a:gd name="T79" fmla="*/ 4 h 712"/>
                    <a:gd name="T80" fmla="*/ 328 w 1321"/>
                    <a:gd name="T81" fmla="*/ 4 h 712"/>
                    <a:gd name="T82" fmla="*/ 377 w 1321"/>
                    <a:gd name="T83" fmla="*/ 0 h 712"/>
                    <a:gd name="T84" fmla="*/ 377 w 1321"/>
                    <a:gd name="T85" fmla="*/ 0 h 712"/>
                    <a:gd name="T86" fmla="*/ 428 w 1321"/>
                    <a:gd name="T87" fmla="*/ 4 h 712"/>
                    <a:gd name="T88" fmla="*/ 477 w 1321"/>
                    <a:gd name="T89" fmla="*/ 4 h 712"/>
                    <a:gd name="T90" fmla="*/ 525 w 1321"/>
                    <a:gd name="T91" fmla="*/ 4 h 712"/>
                    <a:gd name="T92" fmla="*/ 570 w 1321"/>
                    <a:gd name="T93" fmla="*/ 4 h 712"/>
                    <a:gd name="T94" fmla="*/ 610 w 1321"/>
                    <a:gd name="T95" fmla="*/ 4 h 712"/>
                    <a:gd name="T96" fmla="*/ 648 w 1321"/>
                    <a:gd name="T97" fmla="*/ 6 h 712"/>
                    <a:gd name="T98" fmla="*/ 681 w 1321"/>
                    <a:gd name="T99" fmla="*/ 8 h 712"/>
                    <a:gd name="T100" fmla="*/ 709 w 1321"/>
                    <a:gd name="T101" fmla="*/ 10 h 712"/>
                    <a:gd name="T102" fmla="*/ 734 w 1321"/>
                    <a:gd name="T103" fmla="*/ 12 h 712"/>
                    <a:gd name="T104" fmla="*/ 734 w 1321"/>
                    <a:gd name="T105" fmla="*/ 12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6" name="Text Box 26"/>
              <p:cNvSpPr txBox="1">
                <a:spLocks noChangeArrowheads="1"/>
              </p:cNvSpPr>
              <p:nvPr/>
            </p:nvSpPr>
            <p:spPr bwMode="gray">
              <a:xfrm rot="20857052">
                <a:off x="3979" y="2014"/>
                <a:ext cx="308" cy="31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anose="020B060403050404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2" name="Oval 45"/>
            <p:cNvSpPr>
              <a:spLocks noChangeArrowheads="1"/>
            </p:cNvSpPr>
            <p:nvPr/>
          </p:nvSpPr>
          <p:spPr bwMode="gray">
            <a:xfrm rot="18227093">
              <a:off x="5459545" y="3500505"/>
              <a:ext cx="122286" cy="12542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3" name="Oval 46"/>
            <p:cNvSpPr>
              <a:spLocks noChangeArrowheads="1"/>
            </p:cNvSpPr>
            <p:nvPr/>
          </p:nvSpPr>
          <p:spPr bwMode="gray">
            <a:xfrm rot="18227093">
              <a:off x="5242793" y="3569519"/>
              <a:ext cx="122287" cy="12383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9" name="组合 60"/>
          <p:cNvGrpSpPr>
            <a:grpSpLocks/>
          </p:cNvGrpSpPr>
          <p:nvPr/>
        </p:nvGrpSpPr>
        <p:grpSpPr bwMode="auto">
          <a:xfrm>
            <a:off x="5871887" y="5010642"/>
            <a:ext cx="3048000" cy="1377950"/>
            <a:chOff x="2743200" y="5257800"/>
            <a:chExt cx="3047999" cy="1378196"/>
          </a:xfrm>
        </p:grpSpPr>
        <p:grpSp>
          <p:nvGrpSpPr>
            <p:cNvPr id="40" name="组合 58"/>
            <p:cNvGrpSpPr>
              <a:grpSpLocks/>
            </p:cNvGrpSpPr>
            <p:nvPr/>
          </p:nvGrpSpPr>
          <p:grpSpPr bwMode="auto">
            <a:xfrm>
              <a:off x="4165651" y="5257800"/>
              <a:ext cx="177749" cy="304800"/>
              <a:chOff x="3429000" y="5638800"/>
              <a:chExt cx="177749" cy="462961"/>
            </a:xfrm>
          </p:grpSpPr>
          <p:sp>
            <p:nvSpPr>
              <p:cNvPr id="48" name="Oval 37"/>
              <p:cNvSpPr>
                <a:spLocks noChangeArrowheads="1"/>
              </p:cNvSpPr>
              <p:nvPr/>
            </p:nvSpPr>
            <p:spPr bwMode="gray">
              <a:xfrm rot="21385558">
                <a:off x="3428949" y="5877557"/>
                <a:ext cx="177800" cy="224286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9" name="Oval 38"/>
              <p:cNvSpPr>
                <a:spLocks noChangeArrowheads="1"/>
              </p:cNvSpPr>
              <p:nvPr/>
            </p:nvSpPr>
            <p:spPr bwMode="gray">
              <a:xfrm rot="18227093">
                <a:off x="3462319" y="5637180"/>
                <a:ext cx="120584" cy="123825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41" name="组合 59"/>
            <p:cNvGrpSpPr>
              <a:grpSpLocks/>
            </p:cNvGrpSpPr>
            <p:nvPr/>
          </p:nvGrpSpPr>
          <p:grpSpPr bwMode="auto">
            <a:xfrm>
              <a:off x="2743200" y="5638800"/>
              <a:ext cx="3047999" cy="997196"/>
              <a:chOff x="2378526" y="5867401"/>
              <a:chExt cx="3047999" cy="997196"/>
            </a:xfrm>
          </p:grpSpPr>
          <p:grpSp>
            <p:nvGrpSpPr>
              <p:cNvPr id="42" name="Group 27"/>
              <p:cNvGrpSpPr>
                <a:grpSpLocks/>
              </p:cNvGrpSpPr>
              <p:nvPr/>
            </p:nvGrpSpPr>
            <p:grpSpPr bwMode="auto">
              <a:xfrm>
                <a:off x="3581400" y="5867401"/>
                <a:ext cx="587375" cy="582613"/>
                <a:chOff x="3568" y="3346"/>
                <a:chExt cx="412" cy="392"/>
              </a:xfrm>
            </p:grpSpPr>
            <p:grpSp>
              <p:nvGrpSpPr>
                <p:cNvPr id="44" name="Group 28"/>
                <p:cNvGrpSpPr>
                  <a:grpSpLocks/>
                </p:cNvGrpSpPr>
                <p:nvPr/>
              </p:nvGrpSpPr>
              <p:grpSpPr bwMode="auto">
                <a:xfrm>
                  <a:off x="3568" y="3346"/>
                  <a:ext cx="412" cy="392"/>
                  <a:chOff x="2080" y="1948"/>
                  <a:chExt cx="1680" cy="1680"/>
                </a:xfrm>
              </p:grpSpPr>
              <p:sp>
                <p:nvSpPr>
                  <p:cNvPr id="46" name="Oval 29"/>
                  <p:cNvSpPr>
                    <a:spLocks noChangeArrowheads="1"/>
                  </p:cNvSpPr>
                  <p:nvPr/>
                </p:nvSpPr>
                <p:spPr bwMode="gray">
                  <a:xfrm>
                    <a:off x="2081" y="1948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5490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47" name="Freeform 30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734 w 1321"/>
                      <a:gd name="T1" fmla="*/ 12 h 712"/>
                      <a:gd name="T2" fmla="*/ 743 w 1321"/>
                      <a:gd name="T3" fmla="*/ 13 h 712"/>
                      <a:gd name="T4" fmla="*/ 745 w 1321"/>
                      <a:gd name="T5" fmla="*/ 14 h 712"/>
                      <a:gd name="T6" fmla="*/ 741 w 1321"/>
                      <a:gd name="T7" fmla="*/ 16 h 712"/>
                      <a:gd name="T8" fmla="*/ 732 w 1321"/>
                      <a:gd name="T9" fmla="*/ 17 h 712"/>
                      <a:gd name="T10" fmla="*/ 717 w 1321"/>
                      <a:gd name="T11" fmla="*/ 18 h 712"/>
                      <a:gd name="T12" fmla="*/ 698 w 1321"/>
                      <a:gd name="T13" fmla="*/ 18 h 712"/>
                      <a:gd name="T14" fmla="*/ 674 w 1321"/>
                      <a:gd name="T15" fmla="*/ 19 h 712"/>
                      <a:gd name="T16" fmla="*/ 647 w 1321"/>
                      <a:gd name="T17" fmla="*/ 20 h 712"/>
                      <a:gd name="T18" fmla="*/ 615 w 1321"/>
                      <a:gd name="T19" fmla="*/ 20 h 712"/>
                      <a:gd name="T20" fmla="*/ 581 w 1321"/>
                      <a:gd name="T21" fmla="*/ 20 h 712"/>
                      <a:gd name="T22" fmla="*/ 545 w 1321"/>
                      <a:gd name="T23" fmla="*/ 21 h 712"/>
                      <a:gd name="T24" fmla="*/ 505 w 1321"/>
                      <a:gd name="T25" fmla="*/ 21 h 712"/>
                      <a:gd name="T26" fmla="*/ 465 w 1321"/>
                      <a:gd name="T27" fmla="*/ 21 h 712"/>
                      <a:gd name="T28" fmla="*/ 448 w 1321"/>
                      <a:gd name="T29" fmla="*/ 22 h 712"/>
                      <a:gd name="T30" fmla="*/ 269 w 1321"/>
                      <a:gd name="T31" fmla="*/ 22 h 712"/>
                      <a:gd name="T32" fmla="*/ 266 w 1321"/>
                      <a:gd name="T33" fmla="*/ 22 h 712"/>
                      <a:gd name="T34" fmla="*/ 230 w 1321"/>
                      <a:gd name="T35" fmla="*/ 21 h 712"/>
                      <a:gd name="T36" fmla="*/ 197 w 1321"/>
                      <a:gd name="T37" fmla="*/ 21 h 712"/>
                      <a:gd name="T38" fmla="*/ 165 w 1321"/>
                      <a:gd name="T39" fmla="*/ 21 h 712"/>
                      <a:gd name="T40" fmla="*/ 132 w 1321"/>
                      <a:gd name="T41" fmla="*/ 20 h 712"/>
                      <a:gd name="T42" fmla="*/ 107 w 1321"/>
                      <a:gd name="T43" fmla="*/ 20 h 712"/>
                      <a:gd name="T44" fmla="*/ 78 w 1321"/>
                      <a:gd name="T45" fmla="*/ 20 h 712"/>
                      <a:gd name="T46" fmla="*/ 60 w 1321"/>
                      <a:gd name="T47" fmla="*/ 20 h 712"/>
                      <a:gd name="T48" fmla="*/ 37 w 1321"/>
                      <a:gd name="T49" fmla="*/ 19 h 712"/>
                      <a:gd name="T50" fmla="*/ 26 w 1321"/>
                      <a:gd name="T51" fmla="*/ 18 h 712"/>
                      <a:gd name="T52" fmla="*/ 18 w 1321"/>
                      <a:gd name="T53" fmla="*/ 18 h 712"/>
                      <a:gd name="T54" fmla="*/ 6 w 1321"/>
                      <a:gd name="T55" fmla="*/ 17 h 712"/>
                      <a:gd name="T56" fmla="*/ 0 w 1321"/>
                      <a:gd name="T57" fmla="*/ 16 h 712"/>
                      <a:gd name="T58" fmla="*/ 0 w 1321"/>
                      <a:gd name="T59" fmla="*/ 16 h 712"/>
                      <a:gd name="T60" fmla="*/ 4 w 1321"/>
                      <a:gd name="T61" fmla="*/ 14 h 712"/>
                      <a:gd name="T62" fmla="*/ 16 w 1321"/>
                      <a:gd name="T63" fmla="*/ 13 h 712"/>
                      <a:gd name="T64" fmla="*/ 26 w 1321"/>
                      <a:gd name="T65" fmla="*/ 11 h 712"/>
                      <a:gd name="T66" fmla="*/ 56 w 1321"/>
                      <a:gd name="T67" fmla="*/ 9 h 712"/>
                      <a:gd name="T68" fmla="*/ 82 w 1321"/>
                      <a:gd name="T69" fmla="*/ 7 h 712"/>
                      <a:gd name="T70" fmla="*/ 116 w 1321"/>
                      <a:gd name="T71" fmla="*/ 5 h 712"/>
                      <a:gd name="T72" fmla="*/ 153 w 1321"/>
                      <a:gd name="T73" fmla="*/ 4 h 712"/>
                      <a:gd name="T74" fmla="*/ 193 w 1321"/>
                      <a:gd name="T75" fmla="*/ 4 h 712"/>
                      <a:gd name="T76" fmla="*/ 233 w 1321"/>
                      <a:gd name="T77" fmla="*/ 4 h 712"/>
                      <a:gd name="T78" fmla="*/ 280 w 1321"/>
                      <a:gd name="T79" fmla="*/ 4 h 712"/>
                      <a:gd name="T80" fmla="*/ 328 w 1321"/>
                      <a:gd name="T81" fmla="*/ 4 h 712"/>
                      <a:gd name="T82" fmla="*/ 377 w 1321"/>
                      <a:gd name="T83" fmla="*/ 0 h 712"/>
                      <a:gd name="T84" fmla="*/ 377 w 1321"/>
                      <a:gd name="T85" fmla="*/ 0 h 712"/>
                      <a:gd name="T86" fmla="*/ 428 w 1321"/>
                      <a:gd name="T87" fmla="*/ 4 h 712"/>
                      <a:gd name="T88" fmla="*/ 477 w 1321"/>
                      <a:gd name="T89" fmla="*/ 4 h 712"/>
                      <a:gd name="T90" fmla="*/ 525 w 1321"/>
                      <a:gd name="T91" fmla="*/ 4 h 712"/>
                      <a:gd name="T92" fmla="*/ 570 w 1321"/>
                      <a:gd name="T93" fmla="*/ 4 h 712"/>
                      <a:gd name="T94" fmla="*/ 610 w 1321"/>
                      <a:gd name="T95" fmla="*/ 4 h 712"/>
                      <a:gd name="T96" fmla="*/ 648 w 1321"/>
                      <a:gd name="T97" fmla="*/ 6 h 712"/>
                      <a:gd name="T98" fmla="*/ 681 w 1321"/>
                      <a:gd name="T99" fmla="*/ 8 h 712"/>
                      <a:gd name="T100" fmla="*/ 709 w 1321"/>
                      <a:gd name="T101" fmla="*/ 10 h 712"/>
                      <a:gd name="T102" fmla="*/ 734 w 1321"/>
                      <a:gd name="T103" fmla="*/ 12 h 712"/>
                      <a:gd name="T104" fmla="*/ 734 w 1321"/>
                      <a:gd name="T105" fmla="*/ 12 h 712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1321"/>
                      <a:gd name="T160" fmla="*/ 0 h 712"/>
                      <a:gd name="T161" fmla="*/ 1321 w 1321"/>
                      <a:gd name="T162" fmla="*/ 712 h 712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45" name="Text Box 31"/>
                <p:cNvSpPr txBox="1">
                  <a:spLocks noChangeArrowheads="1"/>
                </p:cNvSpPr>
                <p:nvPr/>
              </p:nvSpPr>
              <p:spPr bwMode="gray">
                <a:xfrm>
                  <a:off x="3630" y="3370"/>
                  <a:ext cx="294" cy="31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zh-CN" sz="2400" b="1" dirty="0" smtClean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anose="020B0604030504040204" pitchFamily="34" charset="0"/>
                      <a:ea typeface="宋体" panose="02010600030101010101" pitchFamily="2" charset="-122"/>
                    </a:rPr>
                    <a:t>B</a:t>
                  </a:r>
                  <a:endParaRPr lang="en-US" altLang="zh-CN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Text Box 51"/>
              <p:cNvSpPr txBox="1">
                <a:spLocks noChangeArrowheads="1"/>
              </p:cNvSpPr>
              <p:nvPr/>
            </p:nvSpPr>
            <p:spPr bwMode="auto">
              <a:xfrm>
                <a:off x="2378526" y="6407315"/>
                <a:ext cx="3047999" cy="457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2400" dirty="0" smtClean="0">
                    <a:latin typeface="Segoe Print (正文)"/>
                  </a:rPr>
                  <a:t>约束条件管理</a:t>
                </a:r>
                <a:endParaRPr lang="en-US" altLang="zh-CN" sz="2400" dirty="0">
                  <a:latin typeface="Segoe Print (正文)"/>
                </a:endParaRPr>
              </a:p>
            </p:txBody>
          </p:sp>
        </p:grpSp>
      </p:grpSp>
      <p:sp>
        <p:nvSpPr>
          <p:cNvPr id="50" name="文本框 49"/>
          <p:cNvSpPr txBox="1"/>
          <p:nvPr/>
        </p:nvSpPr>
        <p:spPr>
          <a:xfrm>
            <a:off x="886590" y="785144"/>
            <a:ext cx="3532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zh-CN" altLang="en-US" sz="3200" b="1" dirty="0" smtClean="0">
                <a:latin typeface="Segoe Print (正文)"/>
              </a:rPr>
              <a:t>系统核心算法介绍</a:t>
            </a:r>
            <a:endParaRPr lang="zh-CN" altLang="zh-CN" sz="3200" b="1" dirty="0">
              <a:latin typeface="Segoe Print (正文)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728014" y="3556391"/>
            <a:ext cx="1559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电力线路规划算法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559898" y="2978642"/>
            <a:ext cx="553998" cy="23421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/>
              <a:t>稀疏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*算法优化</a:t>
            </a:r>
            <a:endParaRPr lang="zh-CN" altLang="en-US" sz="2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9591170" y="3087538"/>
            <a:ext cx="553998" cy="22297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/>
              <a:t>代价函数设计</a:t>
            </a:r>
            <a:endParaRPr lang="zh-CN" altLang="en-US" sz="2400" dirty="0"/>
          </a:p>
        </p:txBody>
      </p:sp>
      <p:grpSp>
        <p:nvGrpSpPr>
          <p:cNvPr id="54" name="Group 233"/>
          <p:cNvGrpSpPr>
            <a:grpSpLocks/>
          </p:cNvGrpSpPr>
          <p:nvPr/>
        </p:nvGrpSpPr>
        <p:grpSpPr bwMode="auto">
          <a:xfrm>
            <a:off x="886589" y="1793128"/>
            <a:ext cx="3955867" cy="555625"/>
            <a:chOff x="1248" y="2030"/>
            <a:chExt cx="3216" cy="350"/>
          </a:xfrm>
        </p:grpSpPr>
        <p:sp>
          <p:nvSpPr>
            <p:cNvPr id="55" name="Line 234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235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  <a:contourClr>
                <a:srgbClr val="99CC0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Text Box 236"/>
            <p:cNvSpPr txBox="1">
              <a:spLocks noChangeArrowheads="1"/>
            </p:cNvSpPr>
            <p:nvPr/>
          </p:nvSpPr>
          <p:spPr bwMode="gray">
            <a:xfrm>
              <a:off x="2256" y="2072"/>
              <a:ext cx="12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 smtClean="0">
                  <a:latin typeface="Segoe Print (正文)"/>
                </a:rPr>
                <a:t>算法概览</a:t>
              </a:r>
              <a:endParaRPr lang="en-US" altLang="zh-CN" sz="2400" dirty="0"/>
            </a:p>
          </p:txBody>
        </p:sp>
        <p:sp>
          <p:nvSpPr>
            <p:cNvPr id="58" name="Text Box 237"/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59" name="圆角矩形 58"/>
          <p:cNvSpPr/>
          <p:nvPr/>
        </p:nvSpPr>
        <p:spPr>
          <a:xfrm>
            <a:off x="1602248" y="2579645"/>
            <a:ext cx="2322512" cy="37147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20700" dist="127000" dir="8100000" sx="102000" sy="10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1603034" y="2579635"/>
            <a:ext cx="2321735" cy="3714776"/>
          </a:xfrm>
          <a:prstGeom prst="roundRect">
            <a:avLst/>
          </a:prstGeom>
          <a:blipFill dpi="0" rotWithShape="1">
            <a:blip r:embed="rId2"/>
            <a:srcRect/>
            <a:tile tx="0" ty="0" sx="14000" sy="14000" flip="none" algn="ctr"/>
          </a:blipFill>
          <a:ln>
            <a:noFill/>
          </a:ln>
          <a:effectLst>
            <a:outerShdw blurRad="520700" dist="127000" dir="8100000" sx="102000" sy="10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64" name="组合 49"/>
          <p:cNvGrpSpPr>
            <a:grpSpLocks/>
          </p:cNvGrpSpPr>
          <p:nvPr/>
        </p:nvGrpSpPr>
        <p:grpSpPr bwMode="auto">
          <a:xfrm>
            <a:off x="2021980" y="2748680"/>
            <a:ext cx="1471612" cy="1357313"/>
            <a:chOff x="1071538" y="1714488"/>
            <a:chExt cx="1724108" cy="1724108"/>
          </a:xfrm>
        </p:grpSpPr>
        <p:sp>
          <p:nvSpPr>
            <p:cNvPr id="65" name="泪滴形 5"/>
            <p:cNvSpPr/>
            <p:nvPr/>
          </p:nvSpPr>
          <p:spPr>
            <a:xfrm rot="8100000">
              <a:off x="1071538" y="1714488"/>
              <a:ext cx="1724108" cy="1724108"/>
            </a:xfrm>
            <a:prstGeom prst="teardrop">
              <a:avLst/>
            </a:prstGeom>
            <a:solidFill>
              <a:srgbClr val="6CAC00"/>
            </a:solidFill>
            <a:ln>
              <a:noFill/>
            </a:ln>
            <a:effectLst>
              <a:outerShdw blurRad="584200" dist="203200" dir="8100000" algn="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1243097" y="1891784"/>
              <a:ext cx="1371846" cy="1371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7" name="Picture 3" descr="C:\Users\wushaoxia\AppData\Local\Microsoft\Windows\Temporary Internet Files\Content.IE5\UEQX25Y2\MC900431598[1]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364956" y="3091451"/>
            <a:ext cx="773912" cy="714380"/>
          </a:xfrm>
          <a:prstGeom prst="rect">
            <a:avLst/>
          </a:prstGeom>
          <a:noFill/>
        </p:spPr>
      </p:pic>
      <p:sp>
        <p:nvSpPr>
          <p:cNvPr id="68" name="文本框 67"/>
          <p:cNvSpPr txBox="1"/>
          <p:nvPr/>
        </p:nvSpPr>
        <p:spPr>
          <a:xfrm>
            <a:off x="1666046" y="4483791"/>
            <a:ext cx="2171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线路规划算法是以基本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*算法为基础，综合稀疏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*算法的优化策略，在电力线路规划约束条件下设计的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5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800" decel="100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1" grpId="0"/>
      <p:bldP spid="52" grpId="0"/>
      <p:bldP spid="53" grpId="0"/>
      <p:bldP spid="59" grpId="0" animBg="1"/>
      <p:bldP spid="60" grpId="0" animBg="1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38"/>
          <p:cNvGrpSpPr>
            <a:grpSpLocks/>
          </p:cNvGrpSpPr>
          <p:nvPr/>
        </p:nvGrpSpPr>
        <p:grpSpPr bwMode="auto">
          <a:xfrm>
            <a:off x="863344" y="1596531"/>
            <a:ext cx="4107901" cy="555625"/>
            <a:chOff x="1248" y="2640"/>
            <a:chExt cx="3216" cy="350"/>
          </a:xfrm>
        </p:grpSpPr>
        <p:sp>
          <p:nvSpPr>
            <p:cNvPr id="6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Text Box 241"/>
            <p:cNvSpPr txBox="1">
              <a:spLocks noChangeArrowheads="1"/>
            </p:cNvSpPr>
            <p:nvPr/>
          </p:nvSpPr>
          <p:spPr bwMode="gray">
            <a:xfrm>
              <a:off x="2029" y="2680"/>
              <a:ext cx="18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latin typeface="Segoe Print (正文)"/>
                </a:rPr>
                <a:t>基本</a:t>
              </a:r>
              <a:r>
                <a:rPr lang="en-US" altLang="zh-CN" sz="2400" dirty="0">
                  <a:latin typeface="Segoe Print (正文)"/>
                </a:rPr>
                <a:t>A</a:t>
              </a:r>
              <a:r>
                <a:rPr lang="zh-CN" altLang="en-US" sz="2400" dirty="0">
                  <a:latin typeface="Segoe Print (正文)"/>
                </a:rPr>
                <a:t>*算法原理</a:t>
              </a:r>
              <a:endParaRPr lang="en-US" altLang="zh-CN" sz="2400" dirty="0">
                <a:latin typeface="Segoe Print (正文)"/>
              </a:endParaRPr>
            </a:p>
          </p:txBody>
        </p:sp>
        <p:sp>
          <p:nvSpPr>
            <p:cNvPr id="9" name="Text Box 242"/>
            <p:cNvSpPr txBox="1">
              <a:spLocks noChangeArrowheads="1"/>
            </p:cNvSpPr>
            <p:nvPr/>
          </p:nvSpPr>
          <p:spPr bwMode="gray">
            <a:xfrm>
              <a:off x="1336" y="265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63344" y="711537"/>
            <a:ext cx="3532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zh-CN" altLang="en-US" sz="3200" b="1" dirty="0" smtClean="0">
                <a:latin typeface="Segoe Print (正文)"/>
              </a:rPr>
              <a:t>系统核心算法介绍</a:t>
            </a:r>
            <a:endParaRPr lang="zh-CN" altLang="zh-CN" sz="3200" b="1" dirty="0">
              <a:latin typeface="Segoe Print (正文)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954" y="1175820"/>
            <a:ext cx="4280838" cy="4992329"/>
          </a:xfrm>
          <a:prstGeom prst="rect">
            <a:avLst/>
          </a:prstGeom>
        </p:spPr>
      </p:pic>
      <p:sp>
        <p:nvSpPr>
          <p:cNvPr id="36" name="TextBox 17"/>
          <p:cNvSpPr txBox="1"/>
          <p:nvPr/>
        </p:nvSpPr>
        <p:spPr>
          <a:xfrm>
            <a:off x="1592329" y="2792667"/>
            <a:ext cx="4513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*算法的关键数据结构为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CLOSE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表，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点的状状态有三种已经扩展过的的，已经产生但尚未扩展的点，还未产生的点。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*算法的原理和宽度有限搜索，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Dijkstra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算的流程基本相似。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295497" y="2919171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1295497" y="3278694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1295497" y="3638217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295497" y="3997740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1295497" y="4357263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636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Nature Illustration">
    <a:dk1>
      <a:srgbClr val="9A5315"/>
    </a:dk1>
    <a:lt1>
      <a:srgbClr val="FFFFFF"/>
    </a:lt1>
    <a:dk2>
      <a:srgbClr val="000000"/>
    </a:dk2>
    <a:lt2>
      <a:srgbClr val="D1E5F9"/>
    </a:lt2>
    <a:accent1>
      <a:srgbClr val="F3771A"/>
    </a:accent1>
    <a:accent2>
      <a:srgbClr val="8BBEF1"/>
    </a:accent2>
    <a:accent3>
      <a:srgbClr val="6DC025"/>
    </a:accent3>
    <a:accent4>
      <a:srgbClr val="9A5315"/>
    </a:accent4>
    <a:accent5>
      <a:srgbClr val="F1471F"/>
    </a:accent5>
    <a:accent6>
      <a:srgbClr val="DA6FDF"/>
    </a:accent6>
    <a:hlink>
      <a:srgbClr val="6DC025"/>
    </a:hlink>
    <a:folHlink>
      <a:srgbClr val="9A531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167F96A-C2ED-4D5B-8EFB-A18C6982D3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790</Words>
  <Application>Microsoft Office PowerPoint</Application>
  <PresentationFormat>宽屏</PresentationFormat>
  <Paragraphs>157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Gulim</vt:lpstr>
      <vt:lpstr>HY헤드라인M</vt:lpstr>
      <vt:lpstr>Microsoft YaHei UI</vt:lpstr>
      <vt:lpstr>Segoe Print (正文)</vt:lpstr>
      <vt:lpstr>楷体_GB2312</vt:lpstr>
      <vt:lpstr>宋体</vt:lpstr>
      <vt:lpstr>微软雅黑</vt:lpstr>
      <vt:lpstr>Arial</vt:lpstr>
      <vt:lpstr>Bell MT</vt:lpstr>
      <vt:lpstr>Britannic Bold</vt:lpstr>
      <vt:lpstr>Calibri</vt:lpstr>
      <vt:lpstr>Cambria Math</vt:lpstr>
      <vt:lpstr>Segoe Print</vt:lpstr>
      <vt:lpstr>Times New Roman</vt:lpstr>
      <vt:lpstr>Verdana</vt:lpstr>
      <vt:lpstr>Wingdings</vt:lpstr>
      <vt:lpstr>Nature Illustration 16x9</vt:lpstr>
      <vt:lpstr>PowerPoint 演示文稿</vt:lpstr>
      <vt:lpstr>课题框架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2015-05-22T08:20:57Z</dcterms:created>
  <dcterms:modified xsi:type="dcterms:W3CDTF">2015-05-23T15:49:40Z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TC034313779991</vt:lpwstr>
  </property>
</Properties>
</file>