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quickStyle8.xml" ContentType="application/vnd.openxmlformats-officedocument.drawingml.diagramStyle+xml"/>
  <Override PartName="/ppt/diagrams/quickStyle9.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9" r:id="rId3"/>
    <p:sldId id="258" r:id="rId4"/>
    <p:sldId id="275" r:id="rId5"/>
    <p:sldId id="272" r:id="rId6"/>
    <p:sldId id="273" r:id="rId7"/>
    <p:sldId id="261" r:id="rId8"/>
    <p:sldId id="276" r:id="rId9"/>
    <p:sldId id="257" r:id="rId10"/>
    <p:sldId id="277" r:id="rId11"/>
    <p:sldId id="274" r:id="rId12"/>
    <p:sldId id="259" r:id="rId13"/>
    <p:sldId id="278" r:id="rId14"/>
    <p:sldId id="262" r:id="rId15"/>
    <p:sldId id="279" r:id="rId16"/>
    <p:sldId id="280" r:id="rId17"/>
    <p:sldId id="260" r:id="rId18"/>
    <p:sldId id="281" r:id="rId19"/>
    <p:sldId id="265" r:id="rId20"/>
    <p:sldId id="256" r:id="rId21"/>
    <p:sldId id="28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A1A593"/>
    <a:srgbClr val="47F17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47" autoAdjust="0"/>
  </p:normalViewPr>
  <p:slideViewPr>
    <p:cSldViewPr>
      <p:cViewPr>
        <p:scale>
          <a:sx n="70" d="100"/>
          <a:sy n="70" d="100"/>
        </p:scale>
        <p:origin x="-474" y="11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AF9581-45C3-4BED-AE33-026F77295285}" type="doc">
      <dgm:prSet loTypeId="urn:microsoft.com/office/officeart/2005/8/layout/venn2" loCatId="relationship" qsTypeId="urn:microsoft.com/office/officeart/2005/8/quickstyle/3d1" qsCatId="3D" csTypeId="urn:microsoft.com/office/officeart/2005/8/colors/accent1_2" csCatId="accent1" phldr="1"/>
      <dgm:spPr/>
      <dgm:t>
        <a:bodyPr/>
        <a:lstStyle/>
        <a:p>
          <a:endParaRPr lang="en-US"/>
        </a:p>
      </dgm:t>
    </dgm:pt>
    <dgm:pt modelId="{0380670F-9556-4A38-8C73-F813B12C2707}">
      <dgm:prSet phldrT="[Text]"/>
      <dgm:spPr>
        <a:gradFill rotWithShape="0">
          <a:gsLst>
            <a:gs pos="0">
              <a:srgbClr val="FF3399"/>
            </a:gs>
            <a:gs pos="25000">
              <a:srgbClr val="FF6633"/>
            </a:gs>
            <a:gs pos="50000">
              <a:srgbClr val="FFFF00"/>
            </a:gs>
            <a:gs pos="75000">
              <a:srgbClr val="01A78F"/>
            </a:gs>
            <a:gs pos="100000">
              <a:srgbClr val="3366FF"/>
            </a:gs>
          </a:gsLst>
          <a:lin ang="5400000" scaled="0"/>
        </a:gradFill>
      </dgm:spPr>
      <dgm:t>
        <a:bodyPr/>
        <a:lstStyle/>
        <a:p>
          <a:r>
            <a:rPr lang="he-IL" dirty="0" smtClean="0"/>
            <a:t>תשתיות ניהול</a:t>
          </a:r>
          <a:endParaRPr lang="en-US" dirty="0"/>
        </a:p>
      </dgm:t>
    </dgm:pt>
    <dgm:pt modelId="{6E024858-0DE5-4B87-AA39-3A747402E326}" type="parTrans" cxnId="{C744B723-5715-4FA9-977B-F48917450EA5}">
      <dgm:prSet/>
      <dgm:spPr/>
      <dgm:t>
        <a:bodyPr/>
        <a:lstStyle/>
        <a:p>
          <a:endParaRPr lang="en-US"/>
        </a:p>
      </dgm:t>
    </dgm:pt>
    <dgm:pt modelId="{33545DE7-DE2C-4D32-8A96-53A1BA165329}" type="sibTrans" cxnId="{C744B723-5715-4FA9-977B-F48917450EA5}">
      <dgm:prSet/>
      <dgm:spPr/>
      <dgm:t>
        <a:bodyPr/>
        <a:lstStyle/>
        <a:p>
          <a:endParaRPr lang="en-US"/>
        </a:p>
      </dgm:t>
    </dgm:pt>
    <dgm:pt modelId="{B7DF243A-59D8-43D2-87BD-789F4A7D287F}">
      <dgm:prSet phldrT="[Text]"/>
      <dgm:spPr>
        <a:gradFill rotWithShape="0">
          <a:gsLst>
            <a:gs pos="0">
              <a:srgbClr val="DDEBCF"/>
            </a:gs>
            <a:gs pos="50000">
              <a:srgbClr val="9CB86E"/>
            </a:gs>
            <a:gs pos="100000">
              <a:srgbClr val="156B13"/>
            </a:gs>
          </a:gsLst>
          <a:lin ang="5400000" scaled="0"/>
        </a:gradFill>
      </dgm:spPr>
      <dgm:t>
        <a:bodyPr/>
        <a:lstStyle/>
        <a:p>
          <a:r>
            <a:rPr lang="he-IL" dirty="0" smtClean="0"/>
            <a:t>תשתיות תוכן מקצועיות</a:t>
          </a:r>
          <a:endParaRPr lang="en-US" dirty="0"/>
        </a:p>
      </dgm:t>
    </dgm:pt>
    <dgm:pt modelId="{EB0F661B-3C3C-41C3-87D5-11F6F7E8E0C6}" type="parTrans" cxnId="{3E0041EC-21E3-4A33-AC6C-39042E847C07}">
      <dgm:prSet/>
      <dgm:spPr/>
      <dgm:t>
        <a:bodyPr/>
        <a:lstStyle/>
        <a:p>
          <a:endParaRPr lang="en-US"/>
        </a:p>
      </dgm:t>
    </dgm:pt>
    <dgm:pt modelId="{632D63CF-F75A-4C20-B60A-1CCC5A61813C}" type="sibTrans" cxnId="{3E0041EC-21E3-4A33-AC6C-39042E847C07}">
      <dgm:prSet/>
      <dgm:spPr/>
      <dgm:t>
        <a:bodyPr/>
        <a:lstStyle/>
        <a:p>
          <a:endParaRPr lang="en-US"/>
        </a:p>
      </dgm:t>
    </dgm:pt>
    <dgm:pt modelId="{69C9174E-4CBF-4F2B-AC5F-2D0B933BBEFD}">
      <dgm:prSet phldrT="[Text]"/>
      <dgm:spPr>
        <a:gradFill rotWithShape="0">
          <a:gsLst>
            <a:gs pos="0">
              <a:schemeClr val="accent1">
                <a:lumMod val="60000"/>
                <a:lumOff val="4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gradFill>
      </dgm:spPr>
      <dgm:t>
        <a:bodyPr/>
        <a:lstStyle/>
        <a:p>
          <a:r>
            <a:rPr lang="he-IL" dirty="0" smtClean="0"/>
            <a:t>מוצרים ושרותים</a:t>
          </a:r>
          <a:endParaRPr lang="en-US" dirty="0"/>
        </a:p>
      </dgm:t>
    </dgm:pt>
    <dgm:pt modelId="{96AF954B-FFEC-424F-978B-2156303C522D}" type="parTrans" cxnId="{0BE7ED1F-6D93-44B0-A7B3-17E1E40FB789}">
      <dgm:prSet/>
      <dgm:spPr/>
      <dgm:t>
        <a:bodyPr/>
        <a:lstStyle/>
        <a:p>
          <a:endParaRPr lang="en-US"/>
        </a:p>
      </dgm:t>
    </dgm:pt>
    <dgm:pt modelId="{E0ECD4F5-5E08-46F7-8570-7468BEC6AEFF}" type="sibTrans" cxnId="{0BE7ED1F-6D93-44B0-A7B3-17E1E40FB789}">
      <dgm:prSet/>
      <dgm:spPr/>
      <dgm:t>
        <a:bodyPr/>
        <a:lstStyle/>
        <a:p>
          <a:endParaRPr lang="en-US"/>
        </a:p>
      </dgm:t>
    </dgm:pt>
    <dgm:pt modelId="{7D9FE534-88BD-4506-9DF1-6863677E3422}">
      <dgm:prSet phldrT="[Text]"/>
      <dgm:spPr>
        <a:gradFill rotWithShape="0">
          <a:gsLst>
            <a:gs pos="0">
              <a:srgbClr val="DDEBCF"/>
            </a:gs>
            <a:gs pos="50000">
              <a:srgbClr val="9CB86E"/>
            </a:gs>
            <a:gs pos="100000">
              <a:srgbClr val="156B13"/>
            </a:gs>
          </a:gsLst>
          <a:lin ang="5400000" scaled="0"/>
        </a:gradFill>
      </dgm:spPr>
      <dgm:t>
        <a:bodyPr/>
        <a:lstStyle/>
        <a:p>
          <a:r>
            <a:rPr lang="he-IL" dirty="0" smtClean="0"/>
            <a:t>מודל עסקי ואסטרטגיה</a:t>
          </a:r>
          <a:endParaRPr lang="en-US" dirty="0"/>
        </a:p>
      </dgm:t>
    </dgm:pt>
    <dgm:pt modelId="{9B7A4C65-9910-41AA-AFB3-9B27EACDF1ED}" type="parTrans" cxnId="{8F1EA5A1-874D-4D61-BD1B-1354E390C245}">
      <dgm:prSet/>
      <dgm:spPr/>
      <dgm:t>
        <a:bodyPr/>
        <a:lstStyle/>
        <a:p>
          <a:endParaRPr lang="en-US"/>
        </a:p>
      </dgm:t>
    </dgm:pt>
    <dgm:pt modelId="{AB580492-3AB1-48EA-9CF1-520E65394078}" type="sibTrans" cxnId="{8F1EA5A1-874D-4D61-BD1B-1354E390C245}">
      <dgm:prSet/>
      <dgm:spPr/>
      <dgm:t>
        <a:bodyPr/>
        <a:lstStyle/>
        <a:p>
          <a:endParaRPr lang="en-US"/>
        </a:p>
      </dgm:t>
    </dgm:pt>
    <dgm:pt modelId="{BDF3A6A6-570E-41B5-A950-80475D7CEC81}" type="pres">
      <dgm:prSet presAssocID="{27AF9581-45C3-4BED-AE33-026F77295285}" presName="Name0" presStyleCnt="0">
        <dgm:presLayoutVars>
          <dgm:chMax val="7"/>
          <dgm:resizeHandles val="exact"/>
        </dgm:presLayoutVars>
      </dgm:prSet>
      <dgm:spPr/>
      <dgm:t>
        <a:bodyPr/>
        <a:lstStyle/>
        <a:p>
          <a:endParaRPr lang="en-US"/>
        </a:p>
      </dgm:t>
    </dgm:pt>
    <dgm:pt modelId="{92B84EF9-2AD1-471F-B8C1-4CE71044F7AE}" type="pres">
      <dgm:prSet presAssocID="{27AF9581-45C3-4BED-AE33-026F77295285}" presName="comp1" presStyleCnt="0"/>
      <dgm:spPr/>
    </dgm:pt>
    <dgm:pt modelId="{1AF10F0D-AE98-49EE-A959-E90A9128CE86}" type="pres">
      <dgm:prSet presAssocID="{27AF9581-45C3-4BED-AE33-026F77295285}" presName="circle1" presStyleLbl="node1" presStyleIdx="0" presStyleCnt="4" custLinFactNeighborX="1214"/>
      <dgm:spPr/>
      <dgm:t>
        <a:bodyPr/>
        <a:lstStyle/>
        <a:p>
          <a:endParaRPr lang="en-US"/>
        </a:p>
      </dgm:t>
    </dgm:pt>
    <dgm:pt modelId="{C27B6B9C-6BCC-41E0-84C7-01D27D0CA930}" type="pres">
      <dgm:prSet presAssocID="{27AF9581-45C3-4BED-AE33-026F77295285}" presName="c1text" presStyleLbl="node1" presStyleIdx="0" presStyleCnt="4">
        <dgm:presLayoutVars>
          <dgm:bulletEnabled val="1"/>
        </dgm:presLayoutVars>
      </dgm:prSet>
      <dgm:spPr/>
      <dgm:t>
        <a:bodyPr/>
        <a:lstStyle/>
        <a:p>
          <a:endParaRPr lang="en-US"/>
        </a:p>
      </dgm:t>
    </dgm:pt>
    <dgm:pt modelId="{E26DB92F-530C-4523-87B9-5006F26D3FDC}" type="pres">
      <dgm:prSet presAssocID="{27AF9581-45C3-4BED-AE33-026F77295285}" presName="comp2" presStyleCnt="0"/>
      <dgm:spPr/>
    </dgm:pt>
    <dgm:pt modelId="{BF649AF7-217E-47B4-9812-9B76DFA713F5}" type="pres">
      <dgm:prSet presAssocID="{27AF9581-45C3-4BED-AE33-026F77295285}" presName="circle2" presStyleLbl="node1" presStyleIdx="1" presStyleCnt="4"/>
      <dgm:spPr/>
      <dgm:t>
        <a:bodyPr/>
        <a:lstStyle/>
        <a:p>
          <a:endParaRPr lang="en-US"/>
        </a:p>
      </dgm:t>
    </dgm:pt>
    <dgm:pt modelId="{ABDC8532-88D3-4EE4-BA3C-B8F3F3439562}" type="pres">
      <dgm:prSet presAssocID="{27AF9581-45C3-4BED-AE33-026F77295285}" presName="c2text" presStyleLbl="node1" presStyleIdx="1" presStyleCnt="4">
        <dgm:presLayoutVars>
          <dgm:bulletEnabled val="1"/>
        </dgm:presLayoutVars>
      </dgm:prSet>
      <dgm:spPr/>
      <dgm:t>
        <a:bodyPr/>
        <a:lstStyle/>
        <a:p>
          <a:endParaRPr lang="en-US"/>
        </a:p>
      </dgm:t>
    </dgm:pt>
    <dgm:pt modelId="{E0FA77FB-A301-4773-B4EA-505F3C32F457}" type="pres">
      <dgm:prSet presAssocID="{27AF9581-45C3-4BED-AE33-026F77295285}" presName="comp3" presStyleCnt="0"/>
      <dgm:spPr/>
    </dgm:pt>
    <dgm:pt modelId="{25EA1FB2-D3B9-494E-BD8E-E57954554A1D}" type="pres">
      <dgm:prSet presAssocID="{27AF9581-45C3-4BED-AE33-026F77295285}" presName="circle3" presStyleLbl="node1" presStyleIdx="2" presStyleCnt="4"/>
      <dgm:spPr>
        <a:gradFill rotWithShape="0">
          <a:gsLst>
            <a:gs pos="0">
              <a:srgbClr val="03D4A8"/>
            </a:gs>
            <a:gs pos="25000">
              <a:srgbClr val="21D6E0"/>
            </a:gs>
            <a:gs pos="75000">
              <a:srgbClr val="0087E6"/>
            </a:gs>
            <a:gs pos="100000">
              <a:srgbClr val="005CBF"/>
            </a:gs>
          </a:gsLst>
          <a:lin ang="5400000" scaled="0"/>
        </a:gradFill>
      </dgm:spPr>
      <dgm:t>
        <a:bodyPr/>
        <a:lstStyle/>
        <a:p>
          <a:endParaRPr lang="en-US"/>
        </a:p>
      </dgm:t>
    </dgm:pt>
    <dgm:pt modelId="{80586E5A-1080-4D13-B902-470E1BB4E652}" type="pres">
      <dgm:prSet presAssocID="{27AF9581-45C3-4BED-AE33-026F77295285}" presName="c3text" presStyleLbl="node1" presStyleIdx="2" presStyleCnt="4">
        <dgm:presLayoutVars>
          <dgm:bulletEnabled val="1"/>
        </dgm:presLayoutVars>
      </dgm:prSet>
      <dgm:spPr/>
      <dgm:t>
        <a:bodyPr/>
        <a:lstStyle/>
        <a:p>
          <a:endParaRPr lang="en-US"/>
        </a:p>
      </dgm:t>
    </dgm:pt>
    <dgm:pt modelId="{3A300F7D-F74C-42BD-88EE-B5E4F5FDCE02}" type="pres">
      <dgm:prSet presAssocID="{27AF9581-45C3-4BED-AE33-026F77295285}" presName="comp4" presStyleCnt="0"/>
      <dgm:spPr/>
    </dgm:pt>
    <dgm:pt modelId="{EC2EF825-F319-4C74-A5E3-91FC8E24D75B}" type="pres">
      <dgm:prSet presAssocID="{27AF9581-45C3-4BED-AE33-026F77295285}" presName="circle4" presStyleLbl="node1" presStyleIdx="3" presStyleCnt="4"/>
      <dgm:spPr/>
      <dgm:t>
        <a:bodyPr/>
        <a:lstStyle/>
        <a:p>
          <a:endParaRPr lang="en-US"/>
        </a:p>
      </dgm:t>
    </dgm:pt>
    <dgm:pt modelId="{B4D3EB9C-8ECD-4326-B830-C8549A6A7E5F}" type="pres">
      <dgm:prSet presAssocID="{27AF9581-45C3-4BED-AE33-026F77295285}" presName="c4text" presStyleLbl="node1" presStyleIdx="3" presStyleCnt="4">
        <dgm:presLayoutVars>
          <dgm:bulletEnabled val="1"/>
        </dgm:presLayoutVars>
      </dgm:prSet>
      <dgm:spPr/>
      <dgm:t>
        <a:bodyPr/>
        <a:lstStyle/>
        <a:p>
          <a:endParaRPr lang="en-US"/>
        </a:p>
      </dgm:t>
    </dgm:pt>
  </dgm:ptLst>
  <dgm:cxnLst>
    <dgm:cxn modelId="{C0ED1E5C-4B2E-427C-9D6F-FAFDD6DED5C2}" type="presOf" srcId="{27AF9581-45C3-4BED-AE33-026F77295285}" destId="{BDF3A6A6-570E-41B5-A950-80475D7CEC81}" srcOrd="0" destOrd="0" presId="urn:microsoft.com/office/officeart/2005/8/layout/venn2"/>
    <dgm:cxn modelId="{40BADDA9-26CB-4CDE-9D4C-9CBC94B25A33}" type="presOf" srcId="{69C9174E-4CBF-4F2B-AC5F-2D0B933BBEFD}" destId="{B4D3EB9C-8ECD-4326-B830-C8549A6A7E5F}" srcOrd="1" destOrd="0" presId="urn:microsoft.com/office/officeart/2005/8/layout/venn2"/>
    <dgm:cxn modelId="{8F1EA5A1-874D-4D61-BD1B-1354E390C245}" srcId="{27AF9581-45C3-4BED-AE33-026F77295285}" destId="{7D9FE534-88BD-4506-9DF1-6863677E3422}" srcOrd="2" destOrd="0" parTransId="{9B7A4C65-9910-41AA-AFB3-9B27EACDF1ED}" sibTransId="{AB580492-3AB1-48EA-9CF1-520E65394078}"/>
    <dgm:cxn modelId="{292FCA07-95E9-4089-8604-AAA3AD3FBF8E}" type="presOf" srcId="{7D9FE534-88BD-4506-9DF1-6863677E3422}" destId="{80586E5A-1080-4D13-B902-470E1BB4E652}" srcOrd="1" destOrd="0" presId="urn:microsoft.com/office/officeart/2005/8/layout/venn2"/>
    <dgm:cxn modelId="{C04FF76C-8AF3-4D90-A3E2-9E90B3B30FB0}" type="presOf" srcId="{B7DF243A-59D8-43D2-87BD-789F4A7D287F}" destId="{BF649AF7-217E-47B4-9812-9B76DFA713F5}" srcOrd="0" destOrd="0" presId="urn:microsoft.com/office/officeart/2005/8/layout/venn2"/>
    <dgm:cxn modelId="{187D7EE1-FFB2-489C-8D04-0D68729D0733}" type="presOf" srcId="{0380670F-9556-4A38-8C73-F813B12C2707}" destId="{1AF10F0D-AE98-49EE-A959-E90A9128CE86}" srcOrd="0" destOrd="0" presId="urn:microsoft.com/office/officeart/2005/8/layout/venn2"/>
    <dgm:cxn modelId="{3E0041EC-21E3-4A33-AC6C-39042E847C07}" srcId="{27AF9581-45C3-4BED-AE33-026F77295285}" destId="{B7DF243A-59D8-43D2-87BD-789F4A7D287F}" srcOrd="1" destOrd="0" parTransId="{EB0F661B-3C3C-41C3-87D5-11F6F7E8E0C6}" sibTransId="{632D63CF-F75A-4C20-B60A-1CCC5A61813C}"/>
    <dgm:cxn modelId="{0BE7ED1F-6D93-44B0-A7B3-17E1E40FB789}" srcId="{27AF9581-45C3-4BED-AE33-026F77295285}" destId="{69C9174E-4CBF-4F2B-AC5F-2D0B933BBEFD}" srcOrd="3" destOrd="0" parTransId="{96AF954B-FFEC-424F-978B-2156303C522D}" sibTransId="{E0ECD4F5-5E08-46F7-8570-7468BEC6AEFF}"/>
    <dgm:cxn modelId="{C744B723-5715-4FA9-977B-F48917450EA5}" srcId="{27AF9581-45C3-4BED-AE33-026F77295285}" destId="{0380670F-9556-4A38-8C73-F813B12C2707}" srcOrd="0" destOrd="0" parTransId="{6E024858-0DE5-4B87-AA39-3A747402E326}" sibTransId="{33545DE7-DE2C-4D32-8A96-53A1BA165329}"/>
    <dgm:cxn modelId="{7895F550-307E-4C9C-B6FA-E5ECFE39199C}" type="presOf" srcId="{69C9174E-4CBF-4F2B-AC5F-2D0B933BBEFD}" destId="{EC2EF825-F319-4C74-A5E3-91FC8E24D75B}" srcOrd="0" destOrd="0" presId="urn:microsoft.com/office/officeart/2005/8/layout/venn2"/>
    <dgm:cxn modelId="{6A9FB30F-0C57-4F6A-A8DF-22C50BFF27A6}" type="presOf" srcId="{0380670F-9556-4A38-8C73-F813B12C2707}" destId="{C27B6B9C-6BCC-41E0-84C7-01D27D0CA930}" srcOrd="1" destOrd="0" presId="urn:microsoft.com/office/officeart/2005/8/layout/venn2"/>
    <dgm:cxn modelId="{4C17446C-A26B-4E80-B97B-8540E3C808B3}" type="presOf" srcId="{7D9FE534-88BD-4506-9DF1-6863677E3422}" destId="{25EA1FB2-D3B9-494E-BD8E-E57954554A1D}" srcOrd="0" destOrd="0" presId="urn:microsoft.com/office/officeart/2005/8/layout/venn2"/>
    <dgm:cxn modelId="{061B76CC-C5B1-4C7B-BBD0-63A4CB06E356}" type="presOf" srcId="{B7DF243A-59D8-43D2-87BD-789F4A7D287F}" destId="{ABDC8532-88D3-4EE4-BA3C-B8F3F3439562}" srcOrd="1" destOrd="0" presId="urn:microsoft.com/office/officeart/2005/8/layout/venn2"/>
    <dgm:cxn modelId="{689E7C1C-5959-464F-8542-49844463E193}" type="presParOf" srcId="{BDF3A6A6-570E-41B5-A950-80475D7CEC81}" destId="{92B84EF9-2AD1-471F-B8C1-4CE71044F7AE}" srcOrd="0" destOrd="0" presId="urn:microsoft.com/office/officeart/2005/8/layout/venn2"/>
    <dgm:cxn modelId="{CBC56D7C-3B35-4CEE-B059-A7ECC9933C01}" type="presParOf" srcId="{92B84EF9-2AD1-471F-B8C1-4CE71044F7AE}" destId="{1AF10F0D-AE98-49EE-A959-E90A9128CE86}" srcOrd="0" destOrd="0" presId="urn:microsoft.com/office/officeart/2005/8/layout/venn2"/>
    <dgm:cxn modelId="{91DA31BE-D7D4-493D-A814-F448B347D9EE}" type="presParOf" srcId="{92B84EF9-2AD1-471F-B8C1-4CE71044F7AE}" destId="{C27B6B9C-6BCC-41E0-84C7-01D27D0CA930}" srcOrd="1" destOrd="0" presId="urn:microsoft.com/office/officeart/2005/8/layout/venn2"/>
    <dgm:cxn modelId="{3435B87F-C4DB-4177-A4CD-50A5FDE121F7}" type="presParOf" srcId="{BDF3A6A6-570E-41B5-A950-80475D7CEC81}" destId="{E26DB92F-530C-4523-87B9-5006F26D3FDC}" srcOrd="1" destOrd="0" presId="urn:microsoft.com/office/officeart/2005/8/layout/venn2"/>
    <dgm:cxn modelId="{D473F5FB-4429-4459-BC00-D09C99077C2E}" type="presParOf" srcId="{E26DB92F-530C-4523-87B9-5006F26D3FDC}" destId="{BF649AF7-217E-47B4-9812-9B76DFA713F5}" srcOrd="0" destOrd="0" presId="urn:microsoft.com/office/officeart/2005/8/layout/venn2"/>
    <dgm:cxn modelId="{C5247CEB-7C74-4187-AA9D-4ECAF18ACD8F}" type="presParOf" srcId="{E26DB92F-530C-4523-87B9-5006F26D3FDC}" destId="{ABDC8532-88D3-4EE4-BA3C-B8F3F3439562}" srcOrd="1" destOrd="0" presId="urn:microsoft.com/office/officeart/2005/8/layout/venn2"/>
    <dgm:cxn modelId="{CCCE5B41-83C3-4870-AFBD-15E376201104}" type="presParOf" srcId="{BDF3A6A6-570E-41B5-A950-80475D7CEC81}" destId="{E0FA77FB-A301-4773-B4EA-505F3C32F457}" srcOrd="2" destOrd="0" presId="urn:microsoft.com/office/officeart/2005/8/layout/venn2"/>
    <dgm:cxn modelId="{E32BB6AC-F68E-40CB-BBF4-0FA5129DBA5D}" type="presParOf" srcId="{E0FA77FB-A301-4773-B4EA-505F3C32F457}" destId="{25EA1FB2-D3B9-494E-BD8E-E57954554A1D}" srcOrd="0" destOrd="0" presId="urn:microsoft.com/office/officeart/2005/8/layout/venn2"/>
    <dgm:cxn modelId="{41FAA5C4-BD67-4AAE-8E6E-E4BC79EC3C16}" type="presParOf" srcId="{E0FA77FB-A301-4773-B4EA-505F3C32F457}" destId="{80586E5A-1080-4D13-B902-470E1BB4E652}" srcOrd="1" destOrd="0" presId="urn:microsoft.com/office/officeart/2005/8/layout/venn2"/>
    <dgm:cxn modelId="{BD27B3A1-1E53-422B-91BF-A0163956B3E6}" type="presParOf" srcId="{BDF3A6A6-570E-41B5-A950-80475D7CEC81}" destId="{3A300F7D-F74C-42BD-88EE-B5E4F5FDCE02}" srcOrd="3" destOrd="0" presId="urn:microsoft.com/office/officeart/2005/8/layout/venn2"/>
    <dgm:cxn modelId="{D3E8D028-F09E-4319-B653-87CBF6CB9819}" type="presParOf" srcId="{3A300F7D-F74C-42BD-88EE-B5E4F5FDCE02}" destId="{EC2EF825-F319-4C74-A5E3-91FC8E24D75B}" srcOrd="0" destOrd="0" presId="urn:microsoft.com/office/officeart/2005/8/layout/venn2"/>
    <dgm:cxn modelId="{50DF356D-E8F8-4E68-82CE-A81D3A8C46D6}" type="presParOf" srcId="{3A300F7D-F74C-42BD-88EE-B5E4F5FDCE02}" destId="{B4D3EB9C-8ECD-4326-B830-C8549A6A7E5F}" srcOrd="1" destOrd="0" presId="urn:microsoft.com/office/officeart/2005/8/layout/venn2"/>
  </dgm:cxnLst>
  <dgm:bg/>
  <dgm:whole/>
</dgm:dataModel>
</file>

<file path=ppt/diagrams/data2.xml><?xml version="1.0" encoding="utf-8"?>
<dgm:dataModel xmlns:dgm="http://schemas.openxmlformats.org/drawingml/2006/diagram" xmlns:a="http://schemas.openxmlformats.org/drawingml/2006/main">
  <dgm:ptLst>
    <dgm:pt modelId="{27AF9581-45C3-4BED-AE33-026F77295285}" type="doc">
      <dgm:prSet loTypeId="urn:microsoft.com/office/officeart/2005/8/layout/venn2" loCatId="relationship" qsTypeId="urn:microsoft.com/office/officeart/2005/8/quickstyle/3d1" qsCatId="3D" csTypeId="urn:microsoft.com/office/officeart/2005/8/colors/accent1_2" csCatId="accent1" phldr="1"/>
      <dgm:spPr/>
      <dgm:t>
        <a:bodyPr/>
        <a:lstStyle/>
        <a:p>
          <a:endParaRPr lang="en-US"/>
        </a:p>
      </dgm:t>
    </dgm:pt>
    <dgm:pt modelId="{0380670F-9556-4A38-8C73-F813B12C2707}">
      <dgm:prSet phldrT="[Text]" custT="1"/>
      <dgm:spPr>
        <a:gradFill rotWithShape="0">
          <a:gsLst>
            <a:gs pos="0">
              <a:srgbClr val="FF3399"/>
            </a:gs>
            <a:gs pos="25000">
              <a:srgbClr val="FF6633"/>
            </a:gs>
            <a:gs pos="50000">
              <a:srgbClr val="FFFF00"/>
            </a:gs>
            <a:gs pos="75000">
              <a:srgbClr val="01A78F"/>
            </a:gs>
            <a:gs pos="100000">
              <a:srgbClr val="3366FF"/>
            </a:gs>
          </a:gsLst>
          <a:lin ang="5400000" scaled="0"/>
        </a:gradFill>
      </dgm:spPr>
      <dgm:t>
        <a:bodyPr/>
        <a:lstStyle/>
        <a:p>
          <a:r>
            <a:rPr lang="en-US" sz="1200" dirty="0" smtClean="0"/>
            <a:t>Management Infrastructure</a:t>
          </a:r>
          <a:endParaRPr lang="en-US" sz="1200" dirty="0"/>
        </a:p>
      </dgm:t>
    </dgm:pt>
    <dgm:pt modelId="{6E024858-0DE5-4B87-AA39-3A747402E326}" type="parTrans" cxnId="{C744B723-5715-4FA9-977B-F48917450EA5}">
      <dgm:prSet/>
      <dgm:spPr/>
      <dgm:t>
        <a:bodyPr/>
        <a:lstStyle/>
        <a:p>
          <a:endParaRPr lang="en-US"/>
        </a:p>
      </dgm:t>
    </dgm:pt>
    <dgm:pt modelId="{33545DE7-DE2C-4D32-8A96-53A1BA165329}" type="sibTrans" cxnId="{C744B723-5715-4FA9-977B-F48917450EA5}">
      <dgm:prSet/>
      <dgm:spPr/>
      <dgm:t>
        <a:bodyPr/>
        <a:lstStyle/>
        <a:p>
          <a:endParaRPr lang="en-US"/>
        </a:p>
      </dgm:t>
    </dgm:pt>
    <dgm:pt modelId="{B7DF243A-59D8-43D2-87BD-789F4A7D287F}">
      <dgm:prSet phldrT="[Text]" custT="1"/>
      <dgm:spPr>
        <a:gradFill rotWithShape="0">
          <a:gsLst>
            <a:gs pos="0">
              <a:srgbClr val="DDEBCF"/>
            </a:gs>
            <a:gs pos="50000">
              <a:srgbClr val="9CB86E"/>
            </a:gs>
            <a:gs pos="100000">
              <a:srgbClr val="156B13"/>
            </a:gs>
          </a:gsLst>
          <a:lin ang="5400000" scaled="0"/>
        </a:gradFill>
      </dgm:spPr>
      <dgm:t>
        <a:bodyPr/>
        <a:lstStyle/>
        <a:p>
          <a:r>
            <a:rPr lang="en-US" sz="1200" dirty="0" smtClean="0"/>
            <a:t>Professional Content Infrastructure</a:t>
          </a:r>
          <a:endParaRPr lang="en-US" sz="1200" dirty="0"/>
        </a:p>
      </dgm:t>
    </dgm:pt>
    <dgm:pt modelId="{EB0F661B-3C3C-41C3-87D5-11F6F7E8E0C6}" type="parTrans" cxnId="{3E0041EC-21E3-4A33-AC6C-39042E847C07}">
      <dgm:prSet/>
      <dgm:spPr/>
      <dgm:t>
        <a:bodyPr/>
        <a:lstStyle/>
        <a:p>
          <a:endParaRPr lang="en-US"/>
        </a:p>
      </dgm:t>
    </dgm:pt>
    <dgm:pt modelId="{632D63CF-F75A-4C20-B60A-1CCC5A61813C}" type="sibTrans" cxnId="{3E0041EC-21E3-4A33-AC6C-39042E847C07}">
      <dgm:prSet/>
      <dgm:spPr/>
      <dgm:t>
        <a:bodyPr/>
        <a:lstStyle/>
        <a:p>
          <a:endParaRPr lang="en-US"/>
        </a:p>
      </dgm:t>
    </dgm:pt>
    <dgm:pt modelId="{69C9174E-4CBF-4F2B-AC5F-2D0B933BBEFD}">
      <dgm:prSet phldrT="[Text]" custT="1"/>
      <dgm:spPr>
        <a:gradFill rotWithShape="0">
          <a:gsLst>
            <a:gs pos="0">
              <a:schemeClr val="accent1">
                <a:lumMod val="60000"/>
                <a:lumOff val="4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gradFill>
      </dgm:spPr>
      <dgm:t>
        <a:bodyPr/>
        <a:lstStyle/>
        <a:p>
          <a:r>
            <a:rPr lang="en-US" sz="1200" dirty="0" smtClean="0"/>
            <a:t>Product &amp; services </a:t>
          </a:r>
          <a:endParaRPr lang="en-US" sz="1200" dirty="0"/>
        </a:p>
      </dgm:t>
    </dgm:pt>
    <dgm:pt modelId="{96AF954B-FFEC-424F-978B-2156303C522D}" type="parTrans" cxnId="{0BE7ED1F-6D93-44B0-A7B3-17E1E40FB789}">
      <dgm:prSet/>
      <dgm:spPr/>
      <dgm:t>
        <a:bodyPr/>
        <a:lstStyle/>
        <a:p>
          <a:endParaRPr lang="en-US"/>
        </a:p>
      </dgm:t>
    </dgm:pt>
    <dgm:pt modelId="{E0ECD4F5-5E08-46F7-8570-7468BEC6AEFF}" type="sibTrans" cxnId="{0BE7ED1F-6D93-44B0-A7B3-17E1E40FB789}">
      <dgm:prSet/>
      <dgm:spPr/>
      <dgm:t>
        <a:bodyPr/>
        <a:lstStyle/>
        <a:p>
          <a:endParaRPr lang="en-US"/>
        </a:p>
      </dgm:t>
    </dgm:pt>
    <dgm:pt modelId="{7D9FE534-88BD-4506-9DF1-6863677E3422}">
      <dgm:prSet phldrT="[Text]" custT="1"/>
      <dgm:spPr>
        <a:gradFill rotWithShape="0">
          <a:gsLst>
            <a:gs pos="0">
              <a:srgbClr val="DDEBCF"/>
            </a:gs>
            <a:gs pos="50000">
              <a:srgbClr val="9CB86E"/>
            </a:gs>
            <a:gs pos="100000">
              <a:srgbClr val="156B13"/>
            </a:gs>
          </a:gsLst>
          <a:lin ang="5400000" scaled="0"/>
        </a:gradFill>
      </dgm:spPr>
      <dgm:t>
        <a:bodyPr/>
        <a:lstStyle/>
        <a:p>
          <a:r>
            <a:rPr lang="en-US" sz="1200" dirty="0" smtClean="0"/>
            <a:t>Business Model &amp; Strategy</a:t>
          </a:r>
          <a:endParaRPr lang="en-US" sz="1200" dirty="0"/>
        </a:p>
      </dgm:t>
    </dgm:pt>
    <dgm:pt modelId="{9B7A4C65-9910-41AA-AFB3-9B27EACDF1ED}" type="parTrans" cxnId="{8F1EA5A1-874D-4D61-BD1B-1354E390C245}">
      <dgm:prSet/>
      <dgm:spPr/>
      <dgm:t>
        <a:bodyPr/>
        <a:lstStyle/>
        <a:p>
          <a:endParaRPr lang="en-US"/>
        </a:p>
      </dgm:t>
    </dgm:pt>
    <dgm:pt modelId="{AB580492-3AB1-48EA-9CF1-520E65394078}" type="sibTrans" cxnId="{8F1EA5A1-874D-4D61-BD1B-1354E390C245}">
      <dgm:prSet/>
      <dgm:spPr/>
      <dgm:t>
        <a:bodyPr/>
        <a:lstStyle/>
        <a:p>
          <a:endParaRPr lang="en-US"/>
        </a:p>
      </dgm:t>
    </dgm:pt>
    <dgm:pt modelId="{BDF3A6A6-570E-41B5-A950-80475D7CEC81}" type="pres">
      <dgm:prSet presAssocID="{27AF9581-45C3-4BED-AE33-026F77295285}" presName="Name0" presStyleCnt="0">
        <dgm:presLayoutVars>
          <dgm:chMax val="7"/>
          <dgm:resizeHandles val="exact"/>
        </dgm:presLayoutVars>
      </dgm:prSet>
      <dgm:spPr/>
      <dgm:t>
        <a:bodyPr/>
        <a:lstStyle/>
        <a:p>
          <a:endParaRPr lang="en-US"/>
        </a:p>
      </dgm:t>
    </dgm:pt>
    <dgm:pt modelId="{92B84EF9-2AD1-471F-B8C1-4CE71044F7AE}" type="pres">
      <dgm:prSet presAssocID="{27AF9581-45C3-4BED-AE33-026F77295285}" presName="comp1" presStyleCnt="0"/>
      <dgm:spPr/>
    </dgm:pt>
    <dgm:pt modelId="{1AF10F0D-AE98-49EE-A959-E90A9128CE86}" type="pres">
      <dgm:prSet presAssocID="{27AF9581-45C3-4BED-AE33-026F77295285}" presName="circle1" presStyleLbl="node1" presStyleIdx="0" presStyleCnt="4" custLinFactNeighborX="1214"/>
      <dgm:spPr/>
      <dgm:t>
        <a:bodyPr/>
        <a:lstStyle/>
        <a:p>
          <a:endParaRPr lang="en-US"/>
        </a:p>
      </dgm:t>
    </dgm:pt>
    <dgm:pt modelId="{C27B6B9C-6BCC-41E0-84C7-01D27D0CA930}" type="pres">
      <dgm:prSet presAssocID="{27AF9581-45C3-4BED-AE33-026F77295285}" presName="c1text" presStyleLbl="node1" presStyleIdx="0" presStyleCnt="4">
        <dgm:presLayoutVars>
          <dgm:bulletEnabled val="1"/>
        </dgm:presLayoutVars>
      </dgm:prSet>
      <dgm:spPr/>
      <dgm:t>
        <a:bodyPr/>
        <a:lstStyle/>
        <a:p>
          <a:endParaRPr lang="en-US"/>
        </a:p>
      </dgm:t>
    </dgm:pt>
    <dgm:pt modelId="{E26DB92F-530C-4523-87B9-5006F26D3FDC}" type="pres">
      <dgm:prSet presAssocID="{27AF9581-45C3-4BED-AE33-026F77295285}" presName="comp2" presStyleCnt="0"/>
      <dgm:spPr/>
    </dgm:pt>
    <dgm:pt modelId="{BF649AF7-217E-47B4-9812-9B76DFA713F5}" type="pres">
      <dgm:prSet presAssocID="{27AF9581-45C3-4BED-AE33-026F77295285}" presName="circle2" presStyleLbl="node1" presStyleIdx="1" presStyleCnt="4"/>
      <dgm:spPr/>
      <dgm:t>
        <a:bodyPr/>
        <a:lstStyle/>
        <a:p>
          <a:endParaRPr lang="en-US"/>
        </a:p>
      </dgm:t>
    </dgm:pt>
    <dgm:pt modelId="{ABDC8532-88D3-4EE4-BA3C-B8F3F3439562}" type="pres">
      <dgm:prSet presAssocID="{27AF9581-45C3-4BED-AE33-026F77295285}" presName="c2text" presStyleLbl="node1" presStyleIdx="1" presStyleCnt="4">
        <dgm:presLayoutVars>
          <dgm:bulletEnabled val="1"/>
        </dgm:presLayoutVars>
      </dgm:prSet>
      <dgm:spPr/>
      <dgm:t>
        <a:bodyPr/>
        <a:lstStyle/>
        <a:p>
          <a:endParaRPr lang="en-US"/>
        </a:p>
      </dgm:t>
    </dgm:pt>
    <dgm:pt modelId="{E0FA77FB-A301-4773-B4EA-505F3C32F457}" type="pres">
      <dgm:prSet presAssocID="{27AF9581-45C3-4BED-AE33-026F77295285}" presName="comp3" presStyleCnt="0"/>
      <dgm:spPr/>
    </dgm:pt>
    <dgm:pt modelId="{25EA1FB2-D3B9-494E-BD8E-E57954554A1D}" type="pres">
      <dgm:prSet presAssocID="{27AF9581-45C3-4BED-AE33-026F77295285}" presName="circle3" presStyleLbl="node1" presStyleIdx="2" presStyleCnt="4"/>
      <dgm:spPr>
        <a:gradFill rotWithShape="0">
          <a:gsLst>
            <a:gs pos="0">
              <a:srgbClr val="03D4A8"/>
            </a:gs>
            <a:gs pos="25000">
              <a:srgbClr val="21D6E0"/>
            </a:gs>
            <a:gs pos="75000">
              <a:srgbClr val="0087E6"/>
            </a:gs>
            <a:gs pos="100000">
              <a:srgbClr val="005CBF"/>
            </a:gs>
          </a:gsLst>
          <a:lin ang="5400000" scaled="0"/>
        </a:gradFill>
      </dgm:spPr>
      <dgm:t>
        <a:bodyPr/>
        <a:lstStyle/>
        <a:p>
          <a:endParaRPr lang="en-US"/>
        </a:p>
      </dgm:t>
    </dgm:pt>
    <dgm:pt modelId="{80586E5A-1080-4D13-B902-470E1BB4E652}" type="pres">
      <dgm:prSet presAssocID="{27AF9581-45C3-4BED-AE33-026F77295285}" presName="c3text" presStyleLbl="node1" presStyleIdx="2" presStyleCnt="4">
        <dgm:presLayoutVars>
          <dgm:bulletEnabled val="1"/>
        </dgm:presLayoutVars>
      </dgm:prSet>
      <dgm:spPr/>
      <dgm:t>
        <a:bodyPr/>
        <a:lstStyle/>
        <a:p>
          <a:endParaRPr lang="en-US"/>
        </a:p>
      </dgm:t>
    </dgm:pt>
    <dgm:pt modelId="{3A300F7D-F74C-42BD-88EE-B5E4F5FDCE02}" type="pres">
      <dgm:prSet presAssocID="{27AF9581-45C3-4BED-AE33-026F77295285}" presName="comp4" presStyleCnt="0"/>
      <dgm:spPr/>
    </dgm:pt>
    <dgm:pt modelId="{EC2EF825-F319-4C74-A5E3-91FC8E24D75B}" type="pres">
      <dgm:prSet presAssocID="{27AF9581-45C3-4BED-AE33-026F77295285}" presName="circle4" presStyleLbl="node1" presStyleIdx="3" presStyleCnt="4"/>
      <dgm:spPr/>
      <dgm:t>
        <a:bodyPr/>
        <a:lstStyle/>
        <a:p>
          <a:endParaRPr lang="en-US"/>
        </a:p>
      </dgm:t>
    </dgm:pt>
    <dgm:pt modelId="{B4D3EB9C-8ECD-4326-B830-C8549A6A7E5F}" type="pres">
      <dgm:prSet presAssocID="{27AF9581-45C3-4BED-AE33-026F77295285}" presName="c4text" presStyleLbl="node1" presStyleIdx="3" presStyleCnt="4">
        <dgm:presLayoutVars>
          <dgm:bulletEnabled val="1"/>
        </dgm:presLayoutVars>
      </dgm:prSet>
      <dgm:spPr/>
      <dgm:t>
        <a:bodyPr/>
        <a:lstStyle/>
        <a:p>
          <a:endParaRPr lang="en-US"/>
        </a:p>
      </dgm:t>
    </dgm:pt>
  </dgm:ptLst>
  <dgm:cxnLst>
    <dgm:cxn modelId="{A2C02327-2F64-453D-B29B-09BD86E9FA6A}" type="presOf" srcId="{7D9FE534-88BD-4506-9DF1-6863677E3422}" destId="{80586E5A-1080-4D13-B902-470E1BB4E652}" srcOrd="1" destOrd="0" presId="urn:microsoft.com/office/officeart/2005/8/layout/venn2"/>
    <dgm:cxn modelId="{C744B723-5715-4FA9-977B-F48917450EA5}" srcId="{27AF9581-45C3-4BED-AE33-026F77295285}" destId="{0380670F-9556-4A38-8C73-F813B12C2707}" srcOrd="0" destOrd="0" parTransId="{6E024858-0DE5-4B87-AA39-3A747402E326}" sibTransId="{33545DE7-DE2C-4D32-8A96-53A1BA165329}"/>
    <dgm:cxn modelId="{54DD985B-8FF8-4E7A-963E-CBF43A0114A0}" type="presOf" srcId="{0380670F-9556-4A38-8C73-F813B12C2707}" destId="{1AF10F0D-AE98-49EE-A959-E90A9128CE86}" srcOrd="0" destOrd="0" presId="urn:microsoft.com/office/officeart/2005/8/layout/venn2"/>
    <dgm:cxn modelId="{D0930FC3-F36A-4F2E-883E-298FD6D860B6}" type="presOf" srcId="{0380670F-9556-4A38-8C73-F813B12C2707}" destId="{C27B6B9C-6BCC-41E0-84C7-01D27D0CA930}" srcOrd="1" destOrd="0" presId="urn:microsoft.com/office/officeart/2005/8/layout/venn2"/>
    <dgm:cxn modelId="{8F1EA5A1-874D-4D61-BD1B-1354E390C245}" srcId="{27AF9581-45C3-4BED-AE33-026F77295285}" destId="{7D9FE534-88BD-4506-9DF1-6863677E3422}" srcOrd="2" destOrd="0" parTransId="{9B7A4C65-9910-41AA-AFB3-9B27EACDF1ED}" sibTransId="{AB580492-3AB1-48EA-9CF1-520E65394078}"/>
    <dgm:cxn modelId="{0BE7ED1F-6D93-44B0-A7B3-17E1E40FB789}" srcId="{27AF9581-45C3-4BED-AE33-026F77295285}" destId="{69C9174E-4CBF-4F2B-AC5F-2D0B933BBEFD}" srcOrd="3" destOrd="0" parTransId="{96AF954B-FFEC-424F-978B-2156303C522D}" sibTransId="{E0ECD4F5-5E08-46F7-8570-7468BEC6AEFF}"/>
    <dgm:cxn modelId="{23720049-01D1-4E83-BDF8-3CEF669B65D1}" type="presOf" srcId="{69C9174E-4CBF-4F2B-AC5F-2D0B933BBEFD}" destId="{EC2EF825-F319-4C74-A5E3-91FC8E24D75B}" srcOrd="0" destOrd="0" presId="urn:microsoft.com/office/officeart/2005/8/layout/venn2"/>
    <dgm:cxn modelId="{35432C70-CC00-4060-8224-89B6BC3CB6CA}" type="presOf" srcId="{B7DF243A-59D8-43D2-87BD-789F4A7D287F}" destId="{BF649AF7-217E-47B4-9812-9B76DFA713F5}" srcOrd="0" destOrd="0" presId="urn:microsoft.com/office/officeart/2005/8/layout/venn2"/>
    <dgm:cxn modelId="{3600D261-8538-429A-934A-A5F3F3B3508D}" type="presOf" srcId="{7D9FE534-88BD-4506-9DF1-6863677E3422}" destId="{25EA1FB2-D3B9-494E-BD8E-E57954554A1D}" srcOrd="0" destOrd="0" presId="urn:microsoft.com/office/officeart/2005/8/layout/venn2"/>
    <dgm:cxn modelId="{CA93A1F8-99EE-49FE-B779-AFDA90D84222}" type="presOf" srcId="{B7DF243A-59D8-43D2-87BD-789F4A7D287F}" destId="{ABDC8532-88D3-4EE4-BA3C-B8F3F3439562}" srcOrd="1" destOrd="0" presId="urn:microsoft.com/office/officeart/2005/8/layout/venn2"/>
    <dgm:cxn modelId="{DEF7AAD3-20E8-44E5-8185-D02CE282E682}" type="presOf" srcId="{27AF9581-45C3-4BED-AE33-026F77295285}" destId="{BDF3A6A6-570E-41B5-A950-80475D7CEC81}" srcOrd="0" destOrd="0" presId="urn:microsoft.com/office/officeart/2005/8/layout/venn2"/>
    <dgm:cxn modelId="{3E0041EC-21E3-4A33-AC6C-39042E847C07}" srcId="{27AF9581-45C3-4BED-AE33-026F77295285}" destId="{B7DF243A-59D8-43D2-87BD-789F4A7D287F}" srcOrd="1" destOrd="0" parTransId="{EB0F661B-3C3C-41C3-87D5-11F6F7E8E0C6}" sibTransId="{632D63CF-F75A-4C20-B60A-1CCC5A61813C}"/>
    <dgm:cxn modelId="{4C8A60D3-DCDE-4A26-A4C4-57C648D23D23}" type="presOf" srcId="{69C9174E-4CBF-4F2B-AC5F-2D0B933BBEFD}" destId="{B4D3EB9C-8ECD-4326-B830-C8549A6A7E5F}" srcOrd="1" destOrd="0" presId="urn:microsoft.com/office/officeart/2005/8/layout/venn2"/>
    <dgm:cxn modelId="{915A5665-F64C-437C-8CA9-3F9510F26029}" type="presParOf" srcId="{BDF3A6A6-570E-41B5-A950-80475D7CEC81}" destId="{92B84EF9-2AD1-471F-B8C1-4CE71044F7AE}" srcOrd="0" destOrd="0" presId="urn:microsoft.com/office/officeart/2005/8/layout/venn2"/>
    <dgm:cxn modelId="{B24A0523-A4D9-4706-A961-E3418170D19D}" type="presParOf" srcId="{92B84EF9-2AD1-471F-B8C1-4CE71044F7AE}" destId="{1AF10F0D-AE98-49EE-A959-E90A9128CE86}" srcOrd="0" destOrd="0" presId="urn:microsoft.com/office/officeart/2005/8/layout/venn2"/>
    <dgm:cxn modelId="{F39BED88-A7FB-45AC-9E8D-05A649C8B449}" type="presParOf" srcId="{92B84EF9-2AD1-471F-B8C1-4CE71044F7AE}" destId="{C27B6B9C-6BCC-41E0-84C7-01D27D0CA930}" srcOrd="1" destOrd="0" presId="urn:microsoft.com/office/officeart/2005/8/layout/venn2"/>
    <dgm:cxn modelId="{A34E5349-0933-47FB-8B3B-9DF5E45E8CC9}" type="presParOf" srcId="{BDF3A6A6-570E-41B5-A950-80475D7CEC81}" destId="{E26DB92F-530C-4523-87B9-5006F26D3FDC}" srcOrd="1" destOrd="0" presId="urn:microsoft.com/office/officeart/2005/8/layout/venn2"/>
    <dgm:cxn modelId="{4736E7EC-6007-4888-8A13-AE8666A1E7FF}" type="presParOf" srcId="{E26DB92F-530C-4523-87B9-5006F26D3FDC}" destId="{BF649AF7-217E-47B4-9812-9B76DFA713F5}" srcOrd="0" destOrd="0" presId="urn:microsoft.com/office/officeart/2005/8/layout/venn2"/>
    <dgm:cxn modelId="{7994F0B3-8FE6-469E-AC50-0E28DAAAFAB3}" type="presParOf" srcId="{E26DB92F-530C-4523-87B9-5006F26D3FDC}" destId="{ABDC8532-88D3-4EE4-BA3C-B8F3F3439562}" srcOrd="1" destOrd="0" presId="urn:microsoft.com/office/officeart/2005/8/layout/venn2"/>
    <dgm:cxn modelId="{C7A3E7C4-035E-4359-8EA1-F4B26B511195}" type="presParOf" srcId="{BDF3A6A6-570E-41B5-A950-80475D7CEC81}" destId="{E0FA77FB-A301-4773-B4EA-505F3C32F457}" srcOrd="2" destOrd="0" presId="urn:microsoft.com/office/officeart/2005/8/layout/venn2"/>
    <dgm:cxn modelId="{BBD36F4D-8D2D-4C6A-A905-E8E3AE4E9283}" type="presParOf" srcId="{E0FA77FB-A301-4773-B4EA-505F3C32F457}" destId="{25EA1FB2-D3B9-494E-BD8E-E57954554A1D}" srcOrd="0" destOrd="0" presId="urn:microsoft.com/office/officeart/2005/8/layout/venn2"/>
    <dgm:cxn modelId="{869FD507-2602-4AF4-AAF2-1CC4E2971897}" type="presParOf" srcId="{E0FA77FB-A301-4773-B4EA-505F3C32F457}" destId="{80586E5A-1080-4D13-B902-470E1BB4E652}" srcOrd="1" destOrd="0" presId="urn:microsoft.com/office/officeart/2005/8/layout/venn2"/>
    <dgm:cxn modelId="{D01653CF-1B73-4AD8-8B5B-78973CEF002E}" type="presParOf" srcId="{BDF3A6A6-570E-41B5-A950-80475D7CEC81}" destId="{3A300F7D-F74C-42BD-88EE-B5E4F5FDCE02}" srcOrd="3" destOrd="0" presId="urn:microsoft.com/office/officeart/2005/8/layout/venn2"/>
    <dgm:cxn modelId="{5BACD580-0584-4DFC-AC0A-62547FFA16FE}" type="presParOf" srcId="{3A300F7D-F74C-42BD-88EE-B5E4F5FDCE02}" destId="{EC2EF825-F319-4C74-A5E3-91FC8E24D75B}" srcOrd="0" destOrd="0" presId="urn:microsoft.com/office/officeart/2005/8/layout/venn2"/>
    <dgm:cxn modelId="{2E407935-BEE3-420F-9F07-423F9F2296B0}" type="presParOf" srcId="{3A300F7D-F74C-42BD-88EE-B5E4F5FDCE02}" destId="{B4D3EB9C-8ECD-4326-B830-C8549A6A7E5F}" srcOrd="1" destOrd="0" presId="urn:microsoft.com/office/officeart/2005/8/layout/venn2"/>
  </dgm:cxnLst>
  <dgm:bg/>
  <dgm:whole/>
</dgm:dataModel>
</file>

<file path=ppt/diagrams/data3.xml><?xml version="1.0" encoding="utf-8"?>
<dgm:dataModel xmlns:dgm="http://schemas.openxmlformats.org/drawingml/2006/diagram" xmlns:a="http://schemas.openxmlformats.org/drawingml/2006/main">
  <dgm:ptLst>
    <dgm:pt modelId="{27AF9581-45C3-4BED-AE33-026F77295285}" type="doc">
      <dgm:prSet loTypeId="urn:microsoft.com/office/officeart/2005/8/layout/venn2" loCatId="relationship" qsTypeId="urn:microsoft.com/office/officeart/2005/8/quickstyle/3d1" qsCatId="3D" csTypeId="urn:microsoft.com/office/officeart/2005/8/colors/accent1_2" csCatId="accent1" phldr="1"/>
      <dgm:spPr/>
      <dgm:t>
        <a:bodyPr/>
        <a:lstStyle/>
        <a:p>
          <a:endParaRPr lang="en-US"/>
        </a:p>
      </dgm:t>
    </dgm:pt>
    <dgm:pt modelId="{0380670F-9556-4A38-8C73-F813B12C2707}">
      <dgm:prSet phldrT="[Text]"/>
      <dgm:spPr>
        <a:gradFill rotWithShape="0">
          <a:gsLst>
            <a:gs pos="0">
              <a:srgbClr val="FF3399"/>
            </a:gs>
            <a:gs pos="25000">
              <a:srgbClr val="FF6633"/>
            </a:gs>
            <a:gs pos="50000">
              <a:srgbClr val="FFFF00"/>
            </a:gs>
            <a:gs pos="75000">
              <a:srgbClr val="01A78F"/>
            </a:gs>
            <a:gs pos="100000">
              <a:srgbClr val="3366FF"/>
            </a:gs>
          </a:gsLst>
          <a:lin ang="5400000" scaled="0"/>
        </a:gradFill>
      </dgm:spPr>
      <dgm:t>
        <a:bodyPr/>
        <a:lstStyle/>
        <a:p>
          <a:r>
            <a:rPr lang="he-IL" dirty="0" smtClean="0"/>
            <a:t>תשתיות משאבי אנוש</a:t>
          </a:r>
          <a:endParaRPr lang="en-US" dirty="0"/>
        </a:p>
      </dgm:t>
    </dgm:pt>
    <dgm:pt modelId="{6E024858-0DE5-4B87-AA39-3A747402E326}" type="parTrans" cxnId="{C744B723-5715-4FA9-977B-F48917450EA5}">
      <dgm:prSet/>
      <dgm:spPr/>
      <dgm:t>
        <a:bodyPr/>
        <a:lstStyle/>
        <a:p>
          <a:endParaRPr lang="en-US"/>
        </a:p>
      </dgm:t>
    </dgm:pt>
    <dgm:pt modelId="{33545DE7-DE2C-4D32-8A96-53A1BA165329}" type="sibTrans" cxnId="{C744B723-5715-4FA9-977B-F48917450EA5}">
      <dgm:prSet/>
      <dgm:spPr/>
      <dgm:t>
        <a:bodyPr/>
        <a:lstStyle/>
        <a:p>
          <a:endParaRPr lang="en-US"/>
        </a:p>
      </dgm:t>
    </dgm:pt>
    <dgm:pt modelId="{B7DF243A-59D8-43D2-87BD-789F4A7D287F}">
      <dgm:prSet phldrT="[Text]"/>
      <dgm:spPr>
        <a:gradFill rotWithShape="0">
          <a:gsLst>
            <a:gs pos="0">
              <a:srgbClr val="DDEBCF"/>
            </a:gs>
            <a:gs pos="50000">
              <a:srgbClr val="9CB86E"/>
            </a:gs>
            <a:gs pos="100000">
              <a:srgbClr val="156B13"/>
            </a:gs>
          </a:gsLst>
          <a:lin ang="5400000" scaled="0"/>
        </a:gradFill>
      </dgm:spPr>
      <dgm:t>
        <a:bodyPr/>
        <a:lstStyle/>
        <a:p>
          <a:r>
            <a:rPr lang="he-IL" dirty="0" smtClean="0"/>
            <a:t>תשתיות תוכן מקצועיות</a:t>
          </a:r>
          <a:endParaRPr lang="en-US" dirty="0"/>
        </a:p>
      </dgm:t>
    </dgm:pt>
    <dgm:pt modelId="{EB0F661B-3C3C-41C3-87D5-11F6F7E8E0C6}" type="parTrans" cxnId="{3E0041EC-21E3-4A33-AC6C-39042E847C07}">
      <dgm:prSet/>
      <dgm:spPr/>
      <dgm:t>
        <a:bodyPr/>
        <a:lstStyle/>
        <a:p>
          <a:endParaRPr lang="en-US"/>
        </a:p>
      </dgm:t>
    </dgm:pt>
    <dgm:pt modelId="{632D63CF-F75A-4C20-B60A-1CCC5A61813C}" type="sibTrans" cxnId="{3E0041EC-21E3-4A33-AC6C-39042E847C07}">
      <dgm:prSet/>
      <dgm:spPr/>
      <dgm:t>
        <a:bodyPr/>
        <a:lstStyle/>
        <a:p>
          <a:endParaRPr lang="en-US"/>
        </a:p>
      </dgm:t>
    </dgm:pt>
    <dgm:pt modelId="{E55EB874-0ED4-4F6E-9686-C399BC5D138B}">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he-IL" dirty="0" smtClean="0"/>
            <a:t>המודל העסקי</a:t>
          </a:r>
          <a:endParaRPr lang="en-US" dirty="0"/>
        </a:p>
      </dgm:t>
    </dgm:pt>
    <dgm:pt modelId="{4C78B84E-F698-4ADD-BB5C-7800A2FD05A1}" type="parTrans" cxnId="{92FAB6B8-DA88-4872-951F-7A0FDC240BD4}">
      <dgm:prSet/>
      <dgm:spPr/>
      <dgm:t>
        <a:bodyPr/>
        <a:lstStyle/>
        <a:p>
          <a:endParaRPr lang="en-US"/>
        </a:p>
      </dgm:t>
    </dgm:pt>
    <dgm:pt modelId="{F421AFD7-AAD8-4663-BAF0-2EB7A47BCCF1}" type="sibTrans" cxnId="{92FAB6B8-DA88-4872-951F-7A0FDC240BD4}">
      <dgm:prSet/>
      <dgm:spPr/>
      <dgm:t>
        <a:bodyPr/>
        <a:lstStyle/>
        <a:p>
          <a:endParaRPr lang="en-US"/>
        </a:p>
      </dgm:t>
    </dgm:pt>
    <dgm:pt modelId="{69C9174E-4CBF-4F2B-AC5F-2D0B933BBEFD}">
      <dgm:prSet phldrT="[Text]"/>
      <dgm:spPr>
        <a:gradFill rotWithShape="0">
          <a:gsLst>
            <a:gs pos="0">
              <a:schemeClr val="accent1">
                <a:lumMod val="60000"/>
                <a:lumOff val="4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gradFill>
      </dgm:spPr>
      <dgm:t>
        <a:bodyPr/>
        <a:lstStyle/>
        <a:p>
          <a:r>
            <a:rPr lang="he-IL" dirty="0" smtClean="0"/>
            <a:t>מוצרים ושרותים</a:t>
          </a:r>
          <a:endParaRPr lang="en-US" dirty="0"/>
        </a:p>
      </dgm:t>
    </dgm:pt>
    <dgm:pt modelId="{96AF954B-FFEC-424F-978B-2156303C522D}" type="parTrans" cxnId="{0BE7ED1F-6D93-44B0-A7B3-17E1E40FB789}">
      <dgm:prSet/>
      <dgm:spPr/>
      <dgm:t>
        <a:bodyPr/>
        <a:lstStyle/>
        <a:p>
          <a:endParaRPr lang="en-US"/>
        </a:p>
      </dgm:t>
    </dgm:pt>
    <dgm:pt modelId="{E0ECD4F5-5E08-46F7-8570-7468BEC6AEFF}" type="sibTrans" cxnId="{0BE7ED1F-6D93-44B0-A7B3-17E1E40FB789}">
      <dgm:prSet/>
      <dgm:spPr/>
      <dgm:t>
        <a:bodyPr/>
        <a:lstStyle/>
        <a:p>
          <a:endParaRPr lang="en-US"/>
        </a:p>
      </dgm:t>
    </dgm:pt>
    <dgm:pt modelId="{BDF3A6A6-570E-41B5-A950-80475D7CEC81}" type="pres">
      <dgm:prSet presAssocID="{27AF9581-45C3-4BED-AE33-026F77295285}" presName="Name0" presStyleCnt="0">
        <dgm:presLayoutVars>
          <dgm:chMax val="7"/>
          <dgm:resizeHandles val="exact"/>
        </dgm:presLayoutVars>
      </dgm:prSet>
      <dgm:spPr/>
      <dgm:t>
        <a:bodyPr/>
        <a:lstStyle/>
        <a:p>
          <a:endParaRPr lang="en-US"/>
        </a:p>
      </dgm:t>
    </dgm:pt>
    <dgm:pt modelId="{92B84EF9-2AD1-471F-B8C1-4CE71044F7AE}" type="pres">
      <dgm:prSet presAssocID="{27AF9581-45C3-4BED-AE33-026F77295285}" presName="comp1" presStyleCnt="0"/>
      <dgm:spPr/>
    </dgm:pt>
    <dgm:pt modelId="{1AF10F0D-AE98-49EE-A959-E90A9128CE86}" type="pres">
      <dgm:prSet presAssocID="{27AF9581-45C3-4BED-AE33-026F77295285}" presName="circle1" presStyleLbl="node1" presStyleIdx="0" presStyleCnt="4"/>
      <dgm:spPr/>
      <dgm:t>
        <a:bodyPr/>
        <a:lstStyle/>
        <a:p>
          <a:endParaRPr lang="en-US"/>
        </a:p>
      </dgm:t>
    </dgm:pt>
    <dgm:pt modelId="{C27B6B9C-6BCC-41E0-84C7-01D27D0CA930}" type="pres">
      <dgm:prSet presAssocID="{27AF9581-45C3-4BED-AE33-026F77295285}" presName="c1text" presStyleLbl="node1" presStyleIdx="0" presStyleCnt="4">
        <dgm:presLayoutVars>
          <dgm:bulletEnabled val="1"/>
        </dgm:presLayoutVars>
      </dgm:prSet>
      <dgm:spPr/>
      <dgm:t>
        <a:bodyPr/>
        <a:lstStyle/>
        <a:p>
          <a:endParaRPr lang="en-US"/>
        </a:p>
      </dgm:t>
    </dgm:pt>
    <dgm:pt modelId="{E26DB92F-530C-4523-87B9-5006F26D3FDC}" type="pres">
      <dgm:prSet presAssocID="{27AF9581-45C3-4BED-AE33-026F77295285}" presName="comp2" presStyleCnt="0"/>
      <dgm:spPr/>
    </dgm:pt>
    <dgm:pt modelId="{BF649AF7-217E-47B4-9812-9B76DFA713F5}" type="pres">
      <dgm:prSet presAssocID="{27AF9581-45C3-4BED-AE33-026F77295285}" presName="circle2" presStyleLbl="node1" presStyleIdx="1" presStyleCnt="4"/>
      <dgm:spPr/>
      <dgm:t>
        <a:bodyPr/>
        <a:lstStyle/>
        <a:p>
          <a:endParaRPr lang="en-US"/>
        </a:p>
      </dgm:t>
    </dgm:pt>
    <dgm:pt modelId="{ABDC8532-88D3-4EE4-BA3C-B8F3F3439562}" type="pres">
      <dgm:prSet presAssocID="{27AF9581-45C3-4BED-AE33-026F77295285}" presName="c2text" presStyleLbl="node1" presStyleIdx="1" presStyleCnt="4">
        <dgm:presLayoutVars>
          <dgm:bulletEnabled val="1"/>
        </dgm:presLayoutVars>
      </dgm:prSet>
      <dgm:spPr/>
      <dgm:t>
        <a:bodyPr/>
        <a:lstStyle/>
        <a:p>
          <a:endParaRPr lang="en-US"/>
        </a:p>
      </dgm:t>
    </dgm:pt>
    <dgm:pt modelId="{E0FA77FB-A301-4773-B4EA-505F3C32F457}" type="pres">
      <dgm:prSet presAssocID="{27AF9581-45C3-4BED-AE33-026F77295285}" presName="comp3" presStyleCnt="0"/>
      <dgm:spPr/>
    </dgm:pt>
    <dgm:pt modelId="{25EA1FB2-D3B9-494E-BD8E-E57954554A1D}" type="pres">
      <dgm:prSet presAssocID="{27AF9581-45C3-4BED-AE33-026F77295285}" presName="circle3" presStyleLbl="node1" presStyleIdx="2" presStyleCnt="4"/>
      <dgm:spPr/>
      <dgm:t>
        <a:bodyPr/>
        <a:lstStyle/>
        <a:p>
          <a:endParaRPr lang="en-US"/>
        </a:p>
      </dgm:t>
    </dgm:pt>
    <dgm:pt modelId="{80586E5A-1080-4D13-B902-470E1BB4E652}" type="pres">
      <dgm:prSet presAssocID="{27AF9581-45C3-4BED-AE33-026F77295285}" presName="c3text" presStyleLbl="node1" presStyleIdx="2" presStyleCnt="4">
        <dgm:presLayoutVars>
          <dgm:bulletEnabled val="1"/>
        </dgm:presLayoutVars>
      </dgm:prSet>
      <dgm:spPr/>
      <dgm:t>
        <a:bodyPr/>
        <a:lstStyle/>
        <a:p>
          <a:endParaRPr lang="en-US"/>
        </a:p>
      </dgm:t>
    </dgm:pt>
    <dgm:pt modelId="{3A300F7D-F74C-42BD-88EE-B5E4F5FDCE02}" type="pres">
      <dgm:prSet presAssocID="{27AF9581-45C3-4BED-AE33-026F77295285}" presName="comp4" presStyleCnt="0"/>
      <dgm:spPr/>
    </dgm:pt>
    <dgm:pt modelId="{EC2EF825-F319-4C74-A5E3-91FC8E24D75B}" type="pres">
      <dgm:prSet presAssocID="{27AF9581-45C3-4BED-AE33-026F77295285}" presName="circle4" presStyleLbl="node1" presStyleIdx="3" presStyleCnt="4"/>
      <dgm:spPr/>
      <dgm:t>
        <a:bodyPr/>
        <a:lstStyle/>
        <a:p>
          <a:endParaRPr lang="en-US"/>
        </a:p>
      </dgm:t>
    </dgm:pt>
    <dgm:pt modelId="{B4D3EB9C-8ECD-4326-B830-C8549A6A7E5F}" type="pres">
      <dgm:prSet presAssocID="{27AF9581-45C3-4BED-AE33-026F77295285}" presName="c4text" presStyleLbl="node1" presStyleIdx="3" presStyleCnt="4">
        <dgm:presLayoutVars>
          <dgm:bulletEnabled val="1"/>
        </dgm:presLayoutVars>
      </dgm:prSet>
      <dgm:spPr/>
      <dgm:t>
        <a:bodyPr/>
        <a:lstStyle/>
        <a:p>
          <a:endParaRPr lang="en-US"/>
        </a:p>
      </dgm:t>
    </dgm:pt>
  </dgm:ptLst>
  <dgm:cxnLst>
    <dgm:cxn modelId="{80EAD8A4-C4BD-418B-BC48-CC5B1AF8466B}" type="presOf" srcId="{E55EB874-0ED4-4F6E-9686-C399BC5D138B}" destId="{80586E5A-1080-4D13-B902-470E1BB4E652}" srcOrd="1" destOrd="0" presId="urn:microsoft.com/office/officeart/2005/8/layout/venn2"/>
    <dgm:cxn modelId="{6374492E-9D44-4191-8E80-653AEA0FBFE0}" type="presOf" srcId="{E55EB874-0ED4-4F6E-9686-C399BC5D138B}" destId="{25EA1FB2-D3B9-494E-BD8E-E57954554A1D}" srcOrd="0" destOrd="0" presId="urn:microsoft.com/office/officeart/2005/8/layout/venn2"/>
    <dgm:cxn modelId="{D581975A-ECF1-4BFA-8E08-8E6FF9617232}" type="presOf" srcId="{27AF9581-45C3-4BED-AE33-026F77295285}" destId="{BDF3A6A6-570E-41B5-A950-80475D7CEC81}" srcOrd="0" destOrd="0" presId="urn:microsoft.com/office/officeart/2005/8/layout/venn2"/>
    <dgm:cxn modelId="{788D7152-0AFB-4B8D-A208-123522760049}" type="presOf" srcId="{B7DF243A-59D8-43D2-87BD-789F4A7D287F}" destId="{ABDC8532-88D3-4EE4-BA3C-B8F3F3439562}" srcOrd="1" destOrd="0" presId="urn:microsoft.com/office/officeart/2005/8/layout/venn2"/>
    <dgm:cxn modelId="{234B1BF1-0F02-41E5-84F0-517FF8253301}" type="presOf" srcId="{0380670F-9556-4A38-8C73-F813B12C2707}" destId="{C27B6B9C-6BCC-41E0-84C7-01D27D0CA930}" srcOrd="1" destOrd="0" presId="urn:microsoft.com/office/officeart/2005/8/layout/venn2"/>
    <dgm:cxn modelId="{63F66F0C-4A88-48C7-AC75-92F0C1AF976E}" type="presOf" srcId="{0380670F-9556-4A38-8C73-F813B12C2707}" destId="{1AF10F0D-AE98-49EE-A959-E90A9128CE86}" srcOrd="0" destOrd="0" presId="urn:microsoft.com/office/officeart/2005/8/layout/venn2"/>
    <dgm:cxn modelId="{DABC5081-79FC-40C3-8E08-0D06F59D70AD}" type="presOf" srcId="{69C9174E-4CBF-4F2B-AC5F-2D0B933BBEFD}" destId="{B4D3EB9C-8ECD-4326-B830-C8549A6A7E5F}" srcOrd="1" destOrd="0" presId="urn:microsoft.com/office/officeart/2005/8/layout/venn2"/>
    <dgm:cxn modelId="{8D775889-0376-4995-B7A0-50AB5406A783}" type="presOf" srcId="{B7DF243A-59D8-43D2-87BD-789F4A7D287F}" destId="{BF649AF7-217E-47B4-9812-9B76DFA713F5}" srcOrd="0" destOrd="0" presId="urn:microsoft.com/office/officeart/2005/8/layout/venn2"/>
    <dgm:cxn modelId="{3E0041EC-21E3-4A33-AC6C-39042E847C07}" srcId="{27AF9581-45C3-4BED-AE33-026F77295285}" destId="{B7DF243A-59D8-43D2-87BD-789F4A7D287F}" srcOrd="1" destOrd="0" parTransId="{EB0F661B-3C3C-41C3-87D5-11F6F7E8E0C6}" sibTransId="{632D63CF-F75A-4C20-B60A-1CCC5A61813C}"/>
    <dgm:cxn modelId="{0BE7ED1F-6D93-44B0-A7B3-17E1E40FB789}" srcId="{27AF9581-45C3-4BED-AE33-026F77295285}" destId="{69C9174E-4CBF-4F2B-AC5F-2D0B933BBEFD}" srcOrd="3" destOrd="0" parTransId="{96AF954B-FFEC-424F-978B-2156303C522D}" sibTransId="{E0ECD4F5-5E08-46F7-8570-7468BEC6AEFF}"/>
    <dgm:cxn modelId="{C744B723-5715-4FA9-977B-F48917450EA5}" srcId="{27AF9581-45C3-4BED-AE33-026F77295285}" destId="{0380670F-9556-4A38-8C73-F813B12C2707}" srcOrd="0" destOrd="0" parTransId="{6E024858-0DE5-4B87-AA39-3A747402E326}" sibTransId="{33545DE7-DE2C-4D32-8A96-53A1BA165329}"/>
    <dgm:cxn modelId="{01EADB36-0A82-44EA-885E-4E231B2746F1}" type="presOf" srcId="{69C9174E-4CBF-4F2B-AC5F-2D0B933BBEFD}" destId="{EC2EF825-F319-4C74-A5E3-91FC8E24D75B}" srcOrd="0" destOrd="0" presId="urn:microsoft.com/office/officeart/2005/8/layout/venn2"/>
    <dgm:cxn modelId="{92FAB6B8-DA88-4872-951F-7A0FDC240BD4}" srcId="{27AF9581-45C3-4BED-AE33-026F77295285}" destId="{E55EB874-0ED4-4F6E-9686-C399BC5D138B}" srcOrd="2" destOrd="0" parTransId="{4C78B84E-F698-4ADD-BB5C-7800A2FD05A1}" sibTransId="{F421AFD7-AAD8-4663-BAF0-2EB7A47BCCF1}"/>
    <dgm:cxn modelId="{AC4973D0-459D-4957-BF5D-F1B9F8F16C47}" type="presParOf" srcId="{BDF3A6A6-570E-41B5-A950-80475D7CEC81}" destId="{92B84EF9-2AD1-471F-B8C1-4CE71044F7AE}" srcOrd="0" destOrd="0" presId="urn:microsoft.com/office/officeart/2005/8/layout/venn2"/>
    <dgm:cxn modelId="{4BA5018A-FBE1-41C0-BFF3-011C6BA9A5B6}" type="presParOf" srcId="{92B84EF9-2AD1-471F-B8C1-4CE71044F7AE}" destId="{1AF10F0D-AE98-49EE-A959-E90A9128CE86}" srcOrd="0" destOrd="0" presId="urn:microsoft.com/office/officeart/2005/8/layout/venn2"/>
    <dgm:cxn modelId="{A21EA4A7-C9AA-423A-9E80-E44C4C0B6152}" type="presParOf" srcId="{92B84EF9-2AD1-471F-B8C1-4CE71044F7AE}" destId="{C27B6B9C-6BCC-41E0-84C7-01D27D0CA930}" srcOrd="1" destOrd="0" presId="urn:microsoft.com/office/officeart/2005/8/layout/venn2"/>
    <dgm:cxn modelId="{2B666EBB-C6E2-4B51-B8A6-605CB1772DD7}" type="presParOf" srcId="{BDF3A6A6-570E-41B5-A950-80475D7CEC81}" destId="{E26DB92F-530C-4523-87B9-5006F26D3FDC}" srcOrd="1" destOrd="0" presId="urn:microsoft.com/office/officeart/2005/8/layout/venn2"/>
    <dgm:cxn modelId="{1D7F31B5-6349-4CED-B6E6-3468A07C85F0}" type="presParOf" srcId="{E26DB92F-530C-4523-87B9-5006F26D3FDC}" destId="{BF649AF7-217E-47B4-9812-9B76DFA713F5}" srcOrd="0" destOrd="0" presId="urn:microsoft.com/office/officeart/2005/8/layout/venn2"/>
    <dgm:cxn modelId="{4FFF659F-22A8-40B3-816A-55B61D6B908C}" type="presParOf" srcId="{E26DB92F-530C-4523-87B9-5006F26D3FDC}" destId="{ABDC8532-88D3-4EE4-BA3C-B8F3F3439562}" srcOrd="1" destOrd="0" presId="urn:microsoft.com/office/officeart/2005/8/layout/venn2"/>
    <dgm:cxn modelId="{0B89E12A-7145-402C-8A4C-96EEFD57BA1C}" type="presParOf" srcId="{BDF3A6A6-570E-41B5-A950-80475D7CEC81}" destId="{E0FA77FB-A301-4773-B4EA-505F3C32F457}" srcOrd="2" destOrd="0" presId="urn:microsoft.com/office/officeart/2005/8/layout/venn2"/>
    <dgm:cxn modelId="{70F58A13-4083-498E-89AC-F427695220E6}" type="presParOf" srcId="{E0FA77FB-A301-4773-B4EA-505F3C32F457}" destId="{25EA1FB2-D3B9-494E-BD8E-E57954554A1D}" srcOrd="0" destOrd="0" presId="urn:microsoft.com/office/officeart/2005/8/layout/venn2"/>
    <dgm:cxn modelId="{2C9774C1-DDD6-406F-A0F6-594FFE660609}" type="presParOf" srcId="{E0FA77FB-A301-4773-B4EA-505F3C32F457}" destId="{80586E5A-1080-4D13-B902-470E1BB4E652}" srcOrd="1" destOrd="0" presId="urn:microsoft.com/office/officeart/2005/8/layout/venn2"/>
    <dgm:cxn modelId="{CF64A85F-CB9A-43A1-9D30-1F1264D6BC98}" type="presParOf" srcId="{BDF3A6A6-570E-41B5-A950-80475D7CEC81}" destId="{3A300F7D-F74C-42BD-88EE-B5E4F5FDCE02}" srcOrd="3" destOrd="0" presId="urn:microsoft.com/office/officeart/2005/8/layout/venn2"/>
    <dgm:cxn modelId="{5AED2C36-D947-4ED8-A11C-575D3724AB94}" type="presParOf" srcId="{3A300F7D-F74C-42BD-88EE-B5E4F5FDCE02}" destId="{EC2EF825-F319-4C74-A5E3-91FC8E24D75B}" srcOrd="0" destOrd="0" presId="urn:microsoft.com/office/officeart/2005/8/layout/venn2"/>
    <dgm:cxn modelId="{D357BFD1-C839-4322-8F34-8C5D713FA2EC}" type="presParOf" srcId="{3A300F7D-F74C-42BD-88EE-B5E4F5FDCE02}" destId="{B4D3EB9C-8ECD-4326-B830-C8549A6A7E5F}" srcOrd="1" destOrd="0" presId="urn:microsoft.com/office/officeart/2005/8/layout/venn2"/>
  </dgm:cxnLst>
  <dgm:bg/>
  <dgm:whole/>
</dgm:dataModel>
</file>

<file path=ppt/diagrams/data4.xml><?xml version="1.0" encoding="utf-8"?>
<dgm:dataModel xmlns:dgm="http://schemas.openxmlformats.org/drawingml/2006/diagram" xmlns:a="http://schemas.openxmlformats.org/drawingml/2006/main">
  <dgm:ptLst>
    <dgm:pt modelId="{27AF9581-45C3-4BED-AE33-026F77295285}" type="doc">
      <dgm:prSet loTypeId="urn:microsoft.com/office/officeart/2005/8/layout/venn2" loCatId="relationship" qsTypeId="urn:microsoft.com/office/officeart/2005/8/quickstyle/3d1" qsCatId="3D" csTypeId="urn:microsoft.com/office/officeart/2005/8/colors/accent1_2" csCatId="accent1" phldr="1"/>
      <dgm:spPr/>
      <dgm:t>
        <a:bodyPr/>
        <a:lstStyle/>
        <a:p>
          <a:endParaRPr lang="en-US"/>
        </a:p>
      </dgm:t>
    </dgm:pt>
    <dgm:pt modelId="{0380670F-9556-4A38-8C73-F813B12C2707}">
      <dgm:prSet phldrT="[Text]"/>
      <dgm:spPr>
        <a:gradFill rotWithShape="0">
          <a:gsLst>
            <a:gs pos="0">
              <a:srgbClr val="FF3399"/>
            </a:gs>
            <a:gs pos="25000">
              <a:srgbClr val="FF6633"/>
            </a:gs>
            <a:gs pos="50000">
              <a:srgbClr val="FFFF00"/>
            </a:gs>
            <a:gs pos="75000">
              <a:srgbClr val="01A78F"/>
            </a:gs>
            <a:gs pos="100000">
              <a:srgbClr val="3366FF"/>
            </a:gs>
          </a:gsLst>
          <a:lin ang="5400000" scaled="0"/>
        </a:gradFill>
      </dgm:spPr>
      <dgm:t>
        <a:bodyPr/>
        <a:lstStyle/>
        <a:p>
          <a:r>
            <a:rPr lang="he-IL" dirty="0" smtClean="0"/>
            <a:t>תשתיות משאבי אנוש</a:t>
          </a:r>
          <a:endParaRPr lang="en-US" dirty="0"/>
        </a:p>
      </dgm:t>
    </dgm:pt>
    <dgm:pt modelId="{6E024858-0DE5-4B87-AA39-3A747402E326}" type="parTrans" cxnId="{C744B723-5715-4FA9-977B-F48917450EA5}">
      <dgm:prSet/>
      <dgm:spPr/>
      <dgm:t>
        <a:bodyPr/>
        <a:lstStyle/>
        <a:p>
          <a:endParaRPr lang="en-US"/>
        </a:p>
      </dgm:t>
    </dgm:pt>
    <dgm:pt modelId="{33545DE7-DE2C-4D32-8A96-53A1BA165329}" type="sibTrans" cxnId="{C744B723-5715-4FA9-977B-F48917450EA5}">
      <dgm:prSet/>
      <dgm:spPr/>
      <dgm:t>
        <a:bodyPr/>
        <a:lstStyle/>
        <a:p>
          <a:endParaRPr lang="en-US"/>
        </a:p>
      </dgm:t>
    </dgm:pt>
    <dgm:pt modelId="{B7DF243A-59D8-43D2-87BD-789F4A7D287F}">
      <dgm:prSet phldrT="[Text]"/>
      <dgm:spPr>
        <a:gradFill rotWithShape="0">
          <a:gsLst>
            <a:gs pos="0">
              <a:srgbClr val="DDEBCF"/>
            </a:gs>
            <a:gs pos="50000">
              <a:srgbClr val="9CB86E"/>
            </a:gs>
            <a:gs pos="100000">
              <a:srgbClr val="156B13"/>
            </a:gs>
          </a:gsLst>
          <a:lin ang="5400000" scaled="0"/>
        </a:gradFill>
      </dgm:spPr>
      <dgm:t>
        <a:bodyPr/>
        <a:lstStyle/>
        <a:p>
          <a:r>
            <a:rPr lang="he-IL" dirty="0" smtClean="0"/>
            <a:t>תשתיות תוכן מקצועיות</a:t>
          </a:r>
          <a:endParaRPr lang="en-US" dirty="0"/>
        </a:p>
      </dgm:t>
    </dgm:pt>
    <dgm:pt modelId="{EB0F661B-3C3C-41C3-87D5-11F6F7E8E0C6}" type="parTrans" cxnId="{3E0041EC-21E3-4A33-AC6C-39042E847C07}">
      <dgm:prSet/>
      <dgm:spPr/>
      <dgm:t>
        <a:bodyPr/>
        <a:lstStyle/>
        <a:p>
          <a:endParaRPr lang="en-US"/>
        </a:p>
      </dgm:t>
    </dgm:pt>
    <dgm:pt modelId="{632D63CF-F75A-4C20-B60A-1CCC5A61813C}" type="sibTrans" cxnId="{3E0041EC-21E3-4A33-AC6C-39042E847C07}">
      <dgm:prSet/>
      <dgm:spPr/>
      <dgm:t>
        <a:bodyPr/>
        <a:lstStyle/>
        <a:p>
          <a:endParaRPr lang="en-US"/>
        </a:p>
      </dgm:t>
    </dgm:pt>
    <dgm:pt modelId="{E55EB874-0ED4-4F6E-9686-C399BC5D138B}">
      <dgm:prSet phldrT="[Text]"/>
      <dgm:spPr>
        <a:gradFill rotWithShape="0">
          <a:gsLst>
            <a:gs pos="0">
              <a:srgbClr val="03D4A8"/>
            </a:gs>
            <a:gs pos="25000">
              <a:srgbClr val="21D6E0"/>
            </a:gs>
            <a:gs pos="75000">
              <a:srgbClr val="0087E6"/>
            </a:gs>
            <a:gs pos="100000">
              <a:srgbClr val="005CBF"/>
            </a:gs>
          </a:gsLst>
          <a:lin ang="5400000" scaled="0"/>
        </a:gradFill>
      </dgm:spPr>
      <dgm:t>
        <a:bodyPr/>
        <a:lstStyle/>
        <a:p>
          <a:r>
            <a:rPr lang="he-IL" dirty="0" smtClean="0"/>
            <a:t>המודל העסקי</a:t>
          </a:r>
          <a:endParaRPr lang="en-US" dirty="0"/>
        </a:p>
      </dgm:t>
    </dgm:pt>
    <dgm:pt modelId="{4C78B84E-F698-4ADD-BB5C-7800A2FD05A1}" type="parTrans" cxnId="{92FAB6B8-DA88-4872-951F-7A0FDC240BD4}">
      <dgm:prSet/>
      <dgm:spPr/>
      <dgm:t>
        <a:bodyPr/>
        <a:lstStyle/>
        <a:p>
          <a:endParaRPr lang="en-US"/>
        </a:p>
      </dgm:t>
    </dgm:pt>
    <dgm:pt modelId="{F421AFD7-AAD8-4663-BAF0-2EB7A47BCCF1}" type="sibTrans" cxnId="{92FAB6B8-DA88-4872-951F-7A0FDC240BD4}">
      <dgm:prSet/>
      <dgm:spPr/>
      <dgm:t>
        <a:bodyPr/>
        <a:lstStyle/>
        <a:p>
          <a:endParaRPr lang="en-US"/>
        </a:p>
      </dgm:t>
    </dgm:pt>
    <dgm:pt modelId="{69C9174E-4CBF-4F2B-AC5F-2D0B933BBEFD}">
      <dgm:prSet phldrT="[Text]"/>
      <dgm:spPr>
        <a:gradFill rotWithShape="0">
          <a:gsLst>
            <a:gs pos="0">
              <a:schemeClr val="accent1">
                <a:lumMod val="60000"/>
                <a:lumOff val="40000"/>
              </a:schemeClr>
            </a:gs>
            <a:gs pos="46000">
              <a:schemeClr val="accent1">
                <a:hueOff val="0"/>
                <a:satOff val="0"/>
                <a:lumOff val="0"/>
                <a:alphaOff val="0"/>
                <a:tint val="86000"/>
                <a:satMod val="160000"/>
              </a:schemeClr>
            </a:gs>
            <a:gs pos="100000">
              <a:schemeClr val="accent1">
                <a:hueOff val="0"/>
                <a:satOff val="0"/>
                <a:lumOff val="0"/>
                <a:alphaOff val="0"/>
                <a:shade val="40000"/>
                <a:satMod val="160000"/>
              </a:schemeClr>
            </a:gs>
          </a:gsLst>
        </a:gradFill>
      </dgm:spPr>
      <dgm:t>
        <a:bodyPr/>
        <a:lstStyle/>
        <a:p>
          <a:r>
            <a:rPr lang="he-IL" dirty="0" smtClean="0"/>
            <a:t>מוצרים ושרותים</a:t>
          </a:r>
          <a:endParaRPr lang="en-US" dirty="0"/>
        </a:p>
      </dgm:t>
    </dgm:pt>
    <dgm:pt modelId="{96AF954B-FFEC-424F-978B-2156303C522D}" type="parTrans" cxnId="{0BE7ED1F-6D93-44B0-A7B3-17E1E40FB789}">
      <dgm:prSet/>
      <dgm:spPr/>
      <dgm:t>
        <a:bodyPr/>
        <a:lstStyle/>
        <a:p>
          <a:endParaRPr lang="en-US"/>
        </a:p>
      </dgm:t>
    </dgm:pt>
    <dgm:pt modelId="{E0ECD4F5-5E08-46F7-8570-7468BEC6AEFF}" type="sibTrans" cxnId="{0BE7ED1F-6D93-44B0-A7B3-17E1E40FB789}">
      <dgm:prSet/>
      <dgm:spPr/>
      <dgm:t>
        <a:bodyPr/>
        <a:lstStyle/>
        <a:p>
          <a:endParaRPr lang="en-US"/>
        </a:p>
      </dgm:t>
    </dgm:pt>
    <dgm:pt modelId="{BDF3A6A6-570E-41B5-A950-80475D7CEC81}" type="pres">
      <dgm:prSet presAssocID="{27AF9581-45C3-4BED-AE33-026F77295285}" presName="Name0" presStyleCnt="0">
        <dgm:presLayoutVars>
          <dgm:chMax val="7"/>
          <dgm:resizeHandles val="exact"/>
        </dgm:presLayoutVars>
      </dgm:prSet>
      <dgm:spPr/>
      <dgm:t>
        <a:bodyPr/>
        <a:lstStyle/>
        <a:p>
          <a:endParaRPr lang="en-US"/>
        </a:p>
      </dgm:t>
    </dgm:pt>
    <dgm:pt modelId="{92B84EF9-2AD1-471F-B8C1-4CE71044F7AE}" type="pres">
      <dgm:prSet presAssocID="{27AF9581-45C3-4BED-AE33-026F77295285}" presName="comp1" presStyleCnt="0"/>
      <dgm:spPr/>
    </dgm:pt>
    <dgm:pt modelId="{1AF10F0D-AE98-49EE-A959-E90A9128CE86}" type="pres">
      <dgm:prSet presAssocID="{27AF9581-45C3-4BED-AE33-026F77295285}" presName="circle1" presStyleLbl="node1" presStyleIdx="0" presStyleCnt="4"/>
      <dgm:spPr/>
      <dgm:t>
        <a:bodyPr/>
        <a:lstStyle/>
        <a:p>
          <a:endParaRPr lang="en-US"/>
        </a:p>
      </dgm:t>
    </dgm:pt>
    <dgm:pt modelId="{C27B6B9C-6BCC-41E0-84C7-01D27D0CA930}" type="pres">
      <dgm:prSet presAssocID="{27AF9581-45C3-4BED-AE33-026F77295285}" presName="c1text" presStyleLbl="node1" presStyleIdx="0" presStyleCnt="4">
        <dgm:presLayoutVars>
          <dgm:bulletEnabled val="1"/>
        </dgm:presLayoutVars>
      </dgm:prSet>
      <dgm:spPr/>
      <dgm:t>
        <a:bodyPr/>
        <a:lstStyle/>
        <a:p>
          <a:endParaRPr lang="en-US"/>
        </a:p>
      </dgm:t>
    </dgm:pt>
    <dgm:pt modelId="{E26DB92F-530C-4523-87B9-5006F26D3FDC}" type="pres">
      <dgm:prSet presAssocID="{27AF9581-45C3-4BED-AE33-026F77295285}" presName="comp2" presStyleCnt="0"/>
      <dgm:spPr/>
    </dgm:pt>
    <dgm:pt modelId="{BF649AF7-217E-47B4-9812-9B76DFA713F5}" type="pres">
      <dgm:prSet presAssocID="{27AF9581-45C3-4BED-AE33-026F77295285}" presName="circle2" presStyleLbl="node1" presStyleIdx="1" presStyleCnt="4"/>
      <dgm:spPr/>
      <dgm:t>
        <a:bodyPr/>
        <a:lstStyle/>
        <a:p>
          <a:endParaRPr lang="en-US"/>
        </a:p>
      </dgm:t>
    </dgm:pt>
    <dgm:pt modelId="{ABDC8532-88D3-4EE4-BA3C-B8F3F3439562}" type="pres">
      <dgm:prSet presAssocID="{27AF9581-45C3-4BED-AE33-026F77295285}" presName="c2text" presStyleLbl="node1" presStyleIdx="1" presStyleCnt="4">
        <dgm:presLayoutVars>
          <dgm:bulletEnabled val="1"/>
        </dgm:presLayoutVars>
      </dgm:prSet>
      <dgm:spPr/>
      <dgm:t>
        <a:bodyPr/>
        <a:lstStyle/>
        <a:p>
          <a:endParaRPr lang="en-US"/>
        </a:p>
      </dgm:t>
    </dgm:pt>
    <dgm:pt modelId="{E0FA77FB-A301-4773-B4EA-505F3C32F457}" type="pres">
      <dgm:prSet presAssocID="{27AF9581-45C3-4BED-AE33-026F77295285}" presName="comp3" presStyleCnt="0"/>
      <dgm:spPr/>
    </dgm:pt>
    <dgm:pt modelId="{25EA1FB2-D3B9-494E-BD8E-E57954554A1D}" type="pres">
      <dgm:prSet presAssocID="{27AF9581-45C3-4BED-AE33-026F77295285}" presName="circle3" presStyleLbl="node1" presStyleIdx="2" presStyleCnt="4"/>
      <dgm:spPr/>
      <dgm:t>
        <a:bodyPr/>
        <a:lstStyle/>
        <a:p>
          <a:endParaRPr lang="en-US"/>
        </a:p>
      </dgm:t>
    </dgm:pt>
    <dgm:pt modelId="{80586E5A-1080-4D13-B902-470E1BB4E652}" type="pres">
      <dgm:prSet presAssocID="{27AF9581-45C3-4BED-AE33-026F77295285}" presName="c3text" presStyleLbl="node1" presStyleIdx="2" presStyleCnt="4">
        <dgm:presLayoutVars>
          <dgm:bulletEnabled val="1"/>
        </dgm:presLayoutVars>
      </dgm:prSet>
      <dgm:spPr/>
      <dgm:t>
        <a:bodyPr/>
        <a:lstStyle/>
        <a:p>
          <a:endParaRPr lang="en-US"/>
        </a:p>
      </dgm:t>
    </dgm:pt>
    <dgm:pt modelId="{3A300F7D-F74C-42BD-88EE-B5E4F5FDCE02}" type="pres">
      <dgm:prSet presAssocID="{27AF9581-45C3-4BED-AE33-026F77295285}" presName="comp4" presStyleCnt="0"/>
      <dgm:spPr/>
    </dgm:pt>
    <dgm:pt modelId="{EC2EF825-F319-4C74-A5E3-91FC8E24D75B}" type="pres">
      <dgm:prSet presAssocID="{27AF9581-45C3-4BED-AE33-026F77295285}" presName="circle4" presStyleLbl="node1" presStyleIdx="3" presStyleCnt="4"/>
      <dgm:spPr/>
      <dgm:t>
        <a:bodyPr/>
        <a:lstStyle/>
        <a:p>
          <a:endParaRPr lang="en-US"/>
        </a:p>
      </dgm:t>
    </dgm:pt>
    <dgm:pt modelId="{B4D3EB9C-8ECD-4326-B830-C8549A6A7E5F}" type="pres">
      <dgm:prSet presAssocID="{27AF9581-45C3-4BED-AE33-026F77295285}" presName="c4text" presStyleLbl="node1" presStyleIdx="3" presStyleCnt="4">
        <dgm:presLayoutVars>
          <dgm:bulletEnabled val="1"/>
        </dgm:presLayoutVars>
      </dgm:prSet>
      <dgm:spPr/>
      <dgm:t>
        <a:bodyPr/>
        <a:lstStyle/>
        <a:p>
          <a:endParaRPr lang="en-US"/>
        </a:p>
      </dgm:t>
    </dgm:pt>
  </dgm:ptLst>
  <dgm:cxnLst>
    <dgm:cxn modelId="{0F7F46E0-3275-4F7B-8A4B-ED2531FF98B9}" type="presOf" srcId="{E55EB874-0ED4-4F6E-9686-C399BC5D138B}" destId="{80586E5A-1080-4D13-B902-470E1BB4E652}" srcOrd="1" destOrd="0" presId="urn:microsoft.com/office/officeart/2005/8/layout/venn2"/>
    <dgm:cxn modelId="{786D556E-8AD7-43FA-AB44-2D7A36C62284}" type="presOf" srcId="{B7DF243A-59D8-43D2-87BD-789F4A7D287F}" destId="{ABDC8532-88D3-4EE4-BA3C-B8F3F3439562}" srcOrd="1" destOrd="0" presId="urn:microsoft.com/office/officeart/2005/8/layout/venn2"/>
    <dgm:cxn modelId="{5C129B78-3E8F-479B-8A37-0F6A86B64693}" type="presOf" srcId="{B7DF243A-59D8-43D2-87BD-789F4A7D287F}" destId="{BF649AF7-217E-47B4-9812-9B76DFA713F5}" srcOrd="0" destOrd="0" presId="urn:microsoft.com/office/officeart/2005/8/layout/venn2"/>
    <dgm:cxn modelId="{734558B8-5DCE-41FA-905F-3FE02518794E}" type="presOf" srcId="{69C9174E-4CBF-4F2B-AC5F-2D0B933BBEFD}" destId="{EC2EF825-F319-4C74-A5E3-91FC8E24D75B}" srcOrd="0" destOrd="0" presId="urn:microsoft.com/office/officeart/2005/8/layout/venn2"/>
    <dgm:cxn modelId="{A51D58B7-80E6-4DE7-810B-A57D3E8689FE}" type="presOf" srcId="{27AF9581-45C3-4BED-AE33-026F77295285}" destId="{BDF3A6A6-570E-41B5-A950-80475D7CEC81}" srcOrd="0" destOrd="0" presId="urn:microsoft.com/office/officeart/2005/8/layout/venn2"/>
    <dgm:cxn modelId="{C7E566FC-2857-4F29-AD70-3A7A6A550CD7}" type="presOf" srcId="{E55EB874-0ED4-4F6E-9686-C399BC5D138B}" destId="{25EA1FB2-D3B9-494E-BD8E-E57954554A1D}" srcOrd="0" destOrd="0" presId="urn:microsoft.com/office/officeart/2005/8/layout/venn2"/>
    <dgm:cxn modelId="{3E0041EC-21E3-4A33-AC6C-39042E847C07}" srcId="{27AF9581-45C3-4BED-AE33-026F77295285}" destId="{B7DF243A-59D8-43D2-87BD-789F4A7D287F}" srcOrd="1" destOrd="0" parTransId="{EB0F661B-3C3C-41C3-87D5-11F6F7E8E0C6}" sibTransId="{632D63CF-F75A-4C20-B60A-1CCC5A61813C}"/>
    <dgm:cxn modelId="{0BE7ED1F-6D93-44B0-A7B3-17E1E40FB789}" srcId="{27AF9581-45C3-4BED-AE33-026F77295285}" destId="{69C9174E-4CBF-4F2B-AC5F-2D0B933BBEFD}" srcOrd="3" destOrd="0" parTransId="{96AF954B-FFEC-424F-978B-2156303C522D}" sibTransId="{E0ECD4F5-5E08-46F7-8570-7468BEC6AEFF}"/>
    <dgm:cxn modelId="{C744B723-5715-4FA9-977B-F48917450EA5}" srcId="{27AF9581-45C3-4BED-AE33-026F77295285}" destId="{0380670F-9556-4A38-8C73-F813B12C2707}" srcOrd="0" destOrd="0" parTransId="{6E024858-0DE5-4B87-AA39-3A747402E326}" sibTransId="{33545DE7-DE2C-4D32-8A96-53A1BA165329}"/>
    <dgm:cxn modelId="{F7AE8775-66BF-4ACE-8021-782902B2B610}" type="presOf" srcId="{69C9174E-4CBF-4F2B-AC5F-2D0B933BBEFD}" destId="{B4D3EB9C-8ECD-4326-B830-C8549A6A7E5F}" srcOrd="1" destOrd="0" presId="urn:microsoft.com/office/officeart/2005/8/layout/venn2"/>
    <dgm:cxn modelId="{7709481B-23CF-4776-B394-08E34F8C7DFB}" type="presOf" srcId="{0380670F-9556-4A38-8C73-F813B12C2707}" destId="{1AF10F0D-AE98-49EE-A959-E90A9128CE86}" srcOrd="0" destOrd="0" presId="urn:microsoft.com/office/officeart/2005/8/layout/venn2"/>
    <dgm:cxn modelId="{4F9D2851-8D85-434A-9F71-A31A4B4AF87F}" type="presOf" srcId="{0380670F-9556-4A38-8C73-F813B12C2707}" destId="{C27B6B9C-6BCC-41E0-84C7-01D27D0CA930}" srcOrd="1" destOrd="0" presId="urn:microsoft.com/office/officeart/2005/8/layout/venn2"/>
    <dgm:cxn modelId="{92FAB6B8-DA88-4872-951F-7A0FDC240BD4}" srcId="{27AF9581-45C3-4BED-AE33-026F77295285}" destId="{E55EB874-0ED4-4F6E-9686-C399BC5D138B}" srcOrd="2" destOrd="0" parTransId="{4C78B84E-F698-4ADD-BB5C-7800A2FD05A1}" sibTransId="{F421AFD7-AAD8-4663-BAF0-2EB7A47BCCF1}"/>
    <dgm:cxn modelId="{C9E42559-28D8-4983-87BC-75D106D0CF30}" type="presParOf" srcId="{BDF3A6A6-570E-41B5-A950-80475D7CEC81}" destId="{92B84EF9-2AD1-471F-B8C1-4CE71044F7AE}" srcOrd="0" destOrd="0" presId="urn:microsoft.com/office/officeart/2005/8/layout/venn2"/>
    <dgm:cxn modelId="{85025746-EDA2-497E-BAC6-1D24F34BA2B3}" type="presParOf" srcId="{92B84EF9-2AD1-471F-B8C1-4CE71044F7AE}" destId="{1AF10F0D-AE98-49EE-A959-E90A9128CE86}" srcOrd="0" destOrd="0" presId="urn:microsoft.com/office/officeart/2005/8/layout/venn2"/>
    <dgm:cxn modelId="{1EA3FBED-C2DA-4EF4-9511-424081AA71B6}" type="presParOf" srcId="{92B84EF9-2AD1-471F-B8C1-4CE71044F7AE}" destId="{C27B6B9C-6BCC-41E0-84C7-01D27D0CA930}" srcOrd="1" destOrd="0" presId="urn:microsoft.com/office/officeart/2005/8/layout/venn2"/>
    <dgm:cxn modelId="{928AB855-CE6F-4FD2-9373-F8B2A29DA148}" type="presParOf" srcId="{BDF3A6A6-570E-41B5-A950-80475D7CEC81}" destId="{E26DB92F-530C-4523-87B9-5006F26D3FDC}" srcOrd="1" destOrd="0" presId="urn:microsoft.com/office/officeart/2005/8/layout/venn2"/>
    <dgm:cxn modelId="{1EB130FF-1113-4015-8B3A-BE56C9953E58}" type="presParOf" srcId="{E26DB92F-530C-4523-87B9-5006F26D3FDC}" destId="{BF649AF7-217E-47B4-9812-9B76DFA713F5}" srcOrd="0" destOrd="0" presId="urn:microsoft.com/office/officeart/2005/8/layout/venn2"/>
    <dgm:cxn modelId="{E6BD3531-D632-4FAE-AF25-78E4C6AD721F}" type="presParOf" srcId="{E26DB92F-530C-4523-87B9-5006F26D3FDC}" destId="{ABDC8532-88D3-4EE4-BA3C-B8F3F3439562}" srcOrd="1" destOrd="0" presId="urn:microsoft.com/office/officeart/2005/8/layout/venn2"/>
    <dgm:cxn modelId="{967F77EB-8740-4436-91EC-7F3F205F5BA2}" type="presParOf" srcId="{BDF3A6A6-570E-41B5-A950-80475D7CEC81}" destId="{E0FA77FB-A301-4773-B4EA-505F3C32F457}" srcOrd="2" destOrd="0" presId="urn:microsoft.com/office/officeart/2005/8/layout/venn2"/>
    <dgm:cxn modelId="{A0512EF4-364D-4DB0-9A9F-6130350CF69A}" type="presParOf" srcId="{E0FA77FB-A301-4773-B4EA-505F3C32F457}" destId="{25EA1FB2-D3B9-494E-BD8E-E57954554A1D}" srcOrd="0" destOrd="0" presId="urn:microsoft.com/office/officeart/2005/8/layout/venn2"/>
    <dgm:cxn modelId="{94BD558C-C075-4018-AE23-7D54198499EE}" type="presParOf" srcId="{E0FA77FB-A301-4773-B4EA-505F3C32F457}" destId="{80586E5A-1080-4D13-B902-470E1BB4E652}" srcOrd="1" destOrd="0" presId="urn:microsoft.com/office/officeart/2005/8/layout/venn2"/>
    <dgm:cxn modelId="{5F91F205-9E45-4CB2-8C7A-8B1730A7CED9}" type="presParOf" srcId="{BDF3A6A6-570E-41B5-A950-80475D7CEC81}" destId="{3A300F7D-F74C-42BD-88EE-B5E4F5FDCE02}" srcOrd="3" destOrd="0" presId="urn:microsoft.com/office/officeart/2005/8/layout/venn2"/>
    <dgm:cxn modelId="{1A5493C7-2799-4290-81D2-E081515383D3}" type="presParOf" srcId="{3A300F7D-F74C-42BD-88EE-B5E4F5FDCE02}" destId="{EC2EF825-F319-4C74-A5E3-91FC8E24D75B}" srcOrd="0" destOrd="0" presId="urn:microsoft.com/office/officeart/2005/8/layout/venn2"/>
    <dgm:cxn modelId="{CC7169C4-D080-4F36-BBB9-950C5B539FD8}" type="presParOf" srcId="{3A300F7D-F74C-42BD-88EE-B5E4F5FDCE02}" destId="{B4D3EB9C-8ECD-4326-B830-C8549A6A7E5F}" srcOrd="1" destOrd="0" presId="urn:microsoft.com/office/officeart/2005/8/layout/venn2"/>
  </dgm:cxnLst>
  <dgm:bg/>
  <dgm:whole/>
</dgm:dataModel>
</file>

<file path=ppt/diagrams/data5.xml><?xml version="1.0" encoding="utf-8"?>
<dgm:dataModel xmlns:dgm="http://schemas.openxmlformats.org/drawingml/2006/diagram" xmlns:a="http://schemas.openxmlformats.org/drawingml/2006/main">
  <dgm:ptLst>
    <dgm:pt modelId="{E64404C4-B940-4BF7-99EF-DE29F6A1B4BC}"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AAE62BC5-08AF-4176-9A4B-508AB4031A46}">
      <dgm:prSet phldrT="[Text]"/>
      <dgm:spPr/>
      <dgm:t>
        <a:bodyPr/>
        <a:lstStyle/>
        <a:p>
          <a:r>
            <a:rPr lang="he-IL" dirty="0" smtClean="0"/>
            <a:t>אבחון</a:t>
          </a:r>
          <a:r>
            <a:rPr lang="en-US" dirty="0" smtClean="0"/>
            <a:t>, </a:t>
          </a:r>
          <a:br>
            <a:rPr lang="en-US" dirty="0" smtClean="0"/>
          </a:br>
          <a:r>
            <a:rPr lang="en-US" dirty="0" smtClean="0"/>
            <a:t>Diagnose </a:t>
          </a:r>
          <a:endParaRPr lang="en-US" dirty="0"/>
        </a:p>
      </dgm:t>
    </dgm:pt>
    <dgm:pt modelId="{656F2870-B6FE-4466-9DF1-F8641D81CAFC}" type="parTrans" cxnId="{A949817B-3F34-4AE5-B3FC-C14FCF35B569}">
      <dgm:prSet/>
      <dgm:spPr/>
      <dgm:t>
        <a:bodyPr/>
        <a:lstStyle/>
        <a:p>
          <a:endParaRPr lang="en-US"/>
        </a:p>
      </dgm:t>
    </dgm:pt>
    <dgm:pt modelId="{4C54D2A7-A24F-4BD4-9FE4-BFD929A585EF}" type="sibTrans" cxnId="{A949817B-3F34-4AE5-B3FC-C14FCF35B569}">
      <dgm:prSet/>
      <dgm:spPr/>
      <dgm:t>
        <a:bodyPr/>
        <a:lstStyle/>
        <a:p>
          <a:endParaRPr lang="en-US"/>
        </a:p>
      </dgm:t>
    </dgm:pt>
    <dgm:pt modelId="{971F3120-F779-412A-B184-13757AA4E7B6}">
      <dgm:prSet phldrT="[Text]"/>
      <dgm:spPr/>
      <dgm:t>
        <a:bodyPr/>
        <a:lstStyle/>
        <a:p>
          <a:r>
            <a:rPr lang="he-IL" dirty="0" smtClean="0"/>
            <a:t>ניתוח</a:t>
          </a:r>
          <a:r>
            <a:rPr lang="en-US" dirty="0" smtClean="0"/>
            <a:t>, </a:t>
          </a:r>
          <a:br>
            <a:rPr lang="en-US" dirty="0" smtClean="0"/>
          </a:br>
          <a:r>
            <a:rPr lang="en-US" dirty="0" smtClean="0"/>
            <a:t>Analyze </a:t>
          </a:r>
          <a:endParaRPr lang="en-US" dirty="0"/>
        </a:p>
      </dgm:t>
    </dgm:pt>
    <dgm:pt modelId="{CDE1460F-B64A-4D38-AF89-A42D4651BFC4}" type="parTrans" cxnId="{90D4742B-9718-494E-A02D-13D2E244310E}">
      <dgm:prSet/>
      <dgm:spPr/>
      <dgm:t>
        <a:bodyPr/>
        <a:lstStyle/>
        <a:p>
          <a:endParaRPr lang="en-US"/>
        </a:p>
      </dgm:t>
    </dgm:pt>
    <dgm:pt modelId="{27CA8140-1FBC-4902-8E60-A059AA71F84E}" type="sibTrans" cxnId="{90D4742B-9718-494E-A02D-13D2E244310E}">
      <dgm:prSet/>
      <dgm:spPr/>
      <dgm:t>
        <a:bodyPr/>
        <a:lstStyle/>
        <a:p>
          <a:endParaRPr lang="en-US"/>
        </a:p>
      </dgm:t>
    </dgm:pt>
    <dgm:pt modelId="{0FAE1E64-41C1-4D57-83DD-DCA154C633C2}">
      <dgm:prSet phldrT="[Text]"/>
      <dgm:spPr/>
      <dgm:t>
        <a:bodyPr/>
        <a:lstStyle/>
        <a:p>
          <a:r>
            <a:rPr lang="he-IL" dirty="0" smtClean="0"/>
            <a:t>ייעוץ והבניית אסטרטגיית פיתרון </a:t>
          </a:r>
          <a:r>
            <a:rPr lang="en-US" dirty="0" smtClean="0"/>
            <a:t/>
          </a:r>
          <a:br>
            <a:rPr lang="en-US" dirty="0" smtClean="0"/>
          </a:br>
          <a:r>
            <a:rPr lang="en-US" dirty="0" smtClean="0"/>
            <a:t>Build solution strategy</a:t>
          </a:r>
          <a:endParaRPr lang="en-US" dirty="0"/>
        </a:p>
      </dgm:t>
    </dgm:pt>
    <dgm:pt modelId="{A79A10E7-8341-4393-BA7E-A66D2E9ED9AA}" type="parTrans" cxnId="{82C4D2A2-57D0-46B2-AFED-3541856ACF42}">
      <dgm:prSet/>
      <dgm:spPr/>
      <dgm:t>
        <a:bodyPr/>
        <a:lstStyle/>
        <a:p>
          <a:endParaRPr lang="en-US"/>
        </a:p>
      </dgm:t>
    </dgm:pt>
    <dgm:pt modelId="{7EB900C6-BE7A-41A9-A15D-5825F0BDE3F2}" type="sibTrans" cxnId="{82C4D2A2-57D0-46B2-AFED-3541856ACF42}">
      <dgm:prSet/>
      <dgm:spPr/>
      <dgm:t>
        <a:bodyPr/>
        <a:lstStyle/>
        <a:p>
          <a:endParaRPr lang="en-US"/>
        </a:p>
      </dgm:t>
    </dgm:pt>
    <dgm:pt modelId="{2508F03B-E3D9-40D5-AD85-4F879165C4FF}">
      <dgm:prSet phldrT="[Text]"/>
      <dgm:spPr/>
      <dgm:t>
        <a:bodyPr/>
        <a:lstStyle/>
        <a:p>
          <a:r>
            <a:rPr lang="he-IL" dirty="0" smtClean="0"/>
            <a:t>ניהול השינוי </a:t>
          </a:r>
          <a:r>
            <a:rPr lang="en-US" dirty="0" smtClean="0"/>
            <a:t>, </a:t>
          </a:r>
          <a:br>
            <a:rPr lang="en-US" dirty="0" smtClean="0"/>
          </a:br>
          <a:r>
            <a:rPr lang="en-US" dirty="0" smtClean="0"/>
            <a:t>Manage the change</a:t>
          </a:r>
          <a:endParaRPr lang="en-US" dirty="0"/>
        </a:p>
      </dgm:t>
    </dgm:pt>
    <dgm:pt modelId="{C2F0B690-F2E6-46CC-A35E-6E7794D023FB}" type="parTrans" cxnId="{9887B960-A381-435B-A429-8DF8E8B9BF34}">
      <dgm:prSet/>
      <dgm:spPr/>
      <dgm:t>
        <a:bodyPr/>
        <a:lstStyle/>
        <a:p>
          <a:endParaRPr lang="en-US"/>
        </a:p>
      </dgm:t>
    </dgm:pt>
    <dgm:pt modelId="{912E2E07-D13E-4BBF-B8EF-B03077431B8E}" type="sibTrans" cxnId="{9887B960-A381-435B-A429-8DF8E8B9BF34}">
      <dgm:prSet/>
      <dgm:spPr/>
      <dgm:t>
        <a:bodyPr/>
        <a:lstStyle/>
        <a:p>
          <a:endParaRPr lang="en-US"/>
        </a:p>
      </dgm:t>
    </dgm:pt>
    <dgm:pt modelId="{739A44ED-C941-4960-B86C-FE7BE53153DC}">
      <dgm:prSet phldrT="[Text]"/>
      <dgm:spPr/>
      <dgm:t>
        <a:bodyPr/>
        <a:lstStyle/>
        <a:p>
          <a:r>
            <a:rPr lang="he-IL" dirty="0" smtClean="0"/>
            <a:t>ליווי בהטמעה </a:t>
          </a:r>
          <a:r>
            <a:rPr lang="en-US" dirty="0" smtClean="0"/>
            <a:t/>
          </a:r>
          <a:br>
            <a:rPr lang="en-US" dirty="0" smtClean="0"/>
          </a:br>
          <a:r>
            <a:rPr lang="en-US" dirty="0" smtClean="0"/>
            <a:t>Implementation Consulting</a:t>
          </a:r>
          <a:endParaRPr lang="en-US" dirty="0"/>
        </a:p>
      </dgm:t>
    </dgm:pt>
    <dgm:pt modelId="{7652380A-F62F-4454-B3E9-927ABDA92C38}" type="parTrans" cxnId="{8BC0D003-98AF-4AFE-BC9A-8D0B1F0A88DB}">
      <dgm:prSet/>
      <dgm:spPr/>
      <dgm:t>
        <a:bodyPr/>
        <a:lstStyle/>
        <a:p>
          <a:endParaRPr lang="en-US"/>
        </a:p>
      </dgm:t>
    </dgm:pt>
    <dgm:pt modelId="{9BBD7CCF-040F-4B76-9C79-C06B3AEB3368}" type="sibTrans" cxnId="{8BC0D003-98AF-4AFE-BC9A-8D0B1F0A88DB}">
      <dgm:prSet/>
      <dgm:spPr/>
      <dgm:t>
        <a:bodyPr/>
        <a:lstStyle/>
        <a:p>
          <a:endParaRPr lang="en-US"/>
        </a:p>
      </dgm:t>
    </dgm:pt>
    <dgm:pt modelId="{B6B922A9-FDEA-4AC7-9597-492BD6A7371B}" type="pres">
      <dgm:prSet presAssocID="{E64404C4-B940-4BF7-99EF-DE29F6A1B4BC}" presName="outerComposite" presStyleCnt="0">
        <dgm:presLayoutVars>
          <dgm:chMax val="5"/>
          <dgm:dir/>
          <dgm:resizeHandles val="exact"/>
        </dgm:presLayoutVars>
      </dgm:prSet>
      <dgm:spPr/>
      <dgm:t>
        <a:bodyPr/>
        <a:lstStyle/>
        <a:p>
          <a:endParaRPr lang="en-US"/>
        </a:p>
      </dgm:t>
    </dgm:pt>
    <dgm:pt modelId="{2AAD1317-58B3-4BED-9772-254309BE5D91}" type="pres">
      <dgm:prSet presAssocID="{E64404C4-B940-4BF7-99EF-DE29F6A1B4BC}" presName="dummyMaxCanvas" presStyleCnt="0">
        <dgm:presLayoutVars/>
      </dgm:prSet>
      <dgm:spPr/>
    </dgm:pt>
    <dgm:pt modelId="{2A876C1F-9B74-4D83-9656-8A2AD5F58479}" type="pres">
      <dgm:prSet presAssocID="{E64404C4-B940-4BF7-99EF-DE29F6A1B4BC}" presName="FiveNodes_1" presStyleLbl="node1" presStyleIdx="0" presStyleCnt="5">
        <dgm:presLayoutVars>
          <dgm:bulletEnabled val="1"/>
        </dgm:presLayoutVars>
      </dgm:prSet>
      <dgm:spPr/>
      <dgm:t>
        <a:bodyPr/>
        <a:lstStyle/>
        <a:p>
          <a:endParaRPr lang="en-US"/>
        </a:p>
      </dgm:t>
    </dgm:pt>
    <dgm:pt modelId="{CCCA5C40-8754-4141-9C45-E6F4AEEEDCA6}" type="pres">
      <dgm:prSet presAssocID="{E64404C4-B940-4BF7-99EF-DE29F6A1B4BC}" presName="FiveNodes_2" presStyleLbl="node1" presStyleIdx="1" presStyleCnt="5">
        <dgm:presLayoutVars>
          <dgm:bulletEnabled val="1"/>
        </dgm:presLayoutVars>
      </dgm:prSet>
      <dgm:spPr/>
      <dgm:t>
        <a:bodyPr/>
        <a:lstStyle/>
        <a:p>
          <a:endParaRPr lang="en-US"/>
        </a:p>
      </dgm:t>
    </dgm:pt>
    <dgm:pt modelId="{95EA2CEC-0F6A-4CEE-B152-47957C17B801}" type="pres">
      <dgm:prSet presAssocID="{E64404C4-B940-4BF7-99EF-DE29F6A1B4BC}" presName="FiveNodes_3" presStyleLbl="node1" presStyleIdx="2" presStyleCnt="5">
        <dgm:presLayoutVars>
          <dgm:bulletEnabled val="1"/>
        </dgm:presLayoutVars>
      </dgm:prSet>
      <dgm:spPr/>
      <dgm:t>
        <a:bodyPr/>
        <a:lstStyle/>
        <a:p>
          <a:endParaRPr lang="en-US"/>
        </a:p>
      </dgm:t>
    </dgm:pt>
    <dgm:pt modelId="{B078F2A6-65CF-47C0-927C-8F759739702A}" type="pres">
      <dgm:prSet presAssocID="{E64404C4-B940-4BF7-99EF-DE29F6A1B4BC}" presName="FiveNodes_4" presStyleLbl="node1" presStyleIdx="3" presStyleCnt="5">
        <dgm:presLayoutVars>
          <dgm:bulletEnabled val="1"/>
        </dgm:presLayoutVars>
      </dgm:prSet>
      <dgm:spPr/>
      <dgm:t>
        <a:bodyPr/>
        <a:lstStyle/>
        <a:p>
          <a:endParaRPr lang="en-US"/>
        </a:p>
      </dgm:t>
    </dgm:pt>
    <dgm:pt modelId="{6B3226E9-A1CB-4E3C-995D-453B308009AB}" type="pres">
      <dgm:prSet presAssocID="{E64404C4-B940-4BF7-99EF-DE29F6A1B4BC}" presName="FiveNodes_5" presStyleLbl="node1" presStyleIdx="4" presStyleCnt="5">
        <dgm:presLayoutVars>
          <dgm:bulletEnabled val="1"/>
        </dgm:presLayoutVars>
      </dgm:prSet>
      <dgm:spPr/>
      <dgm:t>
        <a:bodyPr/>
        <a:lstStyle/>
        <a:p>
          <a:endParaRPr lang="en-US"/>
        </a:p>
      </dgm:t>
    </dgm:pt>
    <dgm:pt modelId="{7DF23E30-E38C-48A7-932B-FC3D6C539937}" type="pres">
      <dgm:prSet presAssocID="{E64404C4-B940-4BF7-99EF-DE29F6A1B4BC}" presName="FiveConn_1-2" presStyleLbl="fgAccFollowNode1" presStyleIdx="0" presStyleCnt="4">
        <dgm:presLayoutVars>
          <dgm:bulletEnabled val="1"/>
        </dgm:presLayoutVars>
      </dgm:prSet>
      <dgm:spPr/>
      <dgm:t>
        <a:bodyPr/>
        <a:lstStyle/>
        <a:p>
          <a:endParaRPr lang="en-US"/>
        </a:p>
      </dgm:t>
    </dgm:pt>
    <dgm:pt modelId="{79BCBB18-0801-40D7-AA66-B88AF382EDDA}" type="pres">
      <dgm:prSet presAssocID="{E64404C4-B940-4BF7-99EF-DE29F6A1B4BC}" presName="FiveConn_2-3" presStyleLbl="fgAccFollowNode1" presStyleIdx="1" presStyleCnt="4">
        <dgm:presLayoutVars>
          <dgm:bulletEnabled val="1"/>
        </dgm:presLayoutVars>
      </dgm:prSet>
      <dgm:spPr/>
      <dgm:t>
        <a:bodyPr/>
        <a:lstStyle/>
        <a:p>
          <a:endParaRPr lang="en-US"/>
        </a:p>
      </dgm:t>
    </dgm:pt>
    <dgm:pt modelId="{A4F5CBFE-9002-4DD7-AA88-2BEB53F5E45D}" type="pres">
      <dgm:prSet presAssocID="{E64404C4-B940-4BF7-99EF-DE29F6A1B4BC}" presName="FiveConn_3-4" presStyleLbl="fgAccFollowNode1" presStyleIdx="2" presStyleCnt="4">
        <dgm:presLayoutVars>
          <dgm:bulletEnabled val="1"/>
        </dgm:presLayoutVars>
      </dgm:prSet>
      <dgm:spPr/>
      <dgm:t>
        <a:bodyPr/>
        <a:lstStyle/>
        <a:p>
          <a:endParaRPr lang="en-US"/>
        </a:p>
      </dgm:t>
    </dgm:pt>
    <dgm:pt modelId="{8AAD8240-F919-4AB4-A76D-D4C7B83878EC}" type="pres">
      <dgm:prSet presAssocID="{E64404C4-B940-4BF7-99EF-DE29F6A1B4BC}" presName="FiveConn_4-5" presStyleLbl="fgAccFollowNode1" presStyleIdx="3" presStyleCnt="4">
        <dgm:presLayoutVars>
          <dgm:bulletEnabled val="1"/>
        </dgm:presLayoutVars>
      </dgm:prSet>
      <dgm:spPr/>
      <dgm:t>
        <a:bodyPr/>
        <a:lstStyle/>
        <a:p>
          <a:endParaRPr lang="en-US"/>
        </a:p>
      </dgm:t>
    </dgm:pt>
    <dgm:pt modelId="{8D99FB75-9E0E-4E34-AA17-A0209BF21533}" type="pres">
      <dgm:prSet presAssocID="{E64404C4-B940-4BF7-99EF-DE29F6A1B4BC}" presName="FiveNodes_1_text" presStyleLbl="node1" presStyleIdx="4" presStyleCnt="5">
        <dgm:presLayoutVars>
          <dgm:bulletEnabled val="1"/>
        </dgm:presLayoutVars>
      </dgm:prSet>
      <dgm:spPr/>
      <dgm:t>
        <a:bodyPr/>
        <a:lstStyle/>
        <a:p>
          <a:endParaRPr lang="en-US"/>
        </a:p>
      </dgm:t>
    </dgm:pt>
    <dgm:pt modelId="{2FCF98E8-B3E5-49B0-9F15-2EC87ECE9D2F}" type="pres">
      <dgm:prSet presAssocID="{E64404C4-B940-4BF7-99EF-DE29F6A1B4BC}" presName="FiveNodes_2_text" presStyleLbl="node1" presStyleIdx="4" presStyleCnt="5">
        <dgm:presLayoutVars>
          <dgm:bulletEnabled val="1"/>
        </dgm:presLayoutVars>
      </dgm:prSet>
      <dgm:spPr/>
      <dgm:t>
        <a:bodyPr/>
        <a:lstStyle/>
        <a:p>
          <a:endParaRPr lang="en-US"/>
        </a:p>
      </dgm:t>
    </dgm:pt>
    <dgm:pt modelId="{F42E10BC-722A-4C4F-82F7-485A87CA66CE}" type="pres">
      <dgm:prSet presAssocID="{E64404C4-B940-4BF7-99EF-DE29F6A1B4BC}" presName="FiveNodes_3_text" presStyleLbl="node1" presStyleIdx="4" presStyleCnt="5">
        <dgm:presLayoutVars>
          <dgm:bulletEnabled val="1"/>
        </dgm:presLayoutVars>
      </dgm:prSet>
      <dgm:spPr/>
      <dgm:t>
        <a:bodyPr/>
        <a:lstStyle/>
        <a:p>
          <a:endParaRPr lang="en-US"/>
        </a:p>
      </dgm:t>
    </dgm:pt>
    <dgm:pt modelId="{A4C0D143-513E-417E-82A3-5CBB3DA5AA87}" type="pres">
      <dgm:prSet presAssocID="{E64404C4-B940-4BF7-99EF-DE29F6A1B4BC}" presName="FiveNodes_4_text" presStyleLbl="node1" presStyleIdx="4" presStyleCnt="5">
        <dgm:presLayoutVars>
          <dgm:bulletEnabled val="1"/>
        </dgm:presLayoutVars>
      </dgm:prSet>
      <dgm:spPr/>
      <dgm:t>
        <a:bodyPr/>
        <a:lstStyle/>
        <a:p>
          <a:endParaRPr lang="en-US"/>
        </a:p>
      </dgm:t>
    </dgm:pt>
    <dgm:pt modelId="{4EB77D30-8407-41F1-BF06-FE7F235780E6}" type="pres">
      <dgm:prSet presAssocID="{E64404C4-B940-4BF7-99EF-DE29F6A1B4BC}" presName="FiveNodes_5_text" presStyleLbl="node1" presStyleIdx="4" presStyleCnt="5">
        <dgm:presLayoutVars>
          <dgm:bulletEnabled val="1"/>
        </dgm:presLayoutVars>
      </dgm:prSet>
      <dgm:spPr/>
      <dgm:t>
        <a:bodyPr/>
        <a:lstStyle/>
        <a:p>
          <a:endParaRPr lang="en-US"/>
        </a:p>
      </dgm:t>
    </dgm:pt>
  </dgm:ptLst>
  <dgm:cxnLst>
    <dgm:cxn modelId="{9887B960-A381-435B-A429-8DF8E8B9BF34}" srcId="{E64404C4-B940-4BF7-99EF-DE29F6A1B4BC}" destId="{2508F03B-E3D9-40D5-AD85-4F879165C4FF}" srcOrd="3" destOrd="0" parTransId="{C2F0B690-F2E6-46CC-A35E-6E7794D023FB}" sibTransId="{912E2E07-D13E-4BBF-B8EF-B03077431B8E}"/>
    <dgm:cxn modelId="{1AEF781F-1319-4575-A053-C6288A2FBC34}" type="presOf" srcId="{0FAE1E64-41C1-4D57-83DD-DCA154C633C2}" destId="{F42E10BC-722A-4C4F-82F7-485A87CA66CE}" srcOrd="1" destOrd="0" presId="urn:microsoft.com/office/officeart/2005/8/layout/vProcess5"/>
    <dgm:cxn modelId="{F429A5E7-87A0-40C3-BE1A-BC50C19B917A}" type="presOf" srcId="{971F3120-F779-412A-B184-13757AA4E7B6}" destId="{2FCF98E8-B3E5-49B0-9F15-2EC87ECE9D2F}" srcOrd="1" destOrd="0" presId="urn:microsoft.com/office/officeart/2005/8/layout/vProcess5"/>
    <dgm:cxn modelId="{7B8B96E5-460A-435A-930C-07E788A859FA}" type="presOf" srcId="{739A44ED-C941-4960-B86C-FE7BE53153DC}" destId="{4EB77D30-8407-41F1-BF06-FE7F235780E6}" srcOrd="1" destOrd="0" presId="urn:microsoft.com/office/officeart/2005/8/layout/vProcess5"/>
    <dgm:cxn modelId="{B0C16530-5CF9-489F-A882-29AC43C9A128}" type="presOf" srcId="{912E2E07-D13E-4BBF-B8EF-B03077431B8E}" destId="{8AAD8240-F919-4AB4-A76D-D4C7B83878EC}" srcOrd="0" destOrd="0" presId="urn:microsoft.com/office/officeart/2005/8/layout/vProcess5"/>
    <dgm:cxn modelId="{F4F83FEC-7B1D-447D-B190-D4D1C7E8106C}" type="presOf" srcId="{0FAE1E64-41C1-4D57-83DD-DCA154C633C2}" destId="{95EA2CEC-0F6A-4CEE-B152-47957C17B801}" srcOrd="0" destOrd="0" presId="urn:microsoft.com/office/officeart/2005/8/layout/vProcess5"/>
    <dgm:cxn modelId="{B5A1F559-1659-48BC-B578-FA6DF4F0E62D}" type="presOf" srcId="{E64404C4-B940-4BF7-99EF-DE29F6A1B4BC}" destId="{B6B922A9-FDEA-4AC7-9597-492BD6A7371B}" srcOrd="0" destOrd="0" presId="urn:microsoft.com/office/officeart/2005/8/layout/vProcess5"/>
    <dgm:cxn modelId="{071B0B53-9AA3-4437-8888-5187A5A32342}" type="presOf" srcId="{4C54D2A7-A24F-4BD4-9FE4-BFD929A585EF}" destId="{7DF23E30-E38C-48A7-932B-FC3D6C539937}" srcOrd="0" destOrd="0" presId="urn:microsoft.com/office/officeart/2005/8/layout/vProcess5"/>
    <dgm:cxn modelId="{C1AF1D04-52A8-4DB8-A793-33C51ED873A3}" type="presOf" srcId="{2508F03B-E3D9-40D5-AD85-4F879165C4FF}" destId="{A4C0D143-513E-417E-82A3-5CBB3DA5AA87}" srcOrd="1" destOrd="0" presId="urn:microsoft.com/office/officeart/2005/8/layout/vProcess5"/>
    <dgm:cxn modelId="{F7D25367-F42E-4290-B3D7-2E075140A3B1}" type="presOf" srcId="{971F3120-F779-412A-B184-13757AA4E7B6}" destId="{CCCA5C40-8754-4141-9C45-E6F4AEEEDCA6}" srcOrd="0" destOrd="0" presId="urn:microsoft.com/office/officeart/2005/8/layout/vProcess5"/>
    <dgm:cxn modelId="{8BC0D003-98AF-4AFE-BC9A-8D0B1F0A88DB}" srcId="{E64404C4-B940-4BF7-99EF-DE29F6A1B4BC}" destId="{739A44ED-C941-4960-B86C-FE7BE53153DC}" srcOrd="4" destOrd="0" parTransId="{7652380A-F62F-4454-B3E9-927ABDA92C38}" sibTransId="{9BBD7CCF-040F-4B76-9C79-C06B3AEB3368}"/>
    <dgm:cxn modelId="{60EB624D-660E-4913-8704-C72CC77B5E96}" type="presOf" srcId="{AAE62BC5-08AF-4176-9A4B-508AB4031A46}" destId="{8D99FB75-9E0E-4E34-AA17-A0209BF21533}" srcOrd="1" destOrd="0" presId="urn:microsoft.com/office/officeart/2005/8/layout/vProcess5"/>
    <dgm:cxn modelId="{A949817B-3F34-4AE5-B3FC-C14FCF35B569}" srcId="{E64404C4-B940-4BF7-99EF-DE29F6A1B4BC}" destId="{AAE62BC5-08AF-4176-9A4B-508AB4031A46}" srcOrd="0" destOrd="0" parTransId="{656F2870-B6FE-4466-9DF1-F8641D81CAFC}" sibTransId="{4C54D2A7-A24F-4BD4-9FE4-BFD929A585EF}"/>
    <dgm:cxn modelId="{981A10C8-2EBA-4973-AD4A-B4546075CF05}" type="presOf" srcId="{AAE62BC5-08AF-4176-9A4B-508AB4031A46}" destId="{2A876C1F-9B74-4D83-9656-8A2AD5F58479}" srcOrd="0" destOrd="0" presId="urn:microsoft.com/office/officeart/2005/8/layout/vProcess5"/>
    <dgm:cxn modelId="{90D4742B-9718-494E-A02D-13D2E244310E}" srcId="{E64404C4-B940-4BF7-99EF-DE29F6A1B4BC}" destId="{971F3120-F779-412A-B184-13757AA4E7B6}" srcOrd="1" destOrd="0" parTransId="{CDE1460F-B64A-4D38-AF89-A42D4651BFC4}" sibTransId="{27CA8140-1FBC-4902-8E60-A059AA71F84E}"/>
    <dgm:cxn modelId="{42A04710-00B7-40FC-A33E-490AA3439D21}" type="presOf" srcId="{7EB900C6-BE7A-41A9-A15D-5825F0BDE3F2}" destId="{A4F5CBFE-9002-4DD7-AA88-2BEB53F5E45D}" srcOrd="0" destOrd="0" presId="urn:microsoft.com/office/officeart/2005/8/layout/vProcess5"/>
    <dgm:cxn modelId="{D8FDD98F-CD32-4FE0-81AE-9F1158A77EA7}" type="presOf" srcId="{27CA8140-1FBC-4902-8E60-A059AA71F84E}" destId="{79BCBB18-0801-40D7-AA66-B88AF382EDDA}" srcOrd="0" destOrd="0" presId="urn:microsoft.com/office/officeart/2005/8/layout/vProcess5"/>
    <dgm:cxn modelId="{CC75EEEE-2AC3-4E76-A0E2-18A3BF35D1BB}" type="presOf" srcId="{2508F03B-E3D9-40D5-AD85-4F879165C4FF}" destId="{B078F2A6-65CF-47C0-927C-8F759739702A}" srcOrd="0" destOrd="0" presId="urn:microsoft.com/office/officeart/2005/8/layout/vProcess5"/>
    <dgm:cxn modelId="{120796AE-C29E-426B-A825-FD52E23DFE3B}" type="presOf" srcId="{739A44ED-C941-4960-B86C-FE7BE53153DC}" destId="{6B3226E9-A1CB-4E3C-995D-453B308009AB}" srcOrd="0" destOrd="0" presId="urn:microsoft.com/office/officeart/2005/8/layout/vProcess5"/>
    <dgm:cxn modelId="{82C4D2A2-57D0-46B2-AFED-3541856ACF42}" srcId="{E64404C4-B940-4BF7-99EF-DE29F6A1B4BC}" destId="{0FAE1E64-41C1-4D57-83DD-DCA154C633C2}" srcOrd="2" destOrd="0" parTransId="{A79A10E7-8341-4393-BA7E-A66D2E9ED9AA}" sibTransId="{7EB900C6-BE7A-41A9-A15D-5825F0BDE3F2}"/>
    <dgm:cxn modelId="{353AEB0E-2E27-4AA1-8083-BEC079F63628}" type="presParOf" srcId="{B6B922A9-FDEA-4AC7-9597-492BD6A7371B}" destId="{2AAD1317-58B3-4BED-9772-254309BE5D91}" srcOrd="0" destOrd="0" presId="urn:microsoft.com/office/officeart/2005/8/layout/vProcess5"/>
    <dgm:cxn modelId="{53A53C59-9C2F-453A-9486-F32F277CCF8C}" type="presParOf" srcId="{B6B922A9-FDEA-4AC7-9597-492BD6A7371B}" destId="{2A876C1F-9B74-4D83-9656-8A2AD5F58479}" srcOrd="1" destOrd="0" presId="urn:microsoft.com/office/officeart/2005/8/layout/vProcess5"/>
    <dgm:cxn modelId="{16EB5A66-EC9E-4EC0-92A6-197E7D68D607}" type="presParOf" srcId="{B6B922A9-FDEA-4AC7-9597-492BD6A7371B}" destId="{CCCA5C40-8754-4141-9C45-E6F4AEEEDCA6}" srcOrd="2" destOrd="0" presId="urn:microsoft.com/office/officeart/2005/8/layout/vProcess5"/>
    <dgm:cxn modelId="{60E8F491-C048-42CD-B1CD-44BCEA7BED52}" type="presParOf" srcId="{B6B922A9-FDEA-4AC7-9597-492BD6A7371B}" destId="{95EA2CEC-0F6A-4CEE-B152-47957C17B801}" srcOrd="3" destOrd="0" presId="urn:microsoft.com/office/officeart/2005/8/layout/vProcess5"/>
    <dgm:cxn modelId="{DFEC8E0F-F4AD-4804-BCDC-6F6876E8A0B5}" type="presParOf" srcId="{B6B922A9-FDEA-4AC7-9597-492BD6A7371B}" destId="{B078F2A6-65CF-47C0-927C-8F759739702A}" srcOrd="4" destOrd="0" presId="urn:microsoft.com/office/officeart/2005/8/layout/vProcess5"/>
    <dgm:cxn modelId="{6728DDAE-3B54-40DC-A80C-112E4AED2D12}" type="presParOf" srcId="{B6B922A9-FDEA-4AC7-9597-492BD6A7371B}" destId="{6B3226E9-A1CB-4E3C-995D-453B308009AB}" srcOrd="5" destOrd="0" presId="urn:microsoft.com/office/officeart/2005/8/layout/vProcess5"/>
    <dgm:cxn modelId="{2EE61DAA-7A96-44C7-9EF4-FC8D18FEC391}" type="presParOf" srcId="{B6B922A9-FDEA-4AC7-9597-492BD6A7371B}" destId="{7DF23E30-E38C-48A7-932B-FC3D6C539937}" srcOrd="6" destOrd="0" presId="urn:microsoft.com/office/officeart/2005/8/layout/vProcess5"/>
    <dgm:cxn modelId="{59272EF5-57BB-4BD3-850E-7AD4F702F4A9}" type="presParOf" srcId="{B6B922A9-FDEA-4AC7-9597-492BD6A7371B}" destId="{79BCBB18-0801-40D7-AA66-B88AF382EDDA}" srcOrd="7" destOrd="0" presId="urn:microsoft.com/office/officeart/2005/8/layout/vProcess5"/>
    <dgm:cxn modelId="{A031D406-F80D-4BC1-BE2F-562E7874D2CB}" type="presParOf" srcId="{B6B922A9-FDEA-4AC7-9597-492BD6A7371B}" destId="{A4F5CBFE-9002-4DD7-AA88-2BEB53F5E45D}" srcOrd="8" destOrd="0" presId="urn:microsoft.com/office/officeart/2005/8/layout/vProcess5"/>
    <dgm:cxn modelId="{D7D40267-C084-4ABB-9D47-857943B13693}" type="presParOf" srcId="{B6B922A9-FDEA-4AC7-9597-492BD6A7371B}" destId="{8AAD8240-F919-4AB4-A76D-D4C7B83878EC}" srcOrd="9" destOrd="0" presId="urn:microsoft.com/office/officeart/2005/8/layout/vProcess5"/>
    <dgm:cxn modelId="{3DA47736-E820-419A-97B7-8C5313C951B1}" type="presParOf" srcId="{B6B922A9-FDEA-4AC7-9597-492BD6A7371B}" destId="{8D99FB75-9E0E-4E34-AA17-A0209BF21533}" srcOrd="10" destOrd="0" presId="urn:microsoft.com/office/officeart/2005/8/layout/vProcess5"/>
    <dgm:cxn modelId="{4A1A2C5F-43BD-46BF-B3FD-4626783FFD6D}" type="presParOf" srcId="{B6B922A9-FDEA-4AC7-9597-492BD6A7371B}" destId="{2FCF98E8-B3E5-49B0-9F15-2EC87ECE9D2F}" srcOrd="11" destOrd="0" presId="urn:microsoft.com/office/officeart/2005/8/layout/vProcess5"/>
    <dgm:cxn modelId="{14EA75F8-31D7-49AB-ABDC-671567F386A2}" type="presParOf" srcId="{B6B922A9-FDEA-4AC7-9597-492BD6A7371B}" destId="{F42E10BC-722A-4C4F-82F7-485A87CA66CE}" srcOrd="12" destOrd="0" presId="urn:microsoft.com/office/officeart/2005/8/layout/vProcess5"/>
    <dgm:cxn modelId="{482024A1-258E-47E4-A183-5A679A7D7B36}" type="presParOf" srcId="{B6B922A9-FDEA-4AC7-9597-492BD6A7371B}" destId="{A4C0D143-513E-417E-82A3-5CBB3DA5AA87}" srcOrd="13" destOrd="0" presId="urn:microsoft.com/office/officeart/2005/8/layout/vProcess5"/>
    <dgm:cxn modelId="{215E9FDA-C754-45C8-B785-068DE60FB1B7}" type="presParOf" srcId="{B6B922A9-FDEA-4AC7-9597-492BD6A7371B}" destId="{4EB77D30-8407-41F1-BF06-FE7F235780E6}" srcOrd="14" destOrd="0" presId="urn:microsoft.com/office/officeart/2005/8/layout/vProcess5"/>
  </dgm:cxnLst>
  <dgm:bg/>
  <dgm:whole/>
</dgm:dataModel>
</file>

<file path=ppt/diagrams/data6.xml><?xml version="1.0" encoding="utf-8"?>
<dgm:dataModel xmlns:dgm="http://schemas.openxmlformats.org/drawingml/2006/diagram" xmlns:a="http://schemas.openxmlformats.org/drawingml/2006/main">
  <dgm:ptLst>
    <dgm:pt modelId="{3BBC3E3E-024F-431E-9DE3-D91A0945E065}" type="doc">
      <dgm:prSet loTypeId="urn:microsoft.com/office/officeart/2005/8/layout/gear1" loCatId="process" qsTypeId="urn:microsoft.com/office/officeart/2005/8/quickstyle/simple1" qsCatId="simple" csTypeId="urn:microsoft.com/office/officeart/2005/8/colors/accent1_2" csCatId="accent1" phldr="1"/>
      <dgm:spPr/>
    </dgm:pt>
    <dgm:pt modelId="{416CBF79-15D2-4A80-ABE9-52F5C8759B67}">
      <dgm:prSet phldrT="[Text]"/>
      <dgm:spPr/>
      <dgm:t>
        <a:bodyPr/>
        <a:lstStyle/>
        <a:p>
          <a:r>
            <a:rPr lang="he-IL" b="1" dirty="0" smtClean="0"/>
            <a:t>הבניית חזון ואסטרטגיה</a:t>
          </a:r>
        </a:p>
        <a:p>
          <a:r>
            <a:rPr lang="he-IL" dirty="0" smtClean="0"/>
            <a:t>הפעלת קבוצת העבודה  לייצור משותף של החזון</a:t>
          </a:r>
        </a:p>
        <a:p>
          <a:r>
            <a:rPr lang="he-IL" dirty="0" smtClean="0"/>
            <a:t>בניית האסטרטגיה להשגתו השלבים ליישומו והמדדים להצלחה </a:t>
          </a:r>
        </a:p>
      </dgm:t>
    </dgm:pt>
    <dgm:pt modelId="{3234B26A-D43F-4198-B489-D930CF6B37BB}" type="parTrans" cxnId="{4A3E673F-FD57-4CAD-A753-E63DB4F639A0}">
      <dgm:prSet/>
      <dgm:spPr/>
      <dgm:t>
        <a:bodyPr/>
        <a:lstStyle/>
        <a:p>
          <a:endParaRPr lang="en-US"/>
        </a:p>
      </dgm:t>
    </dgm:pt>
    <dgm:pt modelId="{ACB682AA-A6ED-4966-8FFE-912E962A929F}" type="sibTrans" cxnId="{4A3E673F-FD57-4CAD-A753-E63DB4F639A0}">
      <dgm:prSet/>
      <dgm:spPr/>
      <dgm:t>
        <a:bodyPr/>
        <a:lstStyle/>
        <a:p>
          <a:endParaRPr lang="en-US"/>
        </a:p>
      </dgm:t>
    </dgm:pt>
    <dgm:pt modelId="{F72E2A87-DC4A-463A-8E41-E8FDDAD6C6DE}">
      <dgm:prSet phldrT="[Text]" custT="1"/>
      <dgm:spPr/>
      <dgm:t>
        <a:bodyPr/>
        <a:lstStyle/>
        <a:p>
          <a:r>
            <a:rPr lang="he-IL" sz="1600" b="1" dirty="0" smtClean="0"/>
            <a:t>ניתוח </a:t>
          </a:r>
        </a:p>
        <a:p>
          <a:r>
            <a:rPr lang="he-IL" sz="1600" b="0" dirty="0" smtClean="0"/>
            <a:t>סעור מוחות, דרוג חשיבות, ניתוח פערים מהמצב הקיים לרצוי, הערכת הקושי והחשיבות בסגירת הפערים</a:t>
          </a:r>
        </a:p>
      </dgm:t>
    </dgm:pt>
    <dgm:pt modelId="{CDDF9397-6265-47A9-BE4A-696E3BEF6B08}" type="parTrans" cxnId="{FD570518-890D-431E-B2DE-D8C5D8E5F108}">
      <dgm:prSet/>
      <dgm:spPr/>
      <dgm:t>
        <a:bodyPr/>
        <a:lstStyle/>
        <a:p>
          <a:endParaRPr lang="en-US"/>
        </a:p>
      </dgm:t>
    </dgm:pt>
    <dgm:pt modelId="{32697369-8D27-401B-BCD9-59165724E7A2}" type="sibTrans" cxnId="{FD570518-890D-431E-B2DE-D8C5D8E5F108}">
      <dgm:prSet/>
      <dgm:spPr/>
      <dgm:t>
        <a:bodyPr/>
        <a:lstStyle/>
        <a:p>
          <a:endParaRPr lang="en-US"/>
        </a:p>
      </dgm:t>
    </dgm:pt>
    <dgm:pt modelId="{B373B3E5-1A02-4BE1-A1D8-B7CA0D17DD48}">
      <dgm:prSet phldrT="[Text]" custT="1"/>
      <dgm:spPr/>
      <dgm:t>
        <a:bodyPr/>
        <a:lstStyle/>
        <a:p>
          <a:r>
            <a:rPr lang="he-IL" sz="1600" b="1" dirty="0" smtClean="0"/>
            <a:t>אבחון </a:t>
          </a:r>
          <a:endParaRPr lang="en-US" sz="1600" b="1" dirty="0" smtClean="0"/>
        </a:p>
        <a:p>
          <a:r>
            <a:rPr lang="he-IL" sz="1600" b="0" dirty="0" smtClean="0"/>
            <a:t>ראיונות, איסוף סימפטומים, השוואה לסטנדרטים, הבנת  התפישות הרווחות, הבנת הממשקים</a:t>
          </a:r>
          <a:endParaRPr lang="he-IL" sz="1400" b="0" dirty="0" smtClean="0"/>
        </a:p>
      </dgm:t>
    </dgm:pt>
    <dgm:pt modelId="{24293C86-9D77-49D2-A122-98890A785509}" type="parTrans" cxnId="{F27DBE5B-F94F-4ECD-BFDC-DAC2DE017123}">
      <dgm:prSet/>
      <dgm:spPr/>
      <dgm:t>
        <a:bodyPr/>
        <a:lstStyle/>
        <a:p>
          <a:endParaRPr lang="en-US"/>
        </a:p>
      </dgm:t>
    </dgm:pt>
    <dgm:pt modelId="{132F3554-2F27-4B93-938B-F7628C94622D}" type="sibTrans" cxnId="{F27DBE5B-F94F-4ECD-BFDC-DAC2DE017123}">
      <dgm:prSet/>
      <dgm:spPr/>
      <dgm:t>
        <a:bodyPr/>
        <a:lstStyle/>
        <a:p>
          <a:endParaRPr lang="en-US"/>
        </a:p>
      </dgm:t>
    </dgm:pt>
    <dgm:pt modelId="{1FD529C9-B7F9-47C0-A28E-CC6D0583F892}" type="pres">
      <dgm:prSet presAssocID="{3BBC3E3E-024F-431E-9DE3-D91A0945E065}" presName="composite" presStyleCnt="0">
        <dgm:presLayoutVars>
          <dgm:chMax val="3"/>
          <dgm:animLvl val="lvl"/>
          <dgm:resizeHandles val="exact"/>
        </dgm:presLayoutVars>
      </dgm:prSet>
      <dgm:spPr/>
    </dgm:pt>
    <dgm:pt modelId="{8D1C033E-C4BD-46C7-90DF-187426DCA4C8}" type="pres">
      <dgm:prSet presAssocID="{416CBF79-15D2-4A80-ABE9-52F5C8759B67}" presName="gear1" presStyleLbl="node1" presStyleIdx="0" presStyleCnt="3">
        <dgm:presLayoutVars>
          <dgm:chMax val="1"/>
          <dgm:bulletEnabled val="1"/>
        </dgm:presLayoutVars>
      </dgm:prSet>
      <dgm:spPr/>
      <dgm:t>
        <a:bodyPr/>
        <a:lstStyle/>
        <a:p>
          <a:endParaRPr lang="en-US"/>
        </a:p>
      </dgm:t>
    </dgm:pt>
    <dgm:pt modelId="{3E154464-B88E-4056-BB1B-82B240F169D5}" type="pres">
      <dgm:prSet presAssocID="{416CBF79-15D2-4A80-ABE9-52F5C8759B67}" presName="gear1srcNode" presStyleLbl="node1" presStyleIdx="0" presStyleCnt="3"/>
      <dgm:spPr/>
      <dgm:t>
        <a:bodyPr/>
        <a:lstStyle/>
        <a:p>
          <a:endParaRPr lang="en-US"/>
        </a:p>
      </dgm:t>
    </dgm:pt>
    <dgm:pt modelId="{E96AA50B-611D-4441-B5F6-10BAF8C921FD}" type="pres">
      <dgm:prSet presAssocID="{416CBF79-15D2-4A80-ABE9-52F5C8759B67}" presName="gear1dstNode" presStyleLbl="node1" presStyleIdx="0" presStyleCnt="3"/>
      <dgm:spPr/>
      <dgm:t>
        <a:bodyPr/>
        <a:lstStyle/>
        <a:p>
          <a:endParaRPr lang="en-US"/>
        </a:p>
      </dgm:t>
    </dgm:pt>
    <dgm:pt modelId="{FAE05603-A978-43F8-AEF6-F917F3E5A7B3}" type="pres">
      <dgm:prSet presAssocID="{F72E2A87-DC4A-463A-8E41-E8FDDAD6C6DE}" presName="gear2" presStyleLbl="node1" presStyleIdx="1" presStyleCnt="3" custScaleX="124375" custScaleY="128750">
        <dgm:presLayoutVars>
          <dgm:chMax val="1"/>
          <dgm:bulletEnabled val="1"/>
        </dgm:presLayoutVars>
      </dgm:prSet>
      <dgm:spPr/>
      <dgm:t>
        <a:bodyPr/>
        <a:lstStyle/>
        <a:p>
          <a:endParaRPr lang="en-US"/>
        </a:p>
      </dgm:t>
    </dgm:pt>
    <dgm:pt modelId="{F00BC132-1184-4590-8D28-F42123954993}" type="pres">
      <dgm:prSet presAssocID="{F72E2A87-DC4A-463A-8E41-E8FDDAD6C6DE}" presName="gear2srcNode" presStyleLbl="node1" presStyleIdx="1" presStyleCnt="3"/>
      <dgm:spPr/>
      <dgm:t>
        <a:bodyPr/>
        <a:lstStyle/>
        <a:p>
          <a:endParaRPr lang="en-US"/>
        </a:p>
      </dgm:t>
    </dgm:pt>
    <dgm:pt modelId="{01ECBC10-3512-40D3-BD71-E479006D64D6}" type="pres">
      <dgm:prSet presAssocID="{F72E2A87-DC4A-463A-8E41-E8FDDAD6C6DE}" presName="gear2dstNode" presStyleLbl="node1" presStyleIdx="1" presStyleCnt="3"/>
      <dgm:spPr/>
      <dgm:t>
        <a:bodyPr/>
        <a:lstStyle/>
        <a:p>
          <a:endParaRPr lang="en-US"/>
        </a:p>
      </dgm:t>
    </dgm:pt>
    <dgm:pt modelId="{1256B7EF-02B1-4798-AED9-C17BD9B795BD}" type="pres">
      <dgm:prSet presAssocID="{B373B3E5-1A02-4BE1-A1D8-B7CA0D17DD48}" presName="gear3" presStyleLbl="node1" presStyleIdx="2" presStyleCnt="3" custScaleX="132828" custScaleY="124124" custLinFactNeighborX="10424"/>
      <dgm:spPr/>
      <dgm:t>
        <a:bodyPr/>
        <a:lstStyle/>
        <a:p>
          <a:endParaRPr lang="en-US"/>
        </a:p>
      </dgm:t>
    </dgm:pt>
    <dgm:pt modelId="{57635FE8-FFF5-49B1-A422-C903A83B27F3}" type="pres">
      <dgm:prSet presAssocID="{B373B3E5-1A02-4BE1-A1D8-B7CA0D17DD48}" presName="gear3tx" presStyleLbl="node1" presStyleIdx="2" presStyleCnt="3">
        <dgm:presLayoutVars>
          <dgm:chMax val="1"/>
          <dgm:bulletEnabled val="1"/>
        </dgm:presLayoutVars>
      </dgm:prSet>
      <dgm:spPr/>
      <dgm:t>
        <a:bodyPr/>
        <a:lstStyle/>
        <a:p>
          <a:endParaRPr lang="en-US"/>
        </a:p>
      </dgm:t>
    </dgm:pt>
    <dgm:pt modelId="{07855BB6-AF5A-477F-BDC7-6B1DE6D38238}" type="pres">
      <dgm:prSet presAssocID="{B373B3E5-1A02-4BE1-A1D8-B7CA0D17DD48}" presName="gear3srcNode" presStyleLbl="node1" presStyleIdx="2" presStyleCnt="3"/>
      <dgm:spPr/>
      <dgm:t>
        <a:bodyPr/>
        <a:lstStyle/>
        <a:p>
          <a:endParaRPr lang="en-US"/>
        </a:p>
      </dgm:t>
    </dgm:pt>
    <dgm:pt modelId="{F817D5E0-144F-42A4-A6C8-5B1DF3C3F234}" type="pres">
      <dgm:prSet presAssocID="{B373B3E5-1A02-4BE1-A1D8-B7CA0D17DD48}" presName="gear3dstNode" presStyleLbl="node1" presStyleIdx="2" presStyleCnt="3"/>
      <dgm:spPr/>
      <dgm:t>
        <a:bodyPr/>
        <a:lstStyle/>
        <a:p>
          <a:endParaRPr lang="en-US"/>
        </a:p>
      </dgm:t>
    </dgm:pt>
    <dgm:pt modelId="{086105F5-08AC-4B37-BC99-9CB2709411BA}" type="pres">
      <dgm:prSet presAssocID="{ACB682AA-A6ED-4966-8FFE-912E962A929F}" presName="connector1" presStyleLbl="sibTrans2D1" presStyleIdx="0" presStyleCnt="3"/>
      <dgm:spPr/>
      <dgm:t>
        <a:bodyPr/>
        <a:lstStyle/>
        <a:p>
          <a:endParaRPr lang="en-US"/>
        </a:p>
      </dgm:t>
    </dgm:pt>
    <dgm:pt modelId="{3951A9EF-949E-4282-B06B-5F80AB08BBBD}" type="pres">
      <dgm:prSet presAssocID="{32697369-8D27-401B-BCD9-59165724E7A2}" presName="connector2" presStyleLbl="sibTrans2D1" presStyleIdx="1" presStyleCnt="3"/>
      <dgm:spPr/>
      <dgm:t>
        <a:bodyPr/>
        <a:lstStyle/>
        <a:p>
          <a:endParaRPr lang="en-US"/>
        </a:p>
      </dgm:t>
    </dgm:pt>
    <dgm:pt modelId="{09FCD9DB-82BE-4494-BBAA-8E04F1FF5A94}" type="pres">
      <dgm:prSet presAssocID="{132F3554-2F27-4B93-938B-F7628C94622D}" presName="connector3" presStyleLbl="sibTrans2D1" presStyleIdx="2" presStyleCnt="3"/>
      <dgm:spPr/>
      <dgm:t>
        <a:bodyPr/>
        <a:lstStyle/>
        <a:p>
          <a:endParaRPr lang="en-US"/>
        </a:p>
      </dgm:t>
    </dgm:pt>
  </dgm:ptLst>
  <dgm:cxnLst>
    <dgm:cxn modelId="{514300A5-1429-4A91-A58F-4F5984056E7B}" type="presOf" srcId="{416CBF79-15D2-4A80-ABE9-52F5C8759B67}" destId="{3E154464-B88E-4056-BB1B-82B240F169D5}" srcOrd="1" destOrd="0" presId="urn:microsoft.com/office/officeart/2005/8/layout/gear1"/>
    <dgm:cxn modelId="{40CDD580-DCC2-4EE3-B9CD-07CB4DE2685C}" type="presOf" srcId="{ACB682AA-A6ED-4966-8FFE-912E962A929F}" destId="{086105F5-08AC-4B37-BC99-9CB2709411BA}" srcOrd="0" destOrd="0" presId="urn:microsoft.com/office/officeart/2005/8/layout/gear1"/>
    <dgm:cxn modelId="{0E52594F-CAEA-4211-BA9E-31F00F572826}" type="presOf" srcId="{B373B3E5-1A02-4BE1-A1D8-B7CA0D17DD48}" destId="{57635FE8-FFF5-49B1-A422-C903A83B27F3}" srcOrd="1" destOrd="0" presId="urn:microsoft.com/office/officeart/2005/8/layout/gear1"/>
    <dgm:cxn modelId="{92BAEA95-8FAE-4160-824A-4A3F72C1B1E7}" type="presOf" srcId="{32697369-8D27-401B-BCD9-59165724E7A2}" destId="{3951A9EF-949E-4282-B06B-5F80AB08BBBD}" srcOrd="0" destOrd="0" presId="urn:microsoft.com/office/officeart/2005/8/layout/gear1"/>
    <dgm:cxn modelId="{07B78A1A-07D5-4A1C-99E0-723F52E6765C}" type="presOf" srcId="{B373B3E5-1A02-4BE1-A1D8-B7CA0D17DD48}" destId="{07855BB6-AF5A-477F-BDC7-6B1DE6D38238}" srcOrd="2" destOrd="0" presId="urn:microsoft.com/office/officeart/2005/8/layout/gear1"/>
    <dgm:cxn modelId="{DE1A358D-A523-4008-BEFC-87E2548C2364}" type="presOf" srcId="{B373B3E5-1A02-4BE1-A1D8-B7CA0D17DD48}" destId="{1256B7EF-02B1-4798-AED9-C17BD9B795BD}" srcOrd="0" destOrd="0" presId="urn:microsoft.com/office/officeart/2005/8/layout/gear1"/>
    <dgm:cxn modelId="{47BB0C76-9B2A-432F-A67D-4D3796A36E11}" type="presOf" srcId="{F72E2A87-DC4A-463A-8E41-E8FDDAD6C6DE}" destId="{F00BC132-1184-4590-8D28-F42123954993}" srcOrd="1" destOrd="0" presId="urn:microsoft.com/office/officeart/2005/8/layout/gear1"/>
    <dgm:cxn modelId="{36168969-303C-4DA1-8F48-EF9BD9AF37A8}" type="presOf" srcId="{B373B3E5-1A02-4BE1-A1D8-B7CA0D17DD48}" destId="{F817D5E0-144F-42A4-A6C8-5B1DF3C3F234}" srcOrd="3" destOrd="0" presId="urn:microsoft.com/office/officeart/2005/8/layout/gear1"/>
    <dgm:cxn modelId="{FD570518-890D-431E-B2DE-D8C5D8E5F108}" srcId="{3BBC3E3E-024F-431E-9DE3-D91A0945E065}" destId="{F72E2A87-DC4A-463A-8E41-E8FDDAD6C6DE}" srcOrd="1" destOrd="0" parTransId="{CDDF9397-6265-47A9-BE4A-696E3BEF6B08}" sibTransId="{32697369-8D27-401B-BCD9-59165724E7A2}"/>
    <dgm:cxn modelId="{4A3E673F-FD57-4CAD-A753-E63DB4F639A0}" srcId="{3BBC3E3E-024F-431E-9DE3-D91A0945E065}" destId="{416CBF79-15D2-4A80-ABE9-52F5C8759B67}" srcOrd="0" destOrd="0" parTransId="{3234B26A-D43F-4198-B489-D930CF6B37BB}" sibTransId="{ACB682AA-A6ED-4966-8FFE-912E962A929F}"/>
    <dgm:cxn modelId="{821FCE07-9D30-43AF-A1FF-7E2AAA4FB46E}" type="presOf" srcId="{416CBF79-15D2-4A80-ABE9-52F5C8759B67}" destId="{E96AA50B-611D-4441-B5F6-10BAF8C921FD}" srcOrd="2" destOrd="0" presId="urn:microsoft.com/office/officeart/2005/8/layout/gear1"/>
    <dgm:cxn modelId="{F36CB7CA-ECB6-463F-B1D4-EF706F9F0E97}" type="presOf" srcId="{3BBC3E3E-024F-431E-9DE3-D91A0945E065}" destId="{1FD529C9-B7F9-47C0-A28E-CC6D0583F892}" srcOrd="0" destOrd="0" presId="urn:microsoft.com/office/officeart/2005/8/layout/gear1"/>
    <dgm:cxn modelId="{11C09C23-8139-4C5E-BD65-21D782CA4BED}" type="presOf" srcId="{F72E2A87-DC4A-463A-8E41-E8FDDAD6C6DE}" destId="{FAE05603-A978-43F8-AEF6-F917F3E5A7B3}" srcOrd="0" destOrd="0" presId="urn:microsoft.com/office/officeart/2005/8/layout/gear1"/>
    <dgm:cxn modelId="{D1D88390-8D33-4952-9F1D-16BC74E51B83}" type="presOf" srcId="{416CBF79-15D2-4A80-ABE9-52F5C8759B67}" destId="{8D1C033E-C4BD-46C7-90DF-187426DCA4C8}" srcOrd="0" destOrd="0" presId="urn:microsoft.com/office/officeart/2005/8/layout/gear1"/>
    <dgm:cxn modelId="{F27DBE5B-F94F-4ECD-BFDC-DAC2DE017123}" srcId="{3BBC3E3E-024F-431E-9DE3-D91A0945E065}" destId="{B373B3E5-1A02-4BE1-A1D8-B7CA0D17DD48}" srcOrd="2" destOrd="0" parTransId="{24293C86-9D77-49D2-A122-98890A785509}" sibTransId="{132F3554-2F27-4B93-938B-F7628C94622D}"/>
    <dgm:cxn modelId="{9ED859E9-1262-4016-A1B2-24D4E37AA434}" type="presOf" srcId="{132F3554-2F27-4B93-938B-F7628C94622D}" destId="{09FCD9DB-82BE-4494-BBAA-8E04F1FF5A94}" srcOrd="0" destOrd="0" presId="urn:microsoft.com/office/officeart/2005/8/layout/gear1"/>
    <dgm:cxn modelId="{0A5397C3-6C5E-4F50-B726-6D08BA687599}" type="presOf" srcId="{F72E2A87-DC4A-463A-8E41-E8FDDAD6C6DE}" destId="{01ECBC10-3512-40D3-BD71-E479006D64D6}" srcOrd="2" destOrd="0" presId="urn:microsoft.com/office/officeart/2005/8/layout/gear1"/>
    <dgm:cxn modelId="{C85543CF-B581-4281-9D42-C9000C91F0B9}" type="presParOf" srcId="{1FD529C9-B7F9-47C0-A28E-CC6D0583F892}" destId="{8D1C033E-C4BD-46C7-90DF-187426DCA4C8}" srcOrd="0" destOrd="0" presId="urn:microsoft.com/office/officeart/2005/8/layout/gear1"/>
    <dgm:cxn modelId="{1508C693-1A36-43BF-89E1-C891AEEC4F08}" type="presParOf" srcId="{1FD529C9-B7F9-47C0-A28E-CC6D0583F892}" destId="{3E154464-B88E-4056-BB1B-82B240F169D5}" srcOrd="1" destOrd="0" presId="urn:microsoft.com/office/officeart/2005/8/layout/gear1"/>
    <dgm:cxn modelId="{4A24774A-B7FE-4693-A090-F07247966868}" type="presParOf" srcId="{1FD529C9-B7F9-47C0-A28E-CC6D0583F892}" destId="{E96AA50B-611D-4441-B5F6-10BAF8C921FD}" srcOrd="2" destOrd="0" presId="urn:microsoft.com/office/officeart/2005/8/layout/gear1"/>
    <dgm:cxn modelId="{A91F4EA7-D82B-4C58-A270-89FE62FAE7E3}" type="presParOf" srcId="{1FD529C9-B7F9-47C0-A28E-CC6D0583F892}" destId="{FAE05603-A978-43F8-AEF6-F917F3E5A7B3}" srcOrd="3" destOrd="0" presId="urn:microsoft.com/office/officeart/2005/8/layout/gear1"/>
    <dgm:cxn modelId="{D4B00B7A-566C-4399-A94F-BF003518D07F}" type="presParOf" srcId="{1FD529C9-B7F9-47C0-A28E-CC6D0583F892}" destId="{F00BC132-1184-4590-8D28-F42123954993}" srcOrd="4" destOrd="0" presId="urn:microsoft.com/office/officeart/2005/8/layout/gear1"/>
    <dgm:cxn modelId="{182C5843-8CCE-4EEF-AF90-790B8AEF59B9}" type="presParOf" srcId="{1FD529C9-B7F9-47C0-A28E-CC6D0583F892}" destId="{01ECBC10-3512-40D3-BD71-E479006D64D6}" srcOrd="5" destOrd="0" presId="urn:microsoft.com/office/officeart/2005/8/layout/gear1"/>
    <dgm:cxn modelId="{7F716B11-F8E3-40A7-89C3-B2C2FCD89915}" type="presParOf" srcId="{1FD529C9-B7F9-47C0-A28E-CC6D0583F892}" destId="{1256B7EF-02B1-4798-AED9-C17BD9B795BD}" srcOrd="6" destOrd="0" presId="urn:microsoft.com/office/officeart/2005/8/layout/gear1"/>
    <dgm:cxn modelId="{5CACF449-D36F-49F7-A5F4-19D5D591C673}" type="presParOf" srcId="{1FD529C9-B7F9-47C0-A28E-CC6D0583F892}" destId="{57635FE8-FFF5-49B1-A422-C903A83B27F3}" srcOrd="7" destOrd="0" presId="urn:microsoft.com/office/officeart/2005/8/layout/gear1"/>
    <dgm:cxn modelId="{96570494-2BD4-416C-B7E5-486A62978BD6}" type="presParOf" srcId="{1FD529C9-B7F9-47C0-A28E-CC6D0583F892}" destId="{07855BB6-AF5A-477F-BDC7-6B1DE6D38238}" srcOrd="8" destOrd="0" presId="urn:microsoft.com/office/officeart/2005/8/layout/gear1"/>
    <dgm:cxn modelId="{532BEBD3-31E2-4C3F-8EB2-B2E86EACB513}" type="presParOf" srcId="{1FD529C9-B7F9-47C0-A28E-CC6D0583F892}" destId="{F817D5E0-144F-42A4-A6C8-5B1DF3C3F234}" srcOrd="9" destOrd="0" presId="urn:microsoft.com/office/officeart/2005/8/layout/gear1"/>
    <dgm:cxn modelId="{84CD6E6B-66C4-461A-AC72-65135A25B499}" type="presParOf" srcId="{1FD529C9-B7F9-47C0-A28E-CC6D0583F892}" destId="{086105F5-08AC-4B37-BC99-9CB2709411BA}" srcOrd="10" destOrd="0" presId="urn:microsoft.com/office/officeart/2005/8/layout/gear1"/>
    <dgm:cxn modelId="{E196FDFD-3FEB-4B2B-B79F-8B1EC7E9AD23}" type="presParOf" srcId="{1FD529C9-B7F9-47C0-A28E-CC6D0583F892}" destId="{3951A9EF-949E-4282-B06B-5F80AB08BBBD}" srcOrd="11" destOrd="0" presId="urn:microsoft.com/office/officeart/2005/8/layout/gear1"/>
    <dgm:cxn modelId="{1CB53BFA-3B4B-4356-976C-6A25764B905A}" type="presParOf" srcId="{1FD529C9-B7F9-47C0-A28E-CC6D0583F892}" destId="{09FCD9DB-82BE-4494-BBAA-8E04F1FF5A94}" srcOrd="12" destOrd="0" presId="urn:microsoft.com/office/officeart/2005/8/layout/gear1"/>
  </dgm:cxnLst>
  <dgm:bg/>
  <dgm:whole/>
</dgm:dataModel>
</file>

<file path=ppt/diagrams/data7.xml><?xml version="1.0" encoding="utf-8"?>
<dgm:dataModel xmlns:dgm="http://schemas.openxmlformats.org/drawingml/2006/diagram" xmlns:a="http://schemas.openxmlformats.org/drawingml/2006/main">
  <dgm:ptLst>
    <dgm:pt modelId="{3BBC3E3E-024F-431E-9DE3-D91A0945E065}" type="doc">
      <dgm:prSet loTypeId="urn:microsoft.com/office/officeart/2005/8/layout/gear1" loCatId="process" qsTypeId="urn:microsoft.com/office/officeart/2005/8/quickstyle/simple1" qsCatId="simple" csTypeId="urn:microsoft.com/office/officeart/2005/8/colors/accent1_2" csCatId="accent1" phldr="1"/>
      <dgm:spPr/>
    </dgm:pt>
    <dgm:pt modelId="{416CBF79-15D2-4A80-ABE9-52F5C8759B67}">
      <dgm:prSet phldrT="[Text]"/>
      <dgm:spPr/>
      <dgm:t>
        <a:bodyPr/>
        <a:lstStyle/>
        <a:p>
          <a:r>
            <a:rPr lang="en-US" b="1" dirty="0" smtClean="0"/>
            <a:t>Build Vision &amp; Strategy</a:t>
          </a:r>
          <a:endParaRPr lang="he-IL" b="1" dirty="0" smtClean="0"/>
        </a:p>
        <a:p>
          <a:r>
            <a:rPr lang="en-US" dirty="0" smtClean="0"/>
            <a:t>Activate the work-group to build and to plan the implementation of the vision &amp; the strategy</a:t>
          </a:r>
          <a:endParaRPr lang="he-IL" dirty="0" smtClean="0"/>
        </a:p>
      </dgm:t>
    </dgm:pt>
    <dgm:pt modelId="{3234B26A-D43F-4198-B489-D930CF6B37BB}" type="parTrans" cxnId="{4A3E673F-FD57-4CAD-A753-E63DB4F639A0}">
      <dgm:prSet/>
      <dgm:spPr/>
      <dgm:t>
        <a:bodyPr/>
        <a:lstStyle/>
        <a:p>
          <a:endParaRPr lang="en-US"/>
        </a:p>
      </dgm:t>
    </dgm:pt>
    <dgm:pt modelId="{ACB682AA-A6ED-4966-8FFE-912E962A929F}" type="sibTrans" cxnId="{4A3E673F-FD57-4CAD-A753-E63DB4F639A0}">
      <dgm:prSet/>
      <dgm:spPr/>
      <dgm:t>
        <a:bodyPr/>
        <a:lstStyle/>
        <a:p>
          <a:endParaRPr lang="en-US"/>
        </a:p>
      </dgm:t>
    </dgm:pt>
    <dgm:pt modelId="{F72E2A87-DC4A-463A-8E41-E8FDDAD6C6DE}">
      <dgm:prSet phldrT="[Text]" custT="1"/>
      <dgm:spPr/>
      <dgm:t>
        <a:bodyPr/>
        <a:lstStyle/>
        <a:p>
          <a:r>
            <a:rPr lang="en-US" sz="1600" b="1" dirty="0" smtClean="0"/>
            <a:t>Analyze</a:t>
          </a:r>
        </a:p>
        <a:p>
          <a:r>
            <a:rPr lang="en-US" sz="1400" b="0" dirty="0" smtClean="0"/>
            <a:t>Brain Storming, Prioritizing, Analyze differences from ideal situation, asses effort  and importance to close gaps</a:t>
          </a:r>
          <a:endParaRPr lang="he-IL" sz="1400" b="0" dirty="0" smtClean="0"/>
        </a:p>
      </dgm:t>
    </dgm:pt>
    <dgm:pt modelId="{CDDF9397-6265-47A9-BE4A-696E3BEF6B08}" type="parTrans" cxnId="{FD570518-890D-431E-B2DE-D8C5D8E5F108}">
      <dgm:prSet/>
      <dgm:spPr/>
      <dgm:t>
        <a:bodyPr/>
        <a:lstStyle/>
        <a:p>
          <a:endParaRPr lang="en-US"/>
        </a:p>
      </dgm:t>
    </dgm:pt>
    <dgm:pt modelId="{32697369-8D27-401B-BCD9-59165724E7A2}" type="sibTrans" cxnId="{FD570518-890D-431E-B2DE-D8C5D8E5F108}">
      <dgm:prSet/>
      <dgm:spPr/>
      <dgm:t>
        <a:bodyPr/>
        <a:lstStyle/>
        <a:p>
          <a:endParaRPr lang="en-US"/>
        </a:p>
      </dgm:t>
    </dgm:pt>
    <dgm:pt modelId="{B373B3E5-1A02-4BE1-A1D8-B7CA0D17DD48}">
      <dgm:prSet phldrT="[Text]" custT="1"/>
      <dgm:spPr/>
      <dgm:t>
        <a:bodyPr/>
        <a:lstStyle/>
        <a:p>
          <a:r>
            <a:rPr lang="en-US" sz="1600" b="1" dirty="0" smtClean="0"/>
            <a:t>Diagnose</a:t>
          </a:r>
        </a:p>
        <a:p>
          <a:r>
            <a:rPr lang="en-US" sz="1400" b="0" dirty="0" smtClean="0"/>
            <a:t>Interviews, understand the symptoms, compare with standards, understand common perceptions and interfaces</a:t>
          </a:r>
        </a:p>
      </dgm:t>
    </dgm:pt>
    <dgm:pt modelId="{24293C86-9D77-49D2-A122-98890A785509}" type="parTrans" cxnId="{F27DBE5B-F94F-4ECD-BFDC-DAC2DE017123}">
      <dgm:prSet/>
      <dgm:spPr/>
      <dgm:t>
        <a:bodyPr/>
        <a:lstStyle/>
        <a:p>
          <a:endParaRPr lang="en-US"/>
        </a:p>
      </dgm:t>
    </dgm:pt>
    <dgm:pt modelId="{132F3554-2F27-4B93-938B-F7628C94622D}" type="sibTrans" cxnId="{F27DBE5B-F94F-4ECD-BFDC-DAC2DE017123}">
      <dgm:prSet/>
      <dgm:spPr/>
      <dgm:t>
        <a:bodyPr/>
        <a:lstStyle/>
        <a:p>
          <a:endParaRPr lang="en-US"/>
        </a:p>
      </dgm:t>
    </dgm:pt>
    <dgm:pt modelId="{1FD529C9-B7F9-47C0-A28E-CC6D0583F892}" type="pres">
      <dgm:prSet presAssocID="{3BBC3E3E-024F-431E-9DE3-D91A0945E065}" presName="composite" presStyleCnt="0">
        <dgm:presLayoutVars>
          <dgm:chMax val="3"/>
          <dgm:animLvl val="lvl"/>
          <dgm:resizeHandles val="exact"/>
        </dgm:presLayoutVars>
      </dgm:prSet>
      <dgm:spPr/>
    </dgm:pt>
    <dgm:pt modelId="{8D1C033E-C4BD-46C7-90DF-187426DCA4C8}" type="pres">
      <dgm:prSet presAssocID="{416CBF79-15D2-4A80-ABE9-52F5C8759B67}" presName="gear1" presStyleLbl="node1" presStyleIdx="0" presStyleCnt="3">
        <dgm:presLayoutVars>
          <dgm:chMax val="1"/>
          <dgm:bulletEnabled val="1"/>
        </dgm:presLayoutVars>
      </dgm:prSet>
      <dgm:spPr/>
      <dgm:t>
        <a:bodyPr/>
        <a:lstStyle/>
        <a:p>
          <a:endParaRPr lang="en-US"/>
        </a:p>
      </dgm:t>
    </dgm:pt>
    <dgm:pt modelId="{3E154464-B88E-4056-BB1B-82B240F169D5}" type="pres">
      <dgm:prSet presAssocID="{416CBF79-15D2-4A80-ABE9-52F5C8759B67}" presName="gear1srcNode" presStyleLbl="node1" presStyleIdx="0" presStyleCnt="3"/>
      <dgm:spPr/>
      <dgm:t>
        <a:bodyPr/>
        <a:lstStyle/>
        <a:p>
          <a:endParaRPr lang="en-US"/>
        </a:p>
      </dgm:t>
    </dgm:pt>
    <dgm:pt modelId="{E96AA50B-611D-4441-B5F6-10BAF8C921FD}" type="pres">
      <dgm:prSet presAssocID="{416CBF79-15D2-4A80-ABE9-52F5C8759B67}" presName="gear1dstNode" presStyleLbl="node1" presStyleIdx="0" presStyleCnt="3"/>
      <dgm:spPr/>
      <dgm:t>
        <a:bodyPr/>
        <a:lstStyle/>
        <a:p>
          <a:endParaRPr lang="en-US"/>
        </a:p>
      </dgm:t>
    </dgm:pt>
    <dgm:pt modelId="{FAE05603-A978-43F8-AEF6-F917F3E5A7B3}" type="pres">
      <dgm:prSet presAssocID="{F72E2A87-DC4A-463A-8E41-E8FDDAD6C6DE}" presName="gear2" presStyleLbl="node1" presStyleIdx="1" presStyleCnt="3" custScaleX="124375" custScaleY="128750">
        <dgm:presLayoutVars>
          <dgm:chMax val="1"/>
          <dgm:bulletEnabled val="1"/>
        </dgm:presLayoutVars>
      </dgm:prSet>
      <dgm:spPr/>
      <dgm:t>
        <a:bodyPr/>
        <a:lstStyle/>
        <a:p>
          <a:endParaRPr lang="en-US"/>
        </a:p>
      </dgm:t>
    </dgm:pt>
    <dgm:pt modelId="{F00BC132-1184-4590-8D28-F42123954993}" type="pres">
      <dgm:prSet presAssocID="{F72E2A87-DC4A-463A-8E41-E8FDDAD6C6DE}" presName="gear2srcNode" presStyleLbl="node1" presStyleIdx="1" presStyleCnt="3"/>
      <dgm:spPr/>
      <dgm:t>
        <a:bodyPr/>
        <a:lstStyle/>
        <a:p>
          <a:endParaRPr lang="en-US"/>
        </a:p>
      </dgm:t>
    </dgm:pt>
    <dgm:pt modelId="{01ECBC10-3512-40D3-BD71-E479006D64D6}" type="pres">
      <dgm:prSet presAssocID="{F72E2A87-DC4A-463A-8E41-E8FDDAD6C6DE}" presName="gear2dstNode" presStyleLbl="node1" presStyleIdx="1" presStyleCnt="3"/>
      <dgm:spPr/>
      <dgm:t>
        <a:bodyPr/>
        <a:lstStyle/>
        <a:p>
          <a:endParaRPr lang="en-US"/>
        </a:p>
      </dgm:t>
    </dgm:pt>
    <dgm:pt modelId="{1256B7EF-02B1-4798-AED9-C17BD9B795BD}" type="pres">
      <dgm:prSet presAssocID="{B373B3E5-1A02-4BE1-A1D8-B7CA0D17DD48}" presName="gear3" presStyleLbl="node1" presStyleIdx="2" presStyleCnt="3" custScaleX="132828" custScaleY="124124" custLinFactNeighborX="10424"/>
      <dgm:spPr/>
      <dgm:t>
        <a:bodyPr/>
        <a:lstStyle/>
        <a:p>
          <a:endParaRPr lang="en-US"/>
        </a:p>
      </dgm:t>
    </dgm:pt>
    <dgm:pt modelId="{57635FE8-FFF5-49B1-A422-C903A83B27F3}" type="pres">
      <dgm:prSet presAssocID="{B373B3E5-1A02-4BE1-A1D8-B7CA0D17DD48}" presName="gear3tx" presStyleLbl="node1" presStyleIdx="2" presStyleCnt="3">
        <dgm:presLayoutVars>
          <dgm:chMax val="1"/>
          <dgm:bulletEnabled val="1"/>
        </dgm:presLayoutVars>
      </dgm:prSet>
      <dgm:spPr/>
      <dgm:t>
        <a:bodyPr/>
        <a:lstStyle/>
        <a:p>
          <a:endParaRPr lang="en-US"/>
        </a:p>
      </dgm:t>
    </dgm:pt>
    <dgm:pt modelId="{07855BB6-AF5A-477F-BDC7-6B1DE6D38238}" type="pres">
      <dgm:prSet presAssocID="{B373B3E5-1A02-4BE1-A1D8-B7CA0D17DD48}" presName="gear3srcNode" presStyleLbl="node1" presStyleIdx="2" presStyleCnt="3"/>
      <dgm:spPr/>
      <dgm:t>
        <a:bodyPr/>
        <a:lstStyle/>
        <a:p>
          <a:endParaRPr lang="en-US"/>
        </a:p>
      </dgm:t>
    </dgm:pt>
    <dgm:pt modelId="{F817D5E0-144F-42A4-A6C8-5B1DF3C3F234}" type="pres">
      <dgm:prSet presAssocID="{B373B3E5-1A02-4BE1-A1D8-B7CA0D17DD48}" presName="gear3dstNode" presStyleLbl="node1" presStyleIdx="2" presStyleCnt="3"/>
      <dgm:spPr/>
      <dgm:t>
        <a:bodyPr/>
        <a:lstStyle/>
        <a:p>
          <a:endParaRPr lang="en-US"/>
        </a:p>
      </dgm:t>
    </dgm:pt>
    <dgm:pt modelId="{086105F5-08AC-4B37-BC99-9CB2709411BA}" type="pres">
      <dgm:prSet presAssocID="{ACB682AA-A6ED-4966-8FFE-912E962A929F}" presName="connector1" presStyleLbl="sibTrans2D1" presStyleIdx="0" presStyleCnt="3"/>
      <dgm:spPr/>
      <dgm:t>
        <a:bodyPr/>
        <a:lstStyle/>
        <a:p>
          <a:endParaRPr lang="en-US"/>
        </a:p>
      </dgm:t>
    </dgm:pt>
    <dgm:pt modelId="{3951A9EF-949E-4282-B06B-5F80AB08BBBD}" type="pres">
      <dgm:prSet presAssocID="{32697369-8D27-401B-BCD9-59165724E7A2}" presName="connector2" presStyleLbl="sibTrans2D1" presStyleIdx="1" presStyleCnt="3"/>
      <dgm:spPr/>
      <dgm:t>
        <a:bodyPr/>
        <a:lstStyle/>
        <a:p>
          <a:endParaRPr lang="en-US"/>
        </a:p>
      </dgm:t>
    </dgm:pt>
    <dgm:pt modelId="{09FCD9DB-82BE-4494-BBAA-8E04F1FF5A94}" type="pres">
      <dgm:prSet presAssocID="{132F3554-2F27-4B93-938B-F7628C94622D}" presName="connector3" presStyleLbl="sibTrans2D1" presStyleIdx="2" presStyleCnt="3"/>
      <dgm:spPr/>
      <dgm:t>
        <a:bodyPr/>
        <a:lstStyle/>
        <a:p>
          <a:endParaRPr lang="en-US"/>
        </a:p>
      </dgm:t>
    </dgm:pt>
  </dgm:ptLst>
  <dgm:cxnLst>
    <dgm:cxn modelId="{2AEE453C-76EF-41E3-AF2B-018ED2FEC934}" type="presOf" srcId="{F72E2A87-DC4A-463A-8E41-E8FDDAD6C6DE}" destId="{F00BC132-1184-4590-8D28-F42123954993}" srcOrd="1" destOrd="0" presId="urn:microsoft.com/office/officeart/2005/8/layout/gear1"/>
    <dgm:cxn modelId="{2FD86163-FFCA-4FEB-8010-FA58E51AE0BD}" type="presOf" srcId="{F72E2A87-DC4A-463A-8E41-E8FDDAD6C6DE}" destId="{01ECBC10-3512-40D3-BD71-E479006D64D6}" srcOrd="2" destOrd="0" presId="urn:microsoft.com/office/officeart/2005/8/layout/gear1"/>
    <dgm:cxn modelId="{5FE2844A-79B6-409E-B603-31D14EFBE6A9}" type="presOf" srcId="{B373B3E5-1A02-4BE1-A1D8-B7CA0D17DD48}" destId="{57635FE8-FFF5-49B1-A422-C903A83B27F3}" srcOrd="1" destOrd="0" presId="urn:microsoft.com/office/officeart/2005/8/layout/gear1"/>
    <dgm:cxn modelId="{D49C2E4D-1A0D-4CBA-89A1-D8438FA68E1E}" type="presOf" srcId="{B373B3E5-1A02-4BE1-A1D8-B7CA0D17DD48}" destId="{07855BB6-AF5A-477F-BDC7-6B1DE6D38238}" srcOrd="2" destOrd="0" presId="urn:microsoft.com/office/officeart/2005/8/layout/gear1"/>
    <dgm:cxn modelId="{D5B57ECE-2A23-45D7-A33F-3DCD29EF5A66}" type="presOf" srcId="{132F3554-2F27-4B93-938B-F7628C94622D}" destId="{09FCD9DB-82BE-4494-BBAA-8E04F1FF5A94}" srcOrd="0" destOrd="0" presId="urn:microsoft.com/office/officeart/2005/8/layout/gear1"/>
    <dgm:cxn modelId="{3FC1A520-42CA-4FB6-A4B9-0C3E945EA9D0}" type="presOf" srcId="{F72E2A87-DC4A-463A-8E41-E8FDDAD6C6DE}" destId="{FAE05603-A978-43F8-AEF6-F917F3E5A7B3}" srcOrd="0" destOrd="0" presId="urn:microsoft.com/office/officeart/2005/8/layout/gear1"/>
    <dgm:cxn modelId="{708A383E-80C9-4563-95C7-CFDF4181EBDE}" type="presOf" srcId="{32697369-8D27-401B-BCD9-59165724E7A2}" destId="{3951A9EF-949E-4282-B06B-5F80AB08BBBD}" srcOrd="0" destOrd="0" presId="urn:microsoft.com/office/officeart/2005/8/layout/gear1"/>
    <dgm:cxn modelId="{958A1FFF-2F9F-4379-A4FD-356F264414A4}" type="presOf" srcId="{416CBF79-15D2-4A80-ABE9-52F5C8759B67}" destId="{3E154464-B88E-4056-BB1B-82B240F169D5}" srcOrd="1" destOrd="0" presId="urn:microsoft.com/office/officeart/2005/8/layout/gear1"/>
    <dgm:cxn modelId="{95C9DDB2-F674-457D-A425-9242BC41031F}" type="presOf" srcId="{B373B3E5-1A02-4BE1-A1D8-B7CA0D17DD48}" destId="{1256B7EF-02B1-4798-AED9-C17BD9B795BD}" srcOrd="0" destOrd="0" presId="urn:microsoft.com/office/officeart/2005/8/layout/gear1"/>
    <dgm:cxn modelId="{02753ADC-8E37-4C79-8AC0-D308CEFD06FC}" type="presOf" srcId="{416CBF79-15D2-4A80-ABE9-52F5C8759B67}" destId="{E96AA50B-611D-4441-B5F6-10BAF8C921FD}" srcOrd="2" destOrd="0" presId="urn:microsoft.com/office/officeart/2005/8/layout/gear1"/>
    <dgm:cxn modelId="{FD570518-890D-431E-B2DE-D8C5D8E5F108}" srcId="{3BBC3E3E-024F-431E-9DE3-D91A0945E065}" destId="{F72E2A87-DC4A-463A-8E41-E8FDDAD6C6DE}" srcOrd="1" destOrd="0" parTransId="{CDDF9397-6265-47A9-BE4A-696E3BEF6B08}" sibTransId="{32697369-8D27-401B-BCD9-59165724E7A2}"/>
    <dgm:cxn modelId="{461F30D2-CDE2-4F00-B2F6-D178741A1144}" type="presOf" srcId="{416CBF79-15D2-4A80-ABE9-52F5C8759B67}" destId="{8D1C033E-C4BD-46C7-90DF-187426DCA4C8}" srcOrd="0" destOrd="0" presId="urn:microsoft.com/office/officeart/2005/8/layout/gear1"/>
    <dgm:cxn modelId="{4A3E673F-FD57-4CAD-A753-E63DB4F639A0}" srcId="{3BBC3E3E-024F-431E-9DE3-D91A0945E065}" destId="{416CBF79-15D2-4A80-ABE9-52F5C8759B67}" srcOrd="0" destOrd="0" parTransId="{3234B26A-D43F-4198-B489-D930CF6B37BB}" sibTransId="{ACB682AA-A6ED-4966-8FFE-912E962A929F}"/>
    <dgm:cxn modelId="{F7BB1E51-D859-432F-84F5-4619370F3ACF}" type="presOf" srcId="{ACB682AA-A6ED-4966-8FFE-912E962A929F}" destId="{086105F5-08AC-4B37-BC99-9CB2709411BA}" srcOrd="0" destOrd="0" presId="urn:microsoft.com/office/officeart/2005/8/layout/gear1"/>
    <dgm:cxn modelId="{623F01C1-2F39-4C65-8E0C-CD0FD99F8BB2}" type="presOf" srcId="{3BBC3E3E-024F-431E-9DE3-D91A0945E065}" destId="{1FD529C9-B7F9-47C0-A28E-CC6D0583F892}" srcOrd="0" destOrd="0" presId="urn:microsoft.com/office/officeart/2005/8/layout/gear1"/>
    <dgm:cxn modelId="{F27DBE5B-F94F-4ECD-BFDC-DAC2DE017123}" srcId="{3BBC3E3E-024F-431E-9DE3-D91A0945E065}" destId="{B373B3E5-1A02-4BE1-A1D8-B7CA0D17DD48}" srcOrd="2" destOrd="0" parTransId="{24293C86-9D77-49D2-A122-98890A785509}" sibTransId="{132F3554-2F27-4B93-938B-F7628C94622D}"/>
    <dgm:cxn modelId="{D2CE4D47-A396-48D6-989B-E2ACC35F33D6}" type="presOf" srcId="{B373B3E5-1A02-4BE1-A1D8-B7CA0D17DD48}" destId="{F817D5E0-144F-42A4-A6C8-5B1DF3C3F234}" srcOrd="3" destOrd="0" presId="urn:microsoft.com/office/officeart/2005/8/layout/gear1"/>
    <dgm:cxn modelId="{1F1D09EB-39BE-48AC-B7F7-30826D774E71}" type="presParOf" srcId="{1FD529C9-B7F9-47C0-A28E-CC6D0583F892}" destId="{8D1C033E-C4BD-46C7-90DF-187426DCA4C8}" srcOrd="0" destOrd="0" presId="urn:microsoft.com/office/officeart/2005/8/layout/gear1"/>
    <dgm:cxn modelId="{4321CE3F-1063-419F-8ECE-686AAE79E87C}" type="presParOf" srcId="{1FD529C9-B7F9-47C0-A28E-CC6D0583F892}" destId="{3E154464-B88E-4056-BB1B-82B240F169D5}" srcOrd="1" destOrd="0" presId="urn:microsoft.com/office/officeart/2005/8/layout/gear1"/>
    <dgm:cxn modelId="{0E23CC99-7AD8-4A76-90C2-7DB1E13D77F4}" type="presParOf" srcId="{1FD529C9-B7F9-47C0-A28E-CC6D0583F892}" destId="{E96AA50B-611D-4441-B5F6-10BAF8C921FD}" srcOrd="2" destOrd="0" presId="urn:microsoft.com/office/officeart/2005/8/layout/gear1"/>
    <dgm:cxn modelId="{B53CB205-F4C2-4262-8364-80EB7F87A8BE}" type="presParOf" srcId="{1FD529C9-B7F9-47C0-A28E-CC6D0583F892}" destId="{FAE05603-A978-43F8-AEF6-F917F3E5A7B3}" srcOrd="3" destOrd="0" presId="urn:microsoft.com/office/officeart/2005/8/layout/gear1"/>
    <dgm:cxn modelId="{4123DC42-EDEF-41EE-8170-E6E1871F443D}" type="presParOf" srcId="{1FD529C9-B7F9-47C0-A28E-CC6D0583F892}" destId="{F00BC132-1184-4590-8D28-F42123954993}" srcOrd="4" destOrd="0" presId="urn:microsoft.com/office/officeart/2005/8/layout/gear1"/>
    <dgm:cxn modelId="{3B7ABABD-4AFB-40F5-A83C-A69F865CE04A}" type="presParOf" srcId="{1FD529C9-B7F9-47C0-A28E-CC6D0583F892}" destId="{01ECBC10-3512-40D3-BD71-E479006D64D6}" srcOrd="5" destOrd="0" presId="urn:microsoft.com/office/officeart/2005/8/layout/gear1"/>
    <dgm:cxn modelId="{504885B4-7AFD-47E0-9927-2B3FC9A47375}" type="presParOf" srcId="{1FD529C9-B7F9-47C0-A28E-CC6D0583F892}" destId="{1256B7EF-02B1-4798-AED9-C17BD9B795BD}" srcOrd="6" destOrd="0" presId="urn:microsoft.com/office/officeart/2005/8/layout/gear1"/>
    <dgm:cxn modelId="{E009598A-2718-40CC-9DFD-6BD50D061349}" type="presParOf" srcId="{1FD529C9-B7F9-47C0-A28E-CC6D0583F892}" destId="{57635FE8-FFF5-49B1-A422-C903A83B27F3}" srcOrd="7" destOrd="0" presId="urn:microsoft.com/office/officeart/2005/8/layout/gear1"/>
    <dgm:cxn modelId="{724D353A-4C32-494F-A5B9-EE196A34A1C1}" type="presParOf" srcId="{1FD529C9-B7F9-47C0-A28E-CC6D0583F892}" destId="{07855BB6-AF5A-477F-BDC7-6B1DE6D38238}" srcOrd="8" destOrd="0" presId="urn:microsoft.com/office/officeart/2005/8/layout/gear1"/>
    <dgm:cxn modelId="{93F2D627-1E7D-4A83-9658-35CD6E7EC59C}" type="presParOf" srcId="{1FD529C9-B7F9-47C0-A28E-CC6D0583F892}" destId="{F817D5E0-144F-42A4-A6C8-5B1DF3C3F234}" srcOrd="9" destOrd="0" presId="urn:microsoft.com/office/officeart/2005/8/layout/gear1"/>
    <dgm:cxn modelId="{EBD1DFA6-4945-4B79-9BE1-2710541FFEAC}" type="presParOf" srcId="{1FD529C9-B7F9-47C0-A28E-CC6D0583F892}" destId="{086105F5-08AC-4B37-BC99-9CB2709411BA}" srcOrd="10" destOrd="0" presId="urn:microsoft.com/office/officeart/2005/8/layout/gear1"/>
    <dgm:cxn modelId="{08B755A0-0A3F-4B48-9243-7EA773159339}" type="presParOf" srcId="{1FD529C9-B7F9-47C0-A28E-CC6D0583F892}" destId="{3951A9EF-949E-4282-B06B-5F80AB08BBBD}" srcOrd="11" destOrd="0" presId="urn:microsoft.com/office/officeart/2005/8/layout/gear1"/>
    <dgm:cxn modelId="{D595A19C-F494-48EC-AE98-1AA60D9BA343}" type="presParOf" srcId="{1FD529C9-B7F9-47C0-A28E-CC6D0583F892}" destId="{09FCD9DB-82BE-4494-BBAA-8E04F1FF5A94}" srcOrd="12" destOrd="0" presId="urn:microsoft.com/office/officeart/2005/8/layout/gear1"/>
  </dgm:cxnLst>
  <dgm:bg/>
  <dgm:whole/>
</dgm:dataModel>
</file>

<file path=ppt/diagrams/data8.xml><?xml version="1.0" encoding="utf-8"?>
<dgm:dataModel xmlns:dgm="http://schemas.openxmlformats.org/drawingml/2006/diagram" xmlns:a="http://schemas.openxmlformats.org/drawingml/2006/main">
  <dgm:ptLst>
    <dgm:pt modelId="{450B0300-BDB8-40C2-A404-A5CD82D2777F}"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94D94A68-DED3-44B1-AF4C-857660D4DE18}">
      <dgm:prSet phldrT="[Text]"/>
      <dgm:spPr/>
      <dgm:t>
        <a:bodyPr/>
        <a:lstStyle/>
        <a:p>
          <a:r>
            <a:rPr lang="he-IL" dirty="0" smtClean="0"/>
            <a:t>הדרכה</a:t>
          </a:r>
          <a:endParaRPr lang="en-US" dirty="0"/>
        </a:p>
      </dgm:t>
    </dgm:pt>
    <dgm:pt modelId="{F5295431-00A6-4114-AB11-A788184AA5DD}" type="parTrans" cxnId="{B9F9D612-DBCE-49CC-B77F-FA68DDAE1C1D}">
      <dgm:prSet/>
      <dgm:spPr/>
      <dgm:t>
        <a:bodyPr/>
        <a:lstStyle/>
        <a:p>
          <a:endParaRPr lang="en-US"/>
        </a:p>
      </dgm:t>
    </dgm:pt>
    <dgm:pt modelId="{82593172-4134-4E74-B8FE-972F9F95328A}" type="sibTrans" cxnId="{B9F9D612-DBCE-49CC-B77F-FA68DDAE1C1D}">
      <dgm:prSet/>
      <dgm:spPr/>
      <dgm:t>
        <a:bodyPr/>
        <a:lstStyle/>
        <a:p>
          <a:endParaRPr lang="en-US"/>
        </a:p>
      </dgm:t>
    </dgm:pt>
    <dgm:pt modelId="{35DA2447-61D6-4B57-842A-6608A6FF9346}">
      <dgm:prSet phldrT="[Text]"/>
      <dgm:spPr/>
      <dgm:t>
        <a:bodyPr/>
        <a:lstStyle/>
        <a:p>
          <a:pPr rtl="1"/>
          <a:r>
            <a:rPr lang="he-IL" dirty="0" smtClean="0"/>
            <a:t>תמיכה בבניית מערכי הדרכה לשינוי עמדות ולהקניית ידע</a:t>
          </a:r>
          <a:endParaRPr lang="en-US" dirty="0"/>
        </a:p>
      </dgm:t>
    </dgm:pt>
    <dgm:pt modelId="{A3B43E40-9B83-40CF-8B85-50FF3CB905A4}" type="parTrans" cxnId="{DB279752-9FE4-4B2F-9F73-D57CCCFB6E55}">
      <dgm:prSet/>
      <dgm:spPr/>
      <dgm:t>
        <a:bodyPr/>
        <a:lstStyle/>
        <a:p>
          <a:endParaRPr lang="en-US"/>
        </a:p>
      </dgm:t>
    </dgm:pt>
    <dgm:pt modelId="{54209CDF-4EA3-4272-AE54-66CE73B19C0C}" type="sibTrans" cxnId="{DB279752-9FE4-4B2F-9F73-D57CCCFB6E55}">
      <dgm:prSet/>
      <dgm:spPr/>
      <dgm:t>
        <a:bodyPr/>
        <a:lstStyle/>
        <a:p>
          <a:endParaRPr lang="en-US"/>
        </a:p>
      </dgm:t>
    </dgm:pt>
    <dgm:pt modelId="{96CD56D3-DBB4-4694-B265-CB8F4B0F9525}">
      <dgm:prSet phldrT="[Text]"/>
      <dgm:spPr/>
      <dgm:t>
        <a:bodyPr/>
        <a:lstStyle/>
        <a:p>
          <a:r>
            <a:rPr lang="he-IL" dirty="0" smtClean="0"/>
            <a:t>הדרכת מנהלים (אישית וקבוצתית)</a:t>
          </a:r>
          <a:endParaRPr lang="en-US" dirty="0"/>
        </a:p>
      </dgm:t>
    </dgm:pt>
    <dgm:pt modelId="{181693C8-6E2B-4A1A-89F4-7CA916C5C61D}" type="parTrans" cxnId="{05B9C43B-B83E-4936-B6A5-38052F840CBA}">
      <dgm:prSet/>
      <dgm:spPr/>
      <dgm:t>
        <a:bodyPr/>
        <a:lstStyle/>
        <a:p>
          <a:endParaRPr lang="en-US"/>
        </a:p>
      </dgm:t>
    </dgm:pt>
    <dgm:pt modelId="{420E73ED-660D-4DE7-BFDE-3B5424F952E4}" type="sibTrans" cxnId="{05B9C43B-B83E-4936-B6A5-38052F840CBA}">
      <dgm:prSet/>
      <dgm:spPr/>
      <dgm:t>
        <a:bodyPr/>
        <a:lstStyle/>
        <a:p>
          <a:endParaRPr lang="en-US"/>
        </a:p>
      </dgm:t>
    </dgm:pt>
    <dgm:pt modelId="{6E39A33D-1A00-4D00-B79B-559653BBFB62}">
      <dgm:prSet phldrT="[Text]"/>
      <dgm:spPr/>
      <dgm:t>
        <a:bodyPr/>
        <a:lstStyle/>
        <a:p>
          <a:pPr rtl="1"/>
          <a:r>
            <a:rPr lang="he-IL" dirty="0" smtClean="0"/>
            <a:t>עבודה אישית וקבוצתית עם מנהלים להטמעת השינוי וליישמו הלכה למעשה</a:t>
          </a:r>
          <a:endParaRPr lang="en-US" dirty="0"/>
        </a:p>
      </dgm:t>
    </dgm:pt>
    <dgm:pt modelId="{7E58CFBF-B808-4AC3-BC13-A23AA28C19CC}" type="parTrans" cxnId="{3D846750-E725-4F61-BF17-59FF8C6ECBA5}">
      <dgm:prSet/>
      <dgm:spPr/>
      <dgm:t>
        <a:bodyPr/>
        <a:lstStyle/>
        <a:p>
          <a:endParaRPr lang="en-US"/>
        </a:p>
      </dgm:t>
    </dgm:pt>
    <dgm:pt modelId="{C05F4AD2-68BC-4C52-8B70-A09FCA7E4097}" type="sibTrans" cxnId="{3D846750-E725-4F61-BF17-59FF8C6ECBA5}">
      <dgm:prSet/>
      <dgm:spPr/>
      <dgm:t>
        <a:bodyPr/>
        <a:lstStyle/>
        <a:p>
          <a:endParaRPr lang="en-US"/>
        </a:p>
      </dgm:t>
    </dgm:pt>
    <dgm:pt modelId="{B62DB38E-E0C4-447F-A92A-EA3D1FF4C8B6}">
      <dgm:prSet phldrT="[Text]"/>
      <dgm:spPr/>
      <dgm:t>
        <a:bodyPr/>
        <a:lstStyle/>
        <a:p>
          <a:r>
            <a:rPr lang="he-IL" dirty="0" smtClean="0"/>
            <a:t>תקשורת ארגונית</a:t>
          </a:r>
          <a:endParaRPr lang="en-US" dirty="0"/>
        </a:p>
      </dgm:t>
    </dgm:pt>
    <dgm:pt modelId="{58B284A2-D104-428F-84E7-6F5CFC56910A}" type="parTrans" cxnId="{76F18BED-2E55-4735-AB76-CAF12D9A1827}">
      <dgm:prSet/>
      <dgm:spPr/>
      <dgm:t>
        <a:bodyPr/>
        <a:lstStyle/>
        <a:p>
          <a:endParaRPr lang="en-US"/>
        </a:p>
      </dgm:t>
    </dgm:pt>
    <dgm:pt modelId="{D62B8A38-B316-4E95-931D-136B90A6BA07}" type="sibTrans" cxnId="{76F18BED-2E55-4735-AB76-CAF12D9A1827}">
      <dgm:prSet/>
      <dgm:spPr/>
      <dgm:t>
        <a:bodyPr/>
        <a:lstStyle/>
        <a:p>
          <a:endParaRPr lang="en-US"/>
        </a:p>
      </dgm:t>
    </dgm:pt>
    <dgm:pt modelId="{14439D15-EADA-4358-875D-386CA22F468D}">
      <dgm:prSet phldrT="[Text]"/>
      <dgm:spPr/>
      <dgm:t>
        <a:bodyPr/>
        <a:lstStyle/>
        <a:p>
          <a:pPr rtl="1"/>
          <a:r>
            <a:rPr lang="he-IL" dirty="0" smtClean="0"/>
            <a:t>תמיכה בבניית המסרים ושימוש במערך התקשורת הארגונית לתמיכה בשינוי העמדות</a:t>
          </a:r>
          <a:endParaRPr lang="en-US" dirty="0"/>
        </a:p>
      </dgm:t>
    </dgm:pt>
    <dgm:pt modelId="{58AC2070-9AA8-45A3-9FA3-4E136E626878}" type="parTrans" cxnId="{5C6B04AB-6532-413C-A616-C092FD97A11A}">
      <dgm:prSet/>
      <dgm:spPr/>
      <dgm:t>
        <a:bodyPr/>
        <a:lstStyle/>
        <a:p>
          <a:endParaRPr lang="en-US"/>
        </a:p>
      </dgm:t>
    </dgm:pt>
    <dgm:pt modelId="{5B9F26DC-6DDC-47E8-8435-67B28678B9ED}" type="sibTrans" cxnId="{5C6B04AB-6532-413C-A616-C092FD97A11A}">
      <dgm:prSet/>
      <dgm:spPr/>
      <dgm:t>
        <a:bodyPr/>
        <a:lstStyle/>
        <a:p>
          <a:endParaRPr lang="en-US"/>
        </a:p>
      </dgm:t>
    </dgm:pt>
    <dgm:pt modelId="{61A803E1-E727-405B-AB4E-57102CA869A2}">
      <dgm:prSet phldrT="[Text]"/>
      <dgm:spPr/>
      <dgm:t>
        <a:bodyPr/>
        <a:lstStyle/>
        <a:p>
          <a:r>
            <a:rPr lang="he-IL" dirty="0" smtClean="0"/>
            <a:t>ניהול מידע ארגוני</a:t>
          </a:r>
          <a:endParaRPr lang="en-US" dirty="0"/>
        </a:p>
      </dgm:t>
    </dgm:pt>
    <dgm:pt modelId="{04D077E7-5114-45B3-96EF-B7C63BDB06EC}" type="parTrans" cxnId="{D6C6BDBE-F802-4865-981A-448C50A64F0A}">
      <dgm:prSet/>
      <dgm:spPr/>
      <dgm:t>
        <a:bodyPr/>
        <a:lstStyle/>
        <a:p>
          <a:endParaRPr lang="en-US"/>
        </a:p>
      </dgm:t>
    </dgm:pt>
    <dgm:pt modelId="{AEFDAB8C-72DA-442E-8F5E-852353AA1BB3}" type="sibTrans" cxnId="{D6C6BDBE-F802-4865-981A-448C50A64F0A}">
      <dgm:prSet/>
      <dgm:spPr/>
      <dgm:t>
        <a:bodyPr/>
        <a:lstStyle/>
        <a:p>
          <a:endParaRPr lang="en-US"/>
        </a:p>
      </dgm:t>
    </dgm:pt>
    <dgm:pt modelId="{8B262AD7-40DC-48E2-A378-F72C2816C7A0}">
      <dgm:prSet phldrT="[Text]"/>
      <dgm:spPr/>
      <dgm:t>
        <a:bodyPr/>
        <a:lstStyle/>
        <a:p>
          <a:pPr rtl="1"/>
          <a:r>
            <a:rPr lang="he-IL" dirty="0" smtClean="0"/>
            <a:t>תמיכה בבניית ופיתוח מאגרי הידע הארגוני, הגישה והמודעות אליו</a:t>
          </a:r>
          <a:endParaRPr lang="en-US" dirty="0"/>
        </a:p>
      </dgm:t>
    </dgm:pt>
    <dgm:pt modelId="{60199CE8-6DF7-4127-A3B0-EB8E8CE6C9D3}" type="parTrans" cxnId="{2B3B7E35-4995-46B6-8B23-535B4C9D5E6B}">
      <dgm:prSet/>
      <dgm:spPr/>
      <dgm:t>
        <a:bodyPr/>
        <a:lstStyle/>
        <a:p>
          <a:endParaRPr lang="en-US"/>
        </a:p>
      </dgm:t>
    </dgm:pt>
    <dgm:pt modelId="{F898EB8C-A50E-4736-9926-14BA5F86EF7F}" type="sibTrans" cxnId="{2B3B7E35-4995-46B6-8B23-535B4C9D5E6B}">
      <dgm:prSet/>
      <dgm:spPr/>
      <dgm:t>
        <a:bodyPr/>
        <a:lstStyle/>
        <a:p>
          <a:endParaRPr lang="en-US"/>
        </a:p>
      </dgm:t>
    </dgm:pt>
    <dgm:pt modelId="{027E29D6-4386-492B-B0AA-0943E9AFEBC1}" type="pres">
      <dgm:prSet presAssocID="{450B0300-BDB8-40C2-A404-A5CD82D2777F}" presName="cycleMatrixDiagram" presStyleCnt="0">
        <dgm:presLayoutVars>
          <dgm:chMax val="1"/>
          <dgm:dir/>
          <dgm:animLvl val="lvl"/>
          <dgm:resizeHandles val="exact"/>
        </dgm:presLayoutVars>
      </dgm:prSet>
      <dgm:spPr/>
      <dgm:t>
        <a:bodyPr/>
        <a:lstStyle/>
        <a:p>
          <a:endParaRPr lang="en-US"/>
        </a:p>
      </dgm:t>
    </dgm:pt>
    <dgm:pt modelId="{61D5276C-23E4-45BB-AC6F-0DF84980C2B3}" type="pres">
      <dgm:prSet presAssocID="{450B0300-BDB8-40C2-A404-A5CD82D2777F}" presName="children" presStyleCnt="0"/>
      <dgm:spPr/>
    </dgm:pt>
    <dgm:pt modelId="{53EDE6CE-F38B-46AD-96E3-D8805D66917B}" type="pres">
      <dgm:prSet presAssocID="{450B0300-BDB8-40C2-A404-A5CD82D2777F}" presName="child1group" presStyleCnt="0"/>
      <dgm:spPr/>
    </dgm:pt>
    <dgm:pt modelId="{818D3B86-6421-47BF-9DE3-231908B29649}" type="pres">
      <dgm:prSet presAssocID="{450B0300-BDB8-40C2-A404-A5CD82D2777F}" presName="child1" presStyleLbl="bgAcc1" presStyleIdx="0" presStyleCnt="4"/>
      <dgm:spPr/>
      <dgm:t>
        <a:bodyPr/>
        <a:lstStyle/>
        <a:p>
          <a:endParaRPr lang="en-US"/>
        </a:p>
      </dgm:t>
    </dgm:pt>
    <dgm:pt modelId="{24F46D71-AB56-4E27-B588-14C1BC5D72A7}" type="pres">
      <dgm:prSet presAssocID="{450B0300-BDB8-40C2-A404-A5CD82D2777F}" presName="child1Text" presStyleLbl="bgAcc1" presStyleIdx="0" presStyleCnt="4">
        <dgm:presLayoutVars>
          <dgm:bulletEnabled val="1"/>
        </dgm:presLayoutVars>
      </dgm:prSet>
      <dgm:spPr/>
      <dgm:t>
        <a:bodyPr/>
        <a:lstStyle/>
        <a:p>
          <a:endParaRPr lang="en-US"/>
        </a:p>
      </dgm:t>
    </dgm:pt>
    <dgm:pt modelId="{E1A5F296-AC04-4F89-95AF-83514D8E17DF}" type="pres">
      <dgm:prSet presAssocID="{450B0300-BDB8-40C2-A404-A5CD82D2777F}" presName="child2group" presStyleCnt="0"/>
      <dgm:spPr/>
    </dgm:pt>
    <dgm:pt modelId="{EC7845BC-915B-4D9F-ABE6-E48C42E61E6A}" type="pres">
      <dgm:prSet presAssocID="{450B0300-BDB8-40C2-A404-A5CD82D2777F}" presName="child2" presStyleLbl="bgAcc1" presStyleIdx="1" presStyleCnt="4"/>
      <dgm:spPr/>
      <dgm:t>
        <a:bodyPr/>
        <a:lstStyle/>
        <a:p>
          <a:endParaRPr lang="en-US"/>
        </a:p>
      </dgm:t>
    </dgm:pt>
    <dgm:pt modelId="{14DBE03A-2CB9-406D-9EFF-3F1B92C98C64}" type="pres">
      <dgm:prSet presAssocID="{450B0300-BDB8-40C2-A404-A5CD82D2777F}" presName="child2Text" presStyleLbl="bgAcc1" presStyleIdx="1" presStyleCnt="4">
        <dgm:presLayoutVars>
          <dgm:bulletEnabled val="1"/>
        </dgm:presLayoutVars>
      </dgm:prSet>
      <dgm:spPr/>
      <dgm:t>
        <a:bodyPr/>
        <a:lstStyle/>
        <a:p>
          <a:endParaRPr lang="en-US"/>
        </a:p>
      </dgm:t>
    </dgm:pt>
    <dgm:pt modelId="{30DB3EE0-76A3-4B75-956D-E648D6D17321}" type="pres">
      <dgm:prSet presAssocID="{450B0300-BDB8-40C2-A404-A5CD82D2777F}" presName="child3group" presStyleCnt="0"/>
      <dgm:spPr/>
    </dgm:pt>
    <dgm:pt modelId="{40F4CAB2-4EEB-4DE2-8DD4-704897A15D25}" type="pres">
      <dgm:prSet presAssocID="{450B0300-BDB8-40C2-A404-A5CD82D2777F}" presName="child3" presStyleLbl="bgAcc1" presStyleIdx="2" presStyleCnt="4"/>
      <dgm:spPr/>
      <dgm:t>
        <a:bodyPr/>
        <a:lstStyle/>
        <a:p>
          <a:endParaRPr lang="en-US"/>
        </a:p>
      </dgm:t>
    </dgm:pt>
    <dgm:pt modelId="{7F543BF1-5E04-48D7-A85E-F62E81A43D69}" type="pres">
      <dgm:prSet presAssocID="{450B0300-BDB8-40C2-A404-A5CD82D2777F}" presName="child3Text" presStyleLbl="bgAcc1" presStyleIdx="2" presStyleCnt="4">
        <dgm:presLayoutVars>
          <dgm:bulletEnabled val="1"/>
        </dgm:presLayoutVars>
      </dgm:prSet>
      <dgm:spPr/>
      <dgm:t>
        <a:bodyPr/>
        <a:lstStyle/>
        <a:p>
          <a:endParaRPr lang="en-US"/>
        </a:p>
      </dgm:t>
    </dgm:pt>
    <dgm:pt modelId="{23437F69-3C1F-449D-B029-8BAF9EAB141D}" type="pres">
      <dgm:prSet presAssocID="{450B0300-BDB8-40C2-A404-A5CD82D2777F}" presName="child4group" presStyleCnt="0"/>
      <dgm:spPr/>
    </dgm:pt>
    <dgm:pt modelId="{E5F61910-E5AF-4F1C-AAA7-027C80646954}" type="pres">
      <dgm:prSet presAssocID="{450B0300-BDB8-40C2-A404-A5CD82D2777F}" presName="child4" presStyleLbl="bgAcc1" presStyleIdx="3" presStyleCnt="4"/>
      <dgm:spPr/>
      <dgm:t>
        <a:bodyPr/>
        <a:lstStyle/>
        <a:p>
          <a:endParaRPr lang="en-US"/>
        </a:p>
      </dgm:t>
    </dgm:pt>
    <dgm:pt modelId="{611649F3-DCA5-4097-8941-9344B69E0AE9}" type="pres">
      <dgm:prSet presAssocID="{450B0300-BDB8-40C2-A404-A5CD82D2777F}" presName="child4Text" presStyleLbl="bgAcc1" presStyleIdx="3" presStyleCnt="4">
        <dgm:presLayoutVars>
          <dgm:bulletEnabled val="1"/>
        </dgm:presLayoutVars>
      </dgm:prSet>
      <dgm:spPr/>
      <dgm:t>
        <a:bodyPr/>
        <a:lstStyle/>
        <a:p>
          <a:endParaRPr lang="en-US"/>
        </a:p>
      </dgm:t>
    </dgm:pt>
    <dgm:pt modelId="{4C23E839-8ED1-4059-9B72-643D0F6CA8A1}" type="pres">
      <dgm:prSet presAssocID="{450B0300-BDB8-40C2-A404-A5CD82D2777F}" presName="childPlaceholder" presStyleCnt="0"/>
      <dgm:spPr/>
    </dgm:pt>
    <dgm:pt modelId="{E2747F5A-8FEE-402B-B08D-3DB7FC19FEF9}" type="pres">
      <dgm:prSet presAssocID="{450B0300-BDB8-40C2-A404-A5CD82D2777F}" presName="circle" presStyleCnt="0"/>
      <dgm:spPr/>
    </dgm:pt>
    <dgm:pt modelId="{08AA5319-E130-4C0F-AF8B-BFF263F9CB2C}" type="pres">
      <dgm:prSet presAssocID="{450B0300-BDB8-40C2-A404-A5CD82D2777F}" presName="quadrant1" presStyleLbl="node1" presStyleIdx="0" presStyleCnt="4">
        <dgm:presLayoutVars>
          <dgm:chMax val="1"/>
          <dgm:bulletEnabled val="1"/>
        </dgm:presLayoutVars>
      </dgm:prSet>
      <dgm:spPr/>
      <dgm:t>
        <a:bodyPr/>
        <a:lstStyle/>
        <a:p>
          <a:endParaRPr lang="en-US"/>
        </a:p>
      </dgm:t>
    </dgm:pt>
    <dgm:pt modelId="{52811629-365F-4670-BCFF-94E68A3C6078}" type="pres">
      <dgm:prSet presAssocID="{450B0300-BDB8-40C2-A404-A5CD82D2777F}" presName="quadrant2" presStyleLbl="node1" presStyleIdx="1" presStyleCnt="4">
        <dgm:presLayoutVars>
          <dgm:chMax val="1"/>
          <dgm:bulletEnabled val="1"/>
        </dgm:presLayoutVars>
      </dgm:prSet>
      <dgm:spPr/>
      <dgm:t>
        <a:bodyPr/>
        <a:lstStyle/>
        <a:p>
          <a:endParaRPr lang="en-US"/>
        </a:p>
      </dgm:t>
    </dgm:pt>
    <dgm:pt modelId="{C131B606-B441-4CB9-B972-BAFB65BE31C4}" type="pres">
      <dgm:prSet presAssocID="{450B0300-BDB8-40C2-A404-A5CD82D2777F}" presName="quadrant3" presStyleLbl="node1" presStyleIdx="2" presStyleCnt="4">
        <dgm:presLayoutVars>
          <dgm:chMax val="1"/>
          <dgm:bulletEnabled val="1"/>
        </dgm:presLayoutVars>
      </dgm:prSet>
      <dgm:spPr/>
      <dgm:t>
        <a:bodyPr/>
        <a:lstStyle/>
        <a:p>
          <a:endParaRPr lang="en-US"/>
        </a:p>
      </dgm:t>
    </dgm:pt>
    <dgm:pt modelId="{C2196C37-BB54-41E0-9BC2-612B958BC916}" type="pres">
      <dgm:prSet presAssocID="{450B0300-BDB8-40C2-A404-A5CD82D2777F}" presName="quadrant4" presStyleLbl="node1" presStyleIdx="3" presStyleCnt="4">
        <dgm:presLayoutVars>
          <dgm:chMax val="1"/>
          <dgm:bulletEnabled val="1"/>
        </dgm:presLayoutVars>
      </dgm:prSet>
      <dgm:spPr/>
      <dgm:t>
        <a:bodyPr/>
        <a:lstStyle/>
        <a:p>
          <a:endParaRPr lang="en-US"/>
        </a:p>
      </dgm:t>
    </dgm:pt>
    <dgm:pt modelId="{49961466-13AC-4CE7-8295-DDAC77AE9DDD}" type="pres">
      <dgm:prSet presAssocID="{450B0300-BDB8-40C2-A404-A5CD82D2777F}" presName="quadrantPlaceholder" presStyleCnt="0"/>
      <dgm:spPr/>
    </dgm:pt>
    <dgm:pt modelId="{166D4CCD-AC15-45B3-8917-75A88C896C0E}" type="pres">
      <dgm:prSet presAssocID="{450B0300-BDB8-40C2-A404-A5CD82D2777F}" presName="center1" presStyleLbl="fgShp" presStyleIdx="0" presStyleCnt="2"/>
      <dgm:spPr/>
    </dgm:pt>
    <dgm:pt modelId="{456EFD69-F637-4319-B7EA-F2AD85DBF854}" type="pres">
      <dgm:prSet presAssocID="{450B0300-BDB8-40C2-A404-A5CD82D2777F}" presName="center2" presStyleLbl="fgShp" presStyleIdx="1" presStyleCnt="2"/>
      <dgm:spPr/>
    </dgm:pt>
  </dgm:ptLst>
  <dgm:cxnLst>
    <dgm:cxn modelId="{76F18BED-2E55-4735-AB76-CAF12D9A1827}" srcId="{450B0300-BDB8-40C2-A404-A5CD82D2777F}" destId="{B62DB38E-E0C4-447F-A92A-EA3D1FF4C8B6}" srcOrd="2" destOrd="0" parTransId="{58B284A2-D104-428F-84E7-6F5CFC56910A}" sibTransId="{D62B8A38-B316-4E95-931D-136B90A6BA07}"/>
    <dgm:cxn modelId="{2B3B7E35-4995-46B6-8B23-535B4C9D5E6B}" srcId="{61A803E1-E727-405B-AB4E-57102CA869A2}" destId="{8B262AD7-40DC-48E2-A378-F72C2816C7A0}" srcOrd="0" destOrd="0" parTransId="{60199CE8-6DF7-4127-A3B0-EB8E8CE6C9D3}" sibTransId="{F898EB8C-A50E-4736-9926-14BA5F86EF7F}"/>
    <dgm:cxn modelId="{23815EE7-95C5-43FA-B825-F90339FD8A28}" type="presOf" srcId="{35DA2447-61D6-4B57-842A-6608A6FF9346}" destId="{24F46D71-AB56-4E27-B588-14C1BC5D72A7}" srcOrd="1" destOrd="0" presId="urn:microsoft.com/office/officeart/2005/8/layout/cycle4"/>
    <dgm:cxn modelId="{338219F5-BCE4-473E-B02C-2C1141AE42B9}" type="presOf" srcId="{35DA2447-61D6-4B57-842A-6608A6FF9346}" destId="{818D3B86-6421-47BF-9DE3-231908B29649}" srcOrd="0" destOrd="0" presId="urn:microsoft.com/office/officeart/2005/8/layout/cycle4"/>
    <dgm:cxn modelId="{97F73FDC-AEC4-4CD1-87B3-B652F2AC10B0}" type="presOf" srcId="{14439D15-EADA-4358-875D-386CA22F468D}" destId="{7F543BF1-5E04-48D7-A85E-F62E81A43D69}" srcOrd="1" destOrd="0" presId="urn:microsoft.com/office/officeart/2005/8/layout/cycle4"/>
    <dgm:cxn modelId="{5C6B04AB-6532-413C-A616-C092FD97A11A}" srcId="{B62DB38E-E0C4-447F-A92A-EA3D1FF4C8B6}" destId="{14439D15-EADA-4358-875D-386CA22F468D}" srcOrd="0" destOrd="0" parTransId="{58AC2070-9AA8-45A3-9FA3-4E136E626878}" sibTransId="{5B9F26DC-6DDC-47E8-8435-67B28678B9ED}"/>
    <dgm:cxn modelId="{B47E4570-BBE1-4949-8FB4-16B0443DB60E}" type="presOf" srcId="{8B262AD7-40DC-48E2-A378-F72C2816C7A0}" destId="{E5F61910-E5AF-4F1C-AAA7-027C80646954}" srcOrd="0" destOrd="0" presId="urn:microsoft.com/office/officeart/2005/8/layout/cycle4"/>
    <dgm:cxn modelId="{7E87495D-2E5B-48CC-B9F4-2A6F3E4409A1}" type="presOf" srcId="{6E39A33D-1A00-4D00-B79B-559653BBFB62}" destId="{EC7845BC-915B-4D9F-ABE6-E48C42E61E6A}" srcOrd="0" destOrd="0" presId="urn:microsoft.com/office/officeart/2005/8/layout/cycle4"/>
    <dgm:cxn modelId="{ABFF6F56-CD56-437B-A91A-105397D03001}" type="presOf" srcId="{8B262AD7-40DC-48E2-A378-F72C2816C7A0}" destId="{611649F3-DCA5-4097-8941-9344B69E0AE9}" srcOrd="1" destOrd="0" presId="urn:microsoft.com/office/officeart/2005/8/layout/cycle4"/>
    <dgm:cxn modelId="{3D846750-E725-4F61-BF17-59FF8C6ECBA5}" srcId="{96CD56D3-DBB4-4694-B265-CB8F4B0F9525}" destId="{6E39A33D-1A00-4D00-B79B-559653BBFB62}" srcOrd="0" destOrd="0" parTransId="{7E58CFBF-B808-4AC3-BC13-A23AA28C19CC}" sibTransId="{C05F4AD2-68BC-4C52-8B70-A09FCA7E4097}"/>
    <dgm:cxn modelId="{C2826C51-DE54-46F4-9ECF-2D4828A9DBEF}" type="presOf" srcId="{B62DB38E-E0C4-447F-A92A-EA3D1FF4C8B6}" destId="{C131B606-B441-4CB9-B972-BAFB65BE31C4}" srcOrd="0" destOrd="0" presId="urn:microsoft.com/office/officeart/2005/8/layout/cycle4"/>
    <dgm:cxn modelId="{0DD285EA-97D7-4543-AB66-A11DA166CDF5}" type="presOf" srcId="{61A803E1-E727-405B-AB4E-57102CA869A2}" destId="{C2196C37-BB54-41E0-9BC2-612B958BC916}" srcOrd="0" destOrd="0" presId="urn:microsoft.com/office/officeart/2005/8/layout/cycle4"/>
    <dgm:cxn modelId="{33D0DF21-91A1-4E6C-8253-C01AE048BAFC}" type="presOf" srcId="{94D94A68-DED3-44B1-AF4C-857660D4DE18}" destId="{08AA5319-E130-4C0F-AF8B-BFF263F9CB2C}" srcOrd="0" destOrd="0" presId="urn:microsoft.com/office/officeart/2005/8/layout/cycle4"/>
    <dgm:cxn modelId="{BEAD2DA3-2C84-46E3-9DE7-D7BDFF4537A4}" type="presOf" srcId="{6E39A33D-1A00-4D00-B79B-559653BBFB62}" destId="{14DBE03A-2CB9-406D-9EFF-3F1B92C98C64}" srcOrd="1" destOrd="0" presId="urn:microsoft.com/office/officeart/2005/8/layout/cycle4"/>
    <dgm:cxn modelId="{D6C6BDBE-F802-4865-981A-448C50A64F0A}" srcId="{450B0300-BDB8-40C2-A404-A5CD82D2777F}" destId="{61A803E1-E727-405B-AB4E-57102CA869A2}" srcOrd="3" destOrd="0" parTransId="{04D077E7-5114-45B3-96EF-B7C63BDB06EC}" sibTransId="{AEFDAB8C-72DA-442E-8F5E-852353AA1BB3}"/>
    <dgm:cxn modelId="{05B9C43B-B83E-4936-B6A5-38052F840CBA}" srcId="{450B0300-BDB8-40C2-A404-A5CD82D2777F}" destId="{96CD56D3-DBB4-4694-B265-CB8F4B0F9525}" srcOrd="1" destOrd="0" parTransId="{181693C8-6E2B-4A1A-89F4-7CA916C5C61D}" sibTransId="{420E73ED-660D-4DE7-BFDE-3B5424F952E4}"/>
    <dgm:cxn modelId="{688799A7-A069-4659-8ACA-A15DCBC306C7}" type="presOf" srcId="{14439D15-EADA-4358-875D-386CA22F468D}" destId="{40F4CAB2-4EEB-4DE2-8DD4-704897A15D25}" srcOrd="0" destOrd="0" presId="urn:microsoft.com/office/officeart/2005/8/layout/cycle4"/>
    <dgm:cxn modelId="{70C78EEA-35C2-43F0-9A11-8BB759E4B33D}" type="presOf" srcId="{450B0300-BDB8-40C2-A404-A5CD82D2777F}" destId="{027E29D6-4386-492B-B0AA-0943E9AFEBC1}" srcOrd="0" destOrd="0" presId="urn:microsoft.com/office/officeart/2005/8/layout/cycle4"/>
    <dgm:cxn modelId="{B9F9D612-DBCE-49CC-B77F-FA68DDAE1C1D}" srcId="{450B0300-BDB8-40C2-A404-A5CD82D2777F}" destId="{94D94A68-DED3-44B1-AF4C-857660D4DE18}" srcOrd="0" destOrd="0" parTransId="{F5295431-00A6-4114-AB11-A788184AA5DD}" sibTransId="{82593172-4134-4E74-B8FE-972F9F95328A}"/>
    <dgm:cxn modelId="{415B2147-34B9-4017-A644-CE67A34780B2}" type="presOf" srcId="{96CD56D3-DBB4-4694-B265-CB8F4B0F9525}" destId="{52811629-365F-4670-BCFF-94E68A3C6078}" srcOrd="0" destOrd="0" presId="urn:microsoft.com/office/officeart/2005/8/layout/cycle4"/>
    <dgm:cxn modelId="{DB279752-9FE4-4B2F-9F73-D57CCCFB6E55}" srcId="{94D94A68-DED3-44B1-AF4C-857660D4DE18}" destId="{35DA2447-61D6-4B57-842A-6608A6FF9346}" srcOrd="0" destOrd="0" parTransId="{A3B43E40-9B83-40CF-8B85-50FF3CB905A4}" sibTransId="{54209CDF-4EA3-4272-AE54-66CE73B19C0C}"/>
    <dgm:cxn modelId="{0DDDFD48-2AF3-412D-8955-DE39363FE963}" type="presParOf" srcId="{027E29D6-4386-492B-B0AA-0943E9AFEBC1}" destId="{61D5276C-23E4-45BB-AC6F-0DF84980C2B3}" srcOrd="0" destOrd="0" presId="urn:microsoft.com/office/officeart/2005/8/layout/cycle4"/>
    <dgm:cxn modelId="{D2EE4B3B-50A3-4B0A-A1E2-51F5BA298CFB}" type="presParOf" srcId="{61D5276C-23E4-45BB-AC6F-0DF84980C2B3}" destId="{53EDE6CE-F38B-46AD-96E3-D8805D66917B}" srcOrd="0" destOrd="0" presId="urn:microsoft.com/office/officeart/2005/8/layout/cycle4"/>
    <dgm:cxn modelId="{861D5A6C-1E76-430C-ABC6-672FE135943C}" type="presParOf" srcId="{53EDE6CE-F38B-46AD-96E3-D8805D66917B}" destId="{818D3B86-6421-47BF-9DE3-231908B29649}" srcOrd="0" destOrd="0" presId="urn:microsoft.com/office/officeart/2005/8/layout/cycle4"/>
    <dgm:cxn modelId="{AFC9CF5E-3B69-48F8-9341-F8871D7DA746}" type="presParOf" srcId="{53EDE6CE-F38B-46AD-96E3-D8805D66917B}" destId="{24F46D71-AB56-4E27-B588-14C1BC5D72A7}" srcOrd="1" destOrd="0" presId="urn:microsoft.com/office/officeart/2005/8/layout/cycle4"/>
    <dgm:cxn modelId="{51827596-10E1-41AD-9274-C1E7392A89CC}" type="presParOf" srcId="{61D5276C-23E4-45BB-AC6F-0DF84980C2B3}" destId="{E1A5F296-AC04-4F89-95AF-83514D8E17DF}" srcOrd="1" destOrd="0" presId="urn:microsoft.com/office/officeart/2005/8/layout/cycle4"/>
    <dgm:cxn modelId="{86C2B478-3824-47F7-BA8D-A12C341B24CE}" type="presParOf" srcId="{E1A5F296-AC04-4F89-95AF-83514D8E17DF}" destId="{EC7845BC-915B-4D9F-ABE6-E48C42E61E6A}" srcOrd="0" destOrd="0" presId="urn:microsoft.com/office/officeart/2005/8/layout/cycle4"/>
    <dgm:cxn modelId="{62B60956-8C15-4A47-960D-1574242979C9}" type="presParOf" srcId="{E1A5F296-AC04-4F89-95AF-83514D8E17DF}" destId="{14DBE03A-2CB9-406D-9EFF-3F1B92C98C64}" srcOrd="1" destOrd="0" presId="urn:microsoft.com/office/officeart/2005/8/layout/cycle4"/>
    <dgm:cxn modelId="{3BD746B5-E489-4354-B0C4-212AED13497E}" type="presParOf" srcId="{61D5276C-23E4-45BB-AC6F-0DF84980C2B3}" destId="{30DB3EE0-76A3-4B75-956D-E648D6D17321}" srcOrd="2" destOrd="0" presId="urn:microsoft.com/office/officeart/2005/8/layout/cycle4"/>
    <dgm:cxn modelId="{84AEAF28-BC3F-435D-9167-B34DE8BDCD1A}" type="presParOf" srcId="{30DB3EE0-76A3-4B75-956D-E648D6D17321}" destId="{40F4CAB2-4EEB-4DE2-8DD4-704897A15D25}" srcOrd="0" destOrd="0" presId="urn:microsoft.com/office/officeart/2005/8/layout/cycle4"/>
    <dgm:cxn modelId="{2BD3C817-7C4E-4211-95FD-009525D785CE}" type="presParOf" srcId="{30DB3EE0-76A3-4B75-956D-E648D6D17321}" destId="{7F543BF1-5E04-48D7-A85E-F62E81A43D69}" srcOrd="1" destOrd="0" presId="urn:microsoft.com/office/officeart/2005/8/layout/cycle4"/>
    <dgm:cxn modelId="{B43515EF-5D10-42C0-A3C8-BE9324095577}" type="presParOf" srcId="{61D5276C-23E4-45BB-AC6F-0DF84980C2B3}" destId="{23437F69-3C1F-449D-B029-8BAF9EAB141D}" srcOrd="3" destOrd="0" presId="urn:microsoft.com/office/officeart/2005/8/layout/cycle4"/>
    <dgm:cxn modelId="{A12C139C-8396-4A1C-A93C-6114E605D950}" type="presParOf" srcId="{23437F69-3C1F-449D-B029-8BAF9EAB141D}" destId="{E5F61910-E5AF-4F1C-AAA7-027C80646954}" srcOrd="0" destOrd="0" presId="urn:microsoft.com/office/officeart/2005/8/layout/cycle4"/>
    <dgm:cxn modelId="{946564E9-170E-42AC-82EE-DF7373D24F66}" type="presParOf" srcId="{23437F69-3C1F-449D-B029-8BAF9EAB141D}" destId="{611649F3-DCA5-4097-8941-9344B69E0AE9}" srcOrd="1" destOrd="0" presId="urn:microsoft.com/office/officeart/2005/8/layout/cycle4"/>
    <dgm:cxn modelId="{710FC780-6DC9-4B4B-8E63-897D1376D62B}" type="presParOf" srcId="{61D5276C-23E4-45BB-AC6F-0DF84980C2B3}" destId="{4C23E839-8ED1-4059-9B72-643D0F6CA8A1}" srcOrd="4" destOrd="0" presId="urn:microsoft.com/office/officeart/2005/8/layout/cycle4"/>
    <dgm:cxn modelId="{F471AB74-391A-4E65-8BB6-06D63AC02660}" type="presParOf" srcId="{027E29D6-4386-492B-B0AA-0943E9AFEBC1}" destId="{E2747F5A-8FEE-402B-B08D-3DB7FC19FEF9}" srcOrd="1" destOrd="0" presId="urn:microsoft.com/office/officeart/2005/8/layout/cycle4"/>
    <dgm:cxn modelId="{298FB36B-2780-4799-B868-1778236FBF5C}" type="presParOf" srcId="{E2747F5A-8FEE-402B-B08D-3DB7FC19FEF9}" destId="{08AA5319-E130-4C0F-AF8B-BFF263F9CB2C}" srcOrd="0" destOrd="0" presId="urn:microsoft.com/office/officeart/2005/8/layout/cycle4"/>
    <dgm:cxn modelId="{30F28089-D137-46F3-8F11-0DDC3FFD5EC7}" type="presParOf" srcId="{E2747F5A-8FEE-402B-B08D-3DB7FC19FEF9}" destId="{52811629-365F-4670-BCFF-94E68A3C6078}" srcOrd="1" destOrd="0" presId="urn:microsoft.com/office/officeart/2005/8/layout/cycle4"/>
    <dgm:cxn modelId="{87E10CFE-C75E-42D8-80AB-846DFA9AABD2}" type="presParOf" srcId="{E2747F5A-8FEE-402B-B08D-3DB7FC19FEF9}" destId="{C131B606-B441-4CB9-B972-BAFB65BE31C4}" srcOrd="2" destOrd="0" presId="urn:microsoft.com/office/officeart/2005/8/layout/cycle4"/>
    <dgm:cxn modelId="{D25EC6E6-3B75-42E5-ADAA-1815FE541142}" type="presParOf" srcId="{E2747F5A-8FEE-402B-B08D-3DB7FC19FEF9}" destId="{C2196C37-BB54-41E0-9BC2-612B958BC916}" srcOrd="3" destOrd="0" presId="urn:microsoft.com/office/officeart/2005/8/layout/cycle4"/>
    <dgm:cxn modelId="{031329BA-ABE2-4398-9B1F-5417A6F208EE}" type="presParOf" srcId="{E2747F5A-8FEE-402B-B08D-3DB7FC19FEF9}" destId="{49961466-13AC-4CE7-8295-DDAC77AE9DDD}" srcOrd="4" destOrd="0" presId="urn:microsoft.com/office/officeart/2005/8/layout/cycle4"/>
    <dgm:cxn modelId="{8C0054F6-794F-48FD-A091-E34F39363860}" type="presParOf" srcId="{027E29D6-4386-492B-B0AA-0943E9AFEBC1}" destId="{166D4CCD-AC15-45B3-8917-75A88C896C0E}" srcOrd="2" destOrd="0" presId="urn:microsoft.com/office/officeart/2005/8/layout/cycle4"/>
    <dgm:cxn modelId="{7FC8F0BF-B97A-481C-A972-135B59EC63EB}" type="presParOf" srcId="{027E29D6-4386-492B-B0AA-0943E9AFEBC1}" destId="{456EFD69-F637-4319-B7EA-F2AD85DBF854}" srcOrd="3" destOrd="0" presId="urn:microsoft.com/office/officeart/2005/8/layout/cycle4"/>
  </dgm:cxnLst>
  <dgm:bg/>
  <dgm:whole/>
</dgm:dataModel>
</file>

<file path=ppt/diagrams/data9.xml><?xml version="1.0" encoding="utf-8"?>
<dgm:dataModel xmlns:dgm="http://schemas.openxmlformats.org/drawingml/2006/diagram" xmlns:a="http://schemas.openxmlformats.org/drawingml/2006/main">
  <dgm:ptLst>
    <dgm:pt modelId="{450B0300-BDB8-40C2-A404-A5CD82D2777F}"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94D94A68-DED3-44B1-AF4C-857660D4DE18}">
      <dgm:prSet phldrT="[Text]" custT="1"/>
      <dgm:spPr/>
      <dgm:t>
        <a:bodyPr/>
        <a:lstStyle/>
        <a:p>
          <a:r>
            <a:rPr lang="en-US" sz="2000" dirty="0" smtClean="0"/>
            <a:t>Training</a:t>
          </a:r>
          <a:endParaRPr lang="en-US" sz="1300" dirty="0"/>
        </a:p>
      </dgm:t>
    </dgm:pt>
    <dgm:pt modelId="{F5295431-00A6-4114-AB11-A788184AA5DD}" type="parTrans" cxnId="{B9F9D612-DBCE-49CC-B77F-FA68DDAE1C1D}">
      <dgm:prSet/>
      <dgm:spPr/>
      <dgm:t>
        <a:bodyPr/>
        <a:lstStyle/>
        <a:p>
          <a:endParaRPr lang="en-US"/>
        </a:p>
      </dgm:t>
    </dgm:pt>
    <dgm:pt modelId="{82593172-4134-4E74-B8FE-972F9F95328A}" type="sibTrans" cxnId="{B9F9D612-DBCE-49CC-B77F-FA68DDAE1C1D}">
      <dgm:prSet/>
      <dgm:spPr/>
      <dgm:t>
        <a:bodyPr/>
        <a:lstStyle/>
        <a:p>
          <a:endParaRPr lang="en-US"/>
        </a:p>
      </dgm:t>
    </dgm:pt>
    <dgm:pt modelId="{35DA2447-61D6-4B57-842A-6608A6FF9346}">
      <dgm:prSet phldrT="[Text]" custT="1"/>
      <dgm:spPr/>
      <dgm:t>
        <a:bodyPr/>
        <a:lstStyle/>
        <a:p>
          <a:pPr rtl="1"/>
          <a:r>
            <a:rPr lang="en-US" sz="1400" dirty="0" smtClean="0"/>
            <a:t>Support building training materials to change perceptions</a:t>
          </a:r>
          <a:endParaRPr lang="en-US" sz="1400" dirty="0"/>
        </a:p>
      </dgm:t>
    </dgm:pt>
    <dgm:pt modelId="{A3B43E40-9B83-40CF-8B85-50FF3CB905A4}" type="parTrans" cxnId="{DB279752-9FE4-4B2F-9F73-D57CCCFB6E55}">
      <dgm:prSet/>
      <dgm:spPr/>
      <dgm:t>
        <a:bodyPr/>
        <a:lstStyle/>
        <a:p>
          <a:endParaRPr lang="en-US"/>
        </a:p>
      </dgm:t>
    </dgm:pt>
    <dgm:pt modelId="{54209CDF-4EA3-4272-AE54-66CE73B19C0C}" type="sibTrans" cxnId="{DB279752-9FE4-4B2F-9F73-D57CCCFB6E55}">
      <dgm:prSet/>
      <dgm:spPr/>
      <dgm:t>
        <a:bodyPr/>
        <a:lstStyle/>
        <a:p>
          <a:endParaRPr lang="en-US"/>
        </a:p>
      </dgm:t>
    </dgm:pt>
    <dgm:pt modelId="{96CD56D3-DBB4-4694-B265-CB8F4B0F9525}">
      <dgm:prSet phldrT="[Text]" custT="1"/>
      <dgm:spPr/>
      <dgm:t>
        <a:bodyPr/>
        <a:lstStyle/>
        <a:p>
          <a:r>
            <a:rPr lang="en-US" sz="2000" dirty="0" smtClean="0"/>
            <a:t>Managers Training (1X1 and in group)</a:t>
          </a:r>
          <a:endParaRPr lang="en-US" sz="2000" dirty="0"/>
        </a:p>
      </dgm:t>
    </dgm:pt>
    <dgm:pt modelId="{181693C8-6E2B-4A1A-89F4-7CA916C5C61D}" type="parTrans" cxnId="{05B9C43B-B83E-4936-B6A5-38052F840CBA}">
      <dgm:prSet/>
      <dgm:spPr/>
      <dgm:t>
        <a:bodyPr/>
        <a:lstStyle/>
        <a:p>
          <a:endParaRPr lang="en-US"/>
        </a:p>
      </dgm:t>
    </dgm:pt>
    <dgm:pt modelId="{420E73ED-660D-4DE7-BFDE-3B5424F952E4}" type="sibTrans" cxnId="{05B9C43B-B83E-4936-B6A5-38052F840CBA}">
      <dgm:prSet/>
      <dgm:spPr/>
      <dgm:t>
        <a:bodyPr/>
        <a:lstStyle/>
        <a:p>
          <a:endParaRPr lang="en-US"/>
        </a:p>
      </dgm:t>
    </dgm:pt>
    <dgm:pt modelId="{6E39A33D-1A00-4D00-B79B-559653BBFB62}">
      <dgm:prSet phldrT="[Text]" custT="1"/>
      <dgm:spPr/>
      <dgm:t>
        <a:bodyPr/>
        <a:lstStyle/>
        <a:p>
          <a:pPr rtl="1"/>
          <a:r>
            <a:rPr lang="en-US" sz="1400" dirty="0" smtClean="0"/>
            <a:t>Personal &amp; Group work with managers to implement the change</a:t>
          </a:r>
          <a:endParaRPr lang="en-US" sz="1400" dirty="0"/>
        </a:p>
      </dgm:t>
    </dgm:pt>
    <dgm:pt modelId="{7E58CFBF-B808-4AC3-BC13-A23AA28C19CC}" type="parTrans" cxnId="{3D846750-E725-4F61-BF17-59FF8C6ECBA5}">
      <dgm:prSet/>
      <dgm:spPr/>
      <dgm:t>
        <a:bodyPr/>
        <a:lstStyle/>
        <a:p>
          <a:endParaRPr lang="en-US"/>
        </a:p>
      </dgm:t>
    </dgm:pt>
    <dgm:pt modelId="{C05F4AD2-68BC-4C52-8B70-A09FCA7E4097}" type="sibTrans" cxnId="{3D846750-E725-4F61-BF17-59FF8C6ECBA5}">
      <dgm:prSet/>
      <dgm:spPr/>
      <dgm:t>
        <a:bodyPr/>
        <a:lstStyle/>
        <a:p>
          <a:endParaRPr lang="en-US"/>
        </a:p>
      </dgm:t>
    </dgm:pt>
    <dgm:pt modelId="{B62DB38E-E0C4-447F-A92A-EA3D1FF4C8B6}">
      <dgm:prSet phldrT="[Text]" custT="1"/>
      <dgm:spPr/>
      <dgm:t>
        <a:bodyPr/>
        <a:lstStyle/>
        <a:p>
          <a:r>
            <a:rPr lang="en-US" sz="2000" dirty="0" smtClean="0"/>
            <a:t>Internal</a:t>
          </a:r>
        </a:p>
        <a:p>
          <a:r>
            <a:rPr lang="en-US" sz="2000" dirty="0" err="1" smtClean="0"/>
            <a:t>Comm</a:t>
          </a:r>
          <a:endParaRPr lang="en-US" sz="2000" dirty="0" smtClean="0"/>
        </a:p>
        <a:p>
          <a:endParaRPr lang="en-US" sz="1600" dirty="0" smtClean="0"/>
        </a:p>
      </dgm:t>
    </dgm:pt>
    <dgm:pt modelId="{58B284A2-D104-428F-84E7-6F5CFC56910A}" type="parTrans" cxnId="{76F18BED-2E55-4735-AB76-CAF12D9A1827}">
      <dgm:prSet/>
      <dgm:spPr/>
      <dgm:t>
        <a:bodyPr/>
        <a:lstStyle/>
        <a:p>
          <a:endParaRPr lang="en-US"/>
        </a:p>
      </dgm:t>
    </dgm:pt>
    <dgm:pt modelId="{D62B8A38-B316-4E95-931D-136B90A6BA07}" type="sibTrans" cxnId="{76F18BED-2E55-4735-AB76-CAF12D9A1827}">
      <dgm:prSet/>
      <dgm:spPr/>
      <dgm:t>
        <a:bodyPr/>
        <a:lstStyle/>
        <a:p>
          <a:endParaRPr lang="en-US"/>
        </a:p>
      </dgm:t>
    </dgm:pt>
    <dgm:pt modelId="{14439D15-EADA-4358-875D-386CA22F468D}">
      <dgm:prSet phldrT="[Text]" custT="1"/>
      <dgm:spPr/>
      <dgm:t>
        <a:bodyPr/>
        <a:lstStyle/>
        <a:p>
          <a:pPr rtl="1"/>
          <a:r>
            <a:rPr lang="en-US" sz="1400" dirty="0" smtClean="0"/>
            <a:t>Support building the messages to support the change in perceptions </a:t>
          </a:r>
          <a:endParaRPr lang="en-US" sz="1400" dirty="0"/>
        </a:p>
      </dgm:t>
    </dgm:pt>
    <dgm:pt modelId="{58AC2070-9AA8-45A3-9FA3-4E136E626878}" type="parTrans" cxnId="{5C6B04AB-6532-413C-A616-C092FD97A11A}">
      <dgm:prSet/>
      <dgm:spPr/>
      <dgm:t>
        <a:bodyPr/>
        <a:lstStyle/>
        <a:p>
          <a:endParaRPr lang="en-US"/>
        </a:p>
      </dgm:t>
    </dgm:pt>
    <dgm:pt modelId="{5B9F26DC-6DDC-47E8-8435-67B28678B9ED}" type="sibTrans" cxnId="{5C6B04AB-6532-413C-A616-C092FD97A11A}">
      <dgm:prSet/>
      <dgm:spPr/>
      <dgm:t>
        <a:bodyPr/>
        <a:lstStyle/>
        <a:p>
          <a:endParaRPr lang="en-US"/>
        </a:p>
      </dgm:t>
    </dgm:pt>
    <dgm:pt modelId="{61A803E1-E727-405B-AB4E-57102CA869A2}">
      <dgm:prSet phldrT="[Text]" custT="1"/>
      <dgm:spPr/>
      <dgm:t>
        <a:bodyPr/>
        <a:lstStyle/>
        <a:p>
          <a:r>
            <a:rPr lang="en-US" sz="1800" dirty="0" smtClean="0"/>
            <a:t>Knowledge</a:t>
          </a:r>
        </a:p>
        <a:p>
          <a:r>
            <a:rPr lang="en-US" sz="1800" dirty="0" smtClean="0"/>
            <a:t>Mgt</a:t>
          </a:r>
          <a:endParaRPr lang="en-US" sz="1800" dirty="0"/>
        </a:p>
      </dgm:t>
    </dgm:pt>
    <dgm:pt modelId="{04D077E7-5114-45B3-96EF-B7C63BDB06EC}" type="parTrans" cxnId="{D6C6BDBE-F802-4865-981A-448C50A64F0A}">
      <dgm:prSet/>
      <dgm:spPr/>
      <dgm:t>
        <a:bodyPr/>
        <a:lstStyle/>
        <a:p>
          <a:endParaRPr lang="en-US"/>
        </a:p>
      </dgm:t>
    </dgm:pt>
    <dgm:pt modelId="{AEFDAB8C-72DA-442E-8F5E-852353AA1BB3}" type="sibTrans" cxnId="{D6C6BDBE-F802-4865-981A-448C50A64F0A}">
      <dgm:prSet/>
      <dgm:spPr/>
      <dgm:t>
        <a:bodyPr/>
        <a:lstStyle/>
        <a:p>
          <a:endParaRPr lang="en-US"/>
        </a:p>
      </dgm:t>
    </dgm:pt>
    <dgm:pt modelId="{8B262AD7-40DC-48E2-A378-F72C2816C7A0}">
      <dgm:prSet phldrT="[Text]" custT="1"/>
      <dgm:spPr/>
      <dgm:t>
        <a:bodyPr/>
        <a:lstStyle/>
        <a:p>
          <a:pPr rtl="1"/>
          <a:r>
            <a:rPr lang="en-US" sz="1400" dirty="0" smtClean="0"/>
            <a:t>Support building the organizational , knowledge base, the access and the awareness</a:t>
          </a:r>
          <a:r>
            <a:rPr lang="en-US" sz="1300" dirty="0" smtClean="0"/>
            <a:t> </a:t>
          </a:r>
          <a:endParaRPr lang="en-US" sz="1300" dirty="0"/>
        </a:p>
      </dgm:t>
    </dgm:pt>
    <dgm:pt modelId="{60199CE8-6DF7-4127-A3B0-EB8E8CE6C9D3}" type="parTrans" cxnId="{2B3B7E35-4995-46B6-8B23-535B4C9D5E6B}">
      <dgm:prSet/>
      <dgm:spPr/>
      <dgm:t>
        <a:bodyPr/>
        <a:lstStyle/>
        <a:p>
          <a:endParaRPr lang="en-US"/>
        </a:p>
      </dgm:t>
    </dgm:pt>
    <dgm:pt modelId="{F898EB8C-A50E-4736-9926-14BA5F86EF7F}" type="sibTrans" cxnId="{2B3B7E35-4995-46B6-8B23-535B4C9D5E6B}">
      <dgm:prSet/>
      <dgm:spPr/>
      <dgm:t>
        <a:bodyPr/>
        <a:lstStyle/>
        <a:p>
          <a:endParaRPr lang="en-US"/>
        </a:p>
      </dgm:t>
    </dgm:pt>
    <dgm:pt modelId="{027E29D6-4386-492B-B0AA-0943E9AFEBC1}" type="pres">
      <dgm:prSet presAssocID="{450B0300-BDB8-40C2-A404-A5CD82D2777F}" presName="cycleMatrixDiagram" presStyleCnt="0">
        <dgm:presLayoutVars>
          <dgm:chMax val="1"/>
          <dgm:dir/>
          <dgm:animLvl val="lvl"/>
          <dgm:resizeHandles val="exact"/>
        </dgm:presLayoutVars>
      </dgm:prSet>
      <dgm:spPr/>
      <dgm:t>
        <a:bodyPr/>
        <a:lstStyle/>
        <a:p>
          <a:endParaRPr lang="en-US"/>
        </a:p>
      </dgm:t>
    </dgm:pt>
    <dgm:pt modelId="{61D5276C-23E4-45BB-AC6F-0DF84980C2B3}" type="pres">
      <dgm:prSet presAssocID="{450B0300-BDB8-40C2-A404-A5CD82D2777F}" presName="children" presStyleCnt="0"/>
      <dgm:spPr/>
    </dgm:pt>
    <dgm:pt modelId="{53EDE6CE-F38B-46AD-96E3-D8805D66917B}" type="pres">
      <dgm:prSet presAssocID="{450B0300-BDB8-40C2-A404-A5CD82D2777F}" presName="child1group" presStyleCnt="0"/>
      <dgm:spPr/>
    </dgm:pt>
    <dgm:pt modelId="{818D3B86-6421-47BF-9DE3-231908B29649}" type="pres">
      <dgm:prSet presAssocID="{450B0300-BDB8-40C2-A404-A5CD82D2777F}" presName="child1" presStyleLbl="bgAcc1" presStyleIdx="0" presStyleCnt="4"/>
      <dgm:spPr/>
      <dgm:t>
        <a:bodyPr/>
        <a:lstStyle/>
        <a:p>
          <a:endParaRPr lang="en-US"/>
        </a:p>
      </dgm:t>
    </dgm:pt>
    <dgm:pt modelId="{24F46D71-AB56-4E27-B588-14C1BC5D72A7}" type="pres">
      <dgm:prSet presAssocID="{450B0300-BDB8-40C2-A404-A5CD82D2777F}" presName="child1Text" presStyleLbl="bgAcc1" presStyleIdx="0" presStyleCnt="4">
        <dgm:presLayoutVars>
          <dgm:bulletEnabled val="1"/>
        </dgm:presLayoutVars>
      </dgm:prSet>
      <dgm:spPr/>
      <dgm:t>
        <a:bodyPr/>
        <a:lstStyle/>
        <a:p>
          <a:endParaRPr lang="en-US"/>
        </a:p>
      </dgm:t>
    </dgm:pt>
    <dgm:pt modelId="{E1A5F296-AC04-4F89-95AF-83514D8E17DF}" type="pres">
      <dgm:prSet presAssocID="{450B0300-BDB8-40C2-A404-A5CD82D2777F}" presName="child2group" presStyleCnt="0"/>
      <dgm:spPr/>
    </dgm:pt>
    <dgm:pt modelId="{EC7845BC-915B-4D9F-ABE6-E48C42E61E6A}" type="pres">
      <dgm:prSet presAssocID="{450B0300-BDB8-40C2-A404-A5CD82D2777F}" presName="child2" presStyleLbl="bgAcc1" presStyleIdx="1" presStyleCnt="4"/>
      <dgm:spPr/>
      <dgm:t>
        <a:bodyPr/>
        <a:lstStyle/>
        <a:p>
          <a:endParaRPr lang="en-US"/>
        </a:p>
      </dgm:t>
    </dgm:pt>
    <dgm:pt modelId="{14DBE03A-2CB9-406D-9EFF-3F1B92C98C64}" type="pres">
      <dgm:prSet presAssocID="{450B0300-BDB8-40C2-A404-A5CD82D2777F}" presName="child2Text" presStyleLbl="bgAcc1" presStyleIdx="1" presStyleCnt="4">
        <dgm:presLayoutVars>
          <dgm:bulletEnabled val="1"/>
        </dgm:presLayoutVars>
      </dgm:prSet>
      <dgm:spPr/>
      <dgm:t>
        <a:bodyPr/>
        <a:lstStyle/>
        <a:p>
          <a:endParaRPr lang="en-US"/>
        </a:p>
      </dgm:t>
    </dgm:pt>
    <dgm:pt modelId="{30DB3EE0-76A3-4B75-956D-E648D6D17321}" type="pres">
      <dgm:prSet presAssocID="{450B0300-BDB8-40C2-A404-A5CD82D2777F}" presName="child3group" presStyleCnt="0"/>
      <dgm:spPr/>
    </dgm:pt>
    <dgm:pt modelId="{40F4CAB2-4EEB-4DE2-8DD4-704897A15D25}" type="pres">
      <dgm:prSet presAssocID="{450B0300-BDB8-40C2-A404-A5CD82D2777F}" presName="child3" presStyleLbl="bgAcc1" presStyleIdx="2" presStyleCnt="4"/>
      <dgm:spPr/>
      <dgm:t>
        <a:bodyPr/>
        <a:lstStyle/>
        <a:p>
          <a:endParaRPr lang="en-US"/>
        </a:p>
      </dgm:t>
    </dgm:pt>
    <dgm:pt modelId="{7F543BF1-5E04-48D7-A85E-F62E81A43D69}" type="pres">
      <dgm:prSet presAssocID="{450B0300-BDB8-40C2-A404-A5CD82D2777F}" presName="child3Text" presStyleLbl="bgAcc1" presStyleIdx="2" presStyleCnt="4">
        <dgm:presLayoutVars>
          <dgm:bulletEnabled val="1"/>
        </dgm:presLayoutVars>
      </dgm:prSet>
      <dgm:spPr/>
      <dgm:t>
        <a:bodyPr/>
        <a:lstStyle/>
        <a:p>
          <a:endParaRPr lang="en-US"/>
        </a:p>
      </dgm:t>
    </dgm:pt>
    <dgm:pt modelId="{23437F69-3C1F-449D-B029-8BAF9EAB141D}" type="pres">
      <dgm:prSet presAssocID="{450B0300-BDB8-40C2-A404-A5CD82D2777F}" presName="child4group" presStyleCnt="0"/>
      <dgm:spPr/>
    </dgm:pt>
    <dgm:pt modelId="{E5F61910-E5AF-4F1C-AAA7-027C80646954}" type="pres">
      <dgm:prSet presAssocID="{450B0300-BDB8-40C2-A404-A5CD82D2777F}" presName="child4" presStyleLbl="bgAcc1" presStyleIdx="3" presStyleCnt="4"/>
      <dgm:spPr/>
      <dgm:t>
        <a:bodyPr/>
        <a:lstStyle/>
        <a:p>
          <a:endParaRPr lang="en-US"/>
        </a:p>
      </dgm:t>
    </dgm:pt>
    <dgm:pt modelId="{611649F3-DCA5-4097-8941-9344B69E0AE9}" type="pres">
      <dgm:prSet presAssocID="{450B0300-BDB8-40C2-A404-A5CD82D2777F}" presName="child4Text" presStyleLbl="bgAcc1" presStyleIdx="3" presStyleCnt="4">
        <dgm:presLayoutVars>
          <dgm:bulletEnabled val="1"/>
        </dgm:presLayoutVars>
      </dgm:prSet>
      <dgm:spPr/>
      <dgm:t>
        <a:bodyPr/>
        <a:lstStyle/>
        <a:p>
          <a:endParaRPr lang="en-US"/>
        </a:p>
      </dgm:t>
    </dgm:pt>
    <dgm:pt modelId="{4C23E839-8ED1-4059-9B72-643D0F6CA8A1}" type="pres">
      <dgm:prSet presAssocID="{450B0300-BDB8-40C2-A404-A5CD82D2777F}" presName="childPlaceholder" presStyleCnt="0"/>
      <dgm:spPr/>
    </dgm:pt>
    <dgm:pt modelId="{E2747F5A-8FEE-402B-B08D-3DB7FC19FEF9}" type="pres">
      <dgm:prSet presAssocID="{450B0300-BDB8-40C2-A404-A5CD82D2777F}" presName="circle" presStyleCnt="0"/>
      <dgm:spPr/>
    </dgm:pt>
    <dgm:pt modelId="{08AA5319-E130-4C0F-AF8B-BFF263F9CB2C}" type="pres">
      <dgm:prSet presAssocID="{450B0300-BDB8-40C2-A404-A5CD82D2777F}" presName="quadrant1" presStyleLbl="node1" presStyleIdx="0" presStyleCnt="4">
        <dgm:presLayoutVars>
          <dgm:chMax val="1"/>
          <dgm:bulletEnabled val="1"/>
        </dgm:presLayoutVars>
      </dgm:prSet>
      <dgm:spPr/>
      <dgm:t>
        <a:bodyPr/>
        <a:lstStyle/>
        <a:p>
          <a:endParaRPr lang="en-US"/>
        </a:p>
      </dgm:t>
    </dgm:pt>
    <dgm:pt modelId="{52811629-365F-4670-BCFF-94E68A3C6078}" type="pres">
      <dgm:prSet presAssocID="{450B0300-BDB8-40C2-A404-A5CD82D2777F}" presName="quadrant2" presStyleLbl="node1" presStyleIdx="1" presStyleCnt="4">
        <dgm:presLayoutVars>
          <dgm:chMax val="1"/>
          <dgm:bulletEnabled val="1"/>
        </dgm:presLayoutVars>
      </dgm:prSet>
      <dgm:spPr/>
      <dgm:t>
        <a:bodyPr/>
        <a:lstStyle/>
        <a:p>
          <a:endParaRPr lang="en-US"/>
        </a:p>
      </dgm:t>
    </dgm:pt>
    <dgm:pt modelId="{C131B606-B441-4CB9-B972-BAFB65BE31C4}" type="pres">
      <dgm:prSet presAssocID="{450B0300-BDB8-40C2-A404-A5CD82D2777F}" presName="quadrant3" presStyleLbl="node1" presStyleIdx="2" presStyleCnt="4">
        <dgm:presLayoutVars>
          <dgm:chMax val="1"/>
          <dgm:bulletEnabled val="1"/>
        </dgm:presLayoutVars>
      </dgm:prSet>
      <dgm:spPr/>
      <dgm:t>
        <a:bodyPr/>
        <a:lstStyle/>
        <a:p>
          <a:endParaRPr lang="en-US"/>
        </a:p>
      </dgm:t>
    </dgm:pt>
    <dgm:pt modelId="{C2196C37-BB54-41E0-9BC2-612B958BC916}" type="pres">
      <dgm:prSet presAssocID="{450B0300-BDB8-40C2-A404-A5CD82D2777F}" presName="quadrant4" presStyleLbl="node1" presStyleIdx="3" presStyleCnt="4">
        <dgm:presLayoutVars>
          <dgm:chMax val="1"/>
          <dgm:bulletEnabled val="1"/>
        </dgm:presLayoutVars>
      </dgm:prSet>
      <dgm:spPr/>
      <dgm:t>
        <a:bodyPr/>
        <a:lstStyle/>
        <a:p>
          <a:endParaRPr lang="en-US"/>
        </a:p>
      </dgm:t>
    </dgm:pt>
    <dgm:pt modelId="{49961466-13AC-4CE7-8295-DDAC77AE9DDD}" type="pres">
      <dgm:prSet presAssocID="{450B0300-BDB8-40C2-A404-A5CD82D2777F}" presName="quadrantPlaceholder" presStyleCnt="0"/>
      <dgm:spPr/>
    </dgm:pt>
    <dgm:pt modelId="{166D4CCD-AC15-45B3-8917-75A88C896C0E}" type="pres">
      <dgm:prSet presAssocID="{450B0300-BDB8-40C2-A404-A5CD82D2777F}" presName="center1" presStyleLbl="fgShp" presStyleIdx="0" presStyleCnt="2"/>
      <dgm:spPr/>
    </dgm:pt>
    <dgm:pt modelId="{456EFD69-F637-4319-B7EA-F2AD85DBF854}" type="pres">
      <dgm:prSet presAssocID="{450B0300-BDB8-40C2-A404-A5CD82D2777F}" presName="center2" presStyleLbl="fgShp" presStyleIdx="1" presStyleCnt="2"/>
      <dgm:spPr/>
    </dgm:pt>
  </dgm:ptLst>
  <dgm:cxnLst>
    <dgm:cxn modelId="{8E599995-20C5-40AF-B99D-BE366F3B174E}" type="presOf" srcId="{14439D15-EADA-4358-875D-386CA22F468D}" destId="{7F543BF1-5E04-48D7-A85E-F62E81A43D69}" srcOrd="1" destOrd="0" presId="urn:microsoft.com/office/officeart/2005/8/layout/cycle4"/>
    <dgm:cxn modelId="{76F18BED-2E55-4735-AB76-CAF12D9A1827}" srcId="{450B0300-BDB8-40C2-A404-A5CD82D2777F}" destId="{B62DB38E-E0C4-447F-A92A-EA3D1FF4C8B6}" srcOrd="2" destOrd="0" parTransId="{58B284A2-D104-428F-84E7-6F5CFC56910A}" sibTransId="{D62B8A38-B316-4E95-931D-136B90A6BA07}"/>
    <dgm:cxn modelId="{95D41B82-E720-4027-B9D2-47B925CED1CB}" type="presOf" srcId="{8B262AD7-40DC-48E2-A378-F72C2816C7A0}" destId="{E5F61910-E5AF-4F1C-AAA7-027C80646954}" srcOrd="0" destOrd="0" presId="urn:microsoft.com/office/officeart/2005/8/layout/cycle4"/>
    <dgm:cxn modelId="{FA12CE71-E6E9-4A65-8799-7C855A79135A}" type="presOf" srcId="{94D94A68-DED3-44B1-AF4C-857660D4DE18}" destId="{08AA5319-E130-4C0F-AF8B-BFF263F9CB2C}" srcOrd="0" destOrd="0" presId="urn:microsoft.com/office/officeart/2005/8/layout/cycle4"/>
    <dgm:cxn modelId="{3FF72823-F916-4309-A162-5F68ADEF02AE}" type="presOf" srcId="{61A803E1-E727-405B-AB4E-57102CA869A2}" destId="{C2196C37-BB54-41E0-9BC2-612B958BC916}" srcOrd="0" destOrd="0" presId="urn:microsoft.com/office/officeart/2005/8/layout/cycle4"/>
    <dgm:cxn modelId="{2B3B7E35-4995-46B6-8B23-535B4C9D5E6B}" srcId="{61A803E1-E727-405B-AB4E-57102CA869A2}" destId="{8B262AD7-40DC-48E2-A378-F72C2816C7A0}" srcOrd="0" destOrd="0" parTransId="{60199CE8-6DF7-4127-A3B0-EB8E8CE6C9D3}" sibTransId="{F898EB8C-A50E-4736-9926-14BA5F86EF7F}"/>
    <dgm:cxn modelId="{DA4CE5EB-09FA-439F-8A4E-5891E534EBD4}" type="presOf" srcId="{14439D15-EADA-4358-875D-386CA22F468D}" destId="{40F4CAB2-4EEB-4DE2-8DD4-704897A15D25}" srcOrd="0" destOrd="0" presId="urn:microsoft.com/office/officeart/2005/8/layout/cycle4"/>
    <dgm:cxn modelId="{5C6B04AB-6532-413C-A616-C092FD97A11A}" srcId="{B62DB38E-E0C4-447F-A92A-EA3D1FF4C8B6}" destId="{14439D15-EADA-4358-875D-386CA22F468D}" srcOrd="0" destOrd="0" parTransId="{58AC2070-9AA8-45A3-9FA3-4E136E626878}" sibTransId="{5B9F26DC-6DDC-47E8-8435-67B28678B9ED}"/>
    <dgm:cxn modelId="{A57CCE35-41AA-4B79-9608-86369BDAB99A}" type="presOf" srcId="{8B262AD7-40DC-48E2-A378-F72C2816C7A0}" destId="{611649F3-DCA5-4097-8941-9344B69E0AE9}" srcOrd="1" destOrd="0" presId="urn:microsoft.com/office/officeart/2005/8/layout/cycle4"/>
    <dgm:cxn modelId="{755A1ED5-9542-466C-8C5F-1E20610A764B}" type="presOf" srcId="{450B0300-BDB8-40C2-A404-A5CD82D2777F}" destId="{027E29D6-4386-492B-B0AA-0943E9AFEBC1}" srcOrd="0" destOrd="0" presId="urn:microsoft.com/office/officeart/2005/8/layout/cycle4"/>
    <dgm:cxn modelId="{3D846750-E725-4F61-BF17-59FF8C6ECBA5}" srcId="{96CD56D3-DBB4-4694-B265-CB8F4B0F9525}" destId="{6E39A33D-1A00-4D00-B79B-559653BBFB62}" srcOrd="0" destOrd="0" parTransId="{7E58CFBF-B808-4AC3-BC13-A23AA28C19CC}" sibTransId="{C05F4AD2-68BC-4C52-8B70-A09FCA7E4097}"/>
    <dgm:cxn modelId="{25A30777-C220-4424-8A61-CCE6DBF0AFF3}" type="presOf" srcId="{35DA2447-61D6-4B57-842A-6608A6FF9346}" destId="{24F46D71-AB56-4E27-B588-14C1BC5D72A7}" srcOrd="1" destOrd="0" presId="urn:microsoft.com/office/officeart/2005/8/layout/cycle4"/>
    <dgm:cxn modelId="{39CEF275-AAE9-443B-B213-1A1B4E71B758}" type="presOf" srcId="{35DA2447-61D6-4B57-842A-6608A6FF9346}" destId="{818D3B86-6421-47BF-9DE3-231908B29649}" srcOrd="0" destOrd="0" presId="urn:microsoft.com/office/officeart/2005/8/layout/cycle4"/>
    <dgm:cxn modelId="{D6C6BDBE-F802-4865-981A-448C50A64F0A}" srcId="{450B0300-BDB8-40C2-A404-A5CD82D2777F}" destId="{61A803E1-E727-405B-AB4E-57102CA869A2}" srcOrd="3" destOrd="0" parTransId="{04D077E7-5114-45B3-96EF-B7C63BDB06EC}" sibTransId="{AEFDAB8C-72DA-442E-8F5E-852353AA1BB3}"/>
    <dgm:cxn modelId="{05B9C43B-B83E-4936-B6A5-38052F840CBA}" srcId="{450B0300-BDB8-40C2-A404-A5CD82D2777F}" destId="{96CD56D3-DBB4-4694-B265-CB8F4B0F9525}" srcOrd="1" destOrd="0" parTransId="{181693C8-6E2B-4A1A-89F4-7CA916C5C61D}" sibTransId="{420E73ED-660D-4DE7-BFDE-3B5424F952E4}"/>
    <dgm:cxn modelId="{FE68A18C-ADBC-445F-A134-E913B4EE0EA8}" type="presOf" srcId="{B62DB38E-E0C4-447F-A92A-EA3D1FF4C8B6}" destId="{C131B606-B441-4CB9-B972-BAFB65BE31C4}" srcOrd="0" destOrd="0" presId="urn:microsoft.com/office/officeart/2005/8/layout/cycle4"/>
    <dgm:cxn modelId="{B9F9D612-DBCE-49CC-B77F-FA68DDAE1C1D}" srcId="{450B0300-BDB8-40C2-A404-A5CD82D2777F}" destId="{94D94A68-DED3-44B1-AF4C-857660D4DE18}" srcOrd="0" destOrd="0" parTransId="{F5295431-00A6-4114-AB11-A788184AA5DD}" sibTransId="{82593172-4134-4E74-B8FE-972F9F95328A}"/>
    <dgm:cxn modelId="{7F90DC23-185C-43A2-9E17-50D409426008}" type="presOf" srcId="{6E39A33D-1A00-4D00-B79B-559653BBFB62}" destId="{EC7845BC-915B-4D9F-ABE6-E48C42E61E6A}" srcOrd="0" destOrd="0" presId="urn:microsoft.com/office/officeart/2005/8/layout/cycle4"/>
    <dgm:cxn modelId="{B1F5BADB-0F3F-4AFE-AD99-F57735F0620A}" type="presOf" srcId="{6E39A33D-1A00-4D00-B79B-559653BBFB62}" destId="{14DBE03A-2CB9-406D-9EFF-3F1B92C98C64}" srcOrd="1" destOrd="0" presId="urn:microsoft.com/office/officeart/2005/8/layout/cycle4"/>
    <dgm:cxn modelId="{5B987267-5563-4FB5-A2DD-A7D5CEF13292}" type="presOf" srcId="{96CD56D3-DBB4-4694-B265-CB8F4B0F9525}" destId="{52811629-365F-4670-BCFF-94E68A3C6078}" srcOrd="0" destOrd="0" presId="urn:microsoft.com/office/officeart/2005/8/layout/cycle4"/>
    <dgm:cxn modelId="{DB279752-9FE4-4B2F-9F73-D57CCCFB6E55}" srcId="{94D94A68-DED3-44B1-AF4C-857660D4DE18}" destId="{35DA2447-61D6-4B57-842A-6608A6FF9346}" srcOrd="0" destOrd="0" parTransId="{A3B43E40-9B83-40CF-8B85-50FF3CB905A4}" sibTransId="{54209CDF-4EA3-4272-AE54-66CE73B19C0C}"/>
    <dgm:cxn modelId="{533B6CF5-4372-49D4-B5DC-FE6A35B23714}" type="presParOf" srcId="{027E29D6-4386-492B-B0AA-0943E9AFEBC1}" destId="{61D5276C-23E4-45BB-AC6F-0DF84980C2B3}" srcOrd="0" destOrd="0" presId="urn:microsoft.com/office/officeart/2005/8/layout/cycle4"/>
    <dgm:cxn modelId="{012C7EC1-E6F1-4519-839F-22DC9BBD3E74}" type="presParOf" srcId="{61D5276C-23E4-45BB-AC6F-0DF84980C2B3}" destId="{53EDE6CE-F38B-46AD-96E3-D8805D66917B}" srcOrd="0" destOrd="0" presId="urn:microsoft.com/office/officeart/2005/8/layout/cycle4"/>
    <dgm:cxn modelId="{DE4EBC7A-C3A5-42A2-96C5-867991993338}" type="presParOf" srcId="{53EDE6CE-F38B-46AD-96E3-D8805D66917B}" destId="{818D3B86-6421-47BF-9DE3-231908B29649}" srcOrd="0" destOrd="0" presId="urn:microsoft.com/office/officeart/2005/8/layout/cycle4"/>
    <dgm:cxn modelId="{82FFD054-4E63-4889-9BFF-C81153F705C0}" type="presParOf" srcId="{53EDE6CE-F38B-46AD-96E3-D8805D66917B}" destId="{24F46D71-AB56-4E27-B588-14C1BC5D72A7}" srcOrd="1" destOrd="0" presId="urn:microsoft.com/office/officeart/2005/8/layout/cycle4"/>
    <dgm:cxn modelId="{C3703861-3E39-45AD-84FC-F82A7C387246}" type="presParOf" srcId="{61D5276C-23E4-45BB-AC6F-0DF84980C2B3}" destId="{E1A5F296-AC04-4F89-95AF-83514D8E17DF}" srcOrd="1" destOrd="0" presId="urn:microsoft.com/office/officeart/2005/8/layout/cycle4"/>
    <dgm:cxn modelId="{A765A054-698D-43E5-B53C-577DD7D09F44}" type="presParOf" srcId="{E1A5F296-AC04-4F89-95AF-83514D8E17DF}" destId="{EC7845BC-915B-4D9F-ABE6-E48C42E61E6A}" srcOrd="0" destOrd="0" presId="urn:microsoft.com/office/officeart/2005/8/layout/cycle4"/>
    <dgm:cxn modelId="{295583D5-2042-4C43-AFF7-87F3C74EE83C}" type="presParOf" srcId="{E1A5F296-AC04-4F89-95AF-83514D8E17DF}" destId="{14DBE03A-2CB9-406D-9EFF-3F1B92C98C64}" srcOrd="1" destOrd="0" presId="urn:microsoft.com/office/officeart/2005/8/layout/cycle4"/>
    <dgm:cxn modelId="{42EDAAAE-DC24-4546-8B53-04117005CFEC}" type="presParOf" srcId="{61D5276C-23E4-45BB-AC6F-0DF84980C2B3}" destId="{30DB3EE0-76A3-4B75-956D-E648D6D17321}" srcOrd="2" destOrd="0" presId="urn:microsoft.com/office/officeart/2005/8/layout/cycle4"/>
    <dgm:cxn modelId="{B2C21150-07DB-42C0-ABC6-545DDCE979FD}" type="presParOf" srcId="{30DB3EE0-76A3-4B75-956D-E648D6D17321}" destId="{40F4CAB2-4EEB-4DE2-8DD4-704897A15D25}" srcOrd="0" destOrd="0" presId="urn:microsoft.com/office/officeart/2005/8/layout/cycle4"/>
    <dgm:cxn modelId="{A30F36B0-1F33-44B4-AA1E-A6B4CD235A9C}" type="presParOf" srcId="{30DB3EE0-76A3-4B75-956D-E648D6D17321}" destId="{7F543BF1-5E04-48D7-A85E-F62E81A43D69}" srcOrd="1" destOrd="0" presId="urn:microsoft.com/office/officeart/2005/8/layout/cycle4"/>
    <dgm:cxn modelId="{5B899630-1E25-418A-96E7-EB61A7C81059}" type="presParOf" srcId="{61D5276C-23E4-45BB-AC6F-0DF84980C2B3}" destId="{23437F69-3C1F-449D-B029-8BAF9EAB141D}" srcOrd="3" destOrd="0" presId="urn:microsoft.com/office/officeart/2005/8/layout/cycle4"/>
    <dgm:cxn modelId="{026CE0AB-3059-4A3C-9BE9-DBD0F02E8C42}" type="presParOf" srcId="{23437F69-3C1F-449D-B029-8BAF9EAB141D}" destId="{E5F61910-E5AF-4F1C-AAA7-027C80646954}" srcOrd="0" destOrd="0" presId="urn:microsoft.com/office/officeart/2005/8/layout/cycle4"/>
    <dgm:cxn modelId="{4DDB89CC-4652-4F9F-9B6A-CC7F7487E4BC}" type="presParOf" srcId="{23437F69-3C1F-449D-B029-8BAF9EAB141D}" destId="{611649F3-DCA5-4097-8941-9344B69E0AE9}" srcOrd="1" destOrd="0" presId="urn:microsoft.com/office/officeart/2005/8/layout/cycle4"/>
    <dgm:cxn modelId="{6698B177-0839-4F7D-B53E-9518600F239E}" type="presParOf" srcId="{61D5276C-23E4-45BB-AC6F-0DF84980C2B3}" destId="{4C23E839-8ED1-4059-9B72-643D0F6CA8A1}" srcOrd="4" destOrd="0" presId="urn:microsoft.com/office/officeart/2005/8/layout/cycle4"/>
    <dgm:cxn modelId="{DD3DFB24-B832-4958-AC67-0A898910A618}" type="presParOf" srcId="{027E29D6-4386-492B-B0AA-0943E9AFEBC1}" destId="{E2747F5A-8FEE-402B-B08D-3DB7FC19FEF9}" srcOrd="1" destOrd="0" presId="urn:microsoft.com/office/officeart/2005/8/layout/cycle4"/>
    <dgm:cxn modelId="{867EF408-F9A3-40D1-A62A-58E6539F5323}" type="presParOf" srcId="{E2747F5A-8FEE-402B-B08D-3DB7FC19FEF9}" destId="{08AA5319-E130-4C0F-AF8B-BFF263F9CB2C}" srcOrd="0" destOrd="0" presId="urn:microsoft.com/office/officeart/2005/8/layout/cycle4"/>
    <dgm:cxn modelId="{EF8B1597-38DA-4340-8D5D-D7044D2F9D31}" type="presParOf" srcId="{E2747F5A-8FEE-402B-B08D-3DB7FC19FEF9}" destId="{52811629-365F-4670-BCFF-94E68A3C6078}" srcOrd="1" destOrd="0" presId="urn:microsoft.com/office/officeart/2005/8/layout/cycle4"/>
    <dgm:cxn modelId="{9A074E5F-54C6-49FA-8F23-AF05199DA542}" type="presParOf" srcId="{E2747F5A-8FEE-402B-B08D-3DB7FC19FEF9}" destId="{C131B606-B441-4CB9-B972-BAFB65BE31C4}" srcOrd="2" destOrd="0" presId="urn:microsoft.com/office/officeart/2005/8/layout/cycle4"/>
    <dgm:cxn modelId="{63EF1BD6-A206-4D6A-8BC4-A38F11CB3196}" type="presParOf" srcId="{E2747F5A-8FEE-402B-B08D-3DB7FC19FEF9}" destId="{C2196C37-BB54-41E0-9BC2-612B958BC916}" srcOrd="3" destOrd="0" presId="urn:microsoft.com/office/officeart/2005/8/layout/cycle4"/>
    <dgm:cxn modelId="{DECBF3A9-5759-48BD-9D59-F512AB06D8E2}" type="presParOf" srcId="{E2747F5A-8FEE-402B-B08D-3DB7FC19FEF9}" destId="{49961466-13AC-4CE7-8295-DDAC77AE9DDD}" srcOrd="4" destOrd="0" presId="urn:microsoft.com/office/officeart/2005/8/layout/cycle4"/>
    <dgm:cxn modelId="{95F3AFA9-BC85-4402-BBAD-6818001EF5B8}" type="presParOf" srcId="{027E29D6-4386-492B-B0AA-0943E9AFEBC1}" destId="{166D4CCD-AC15-45B3-8917-75A88C896C0E}" srcOrd="2" destOrd="0" presId="urn:microsoft.com/office/officeart/2005/8/layout/cycle4"/>
    <dgm:cxn modelId="{79DE6CE5-5FC0-482C-B0E7-5E7E1190BEF7}" type="presParOf" srcId="{027E29D6-4386-492B-B0AA-0943E9AFEBC1}" destId="{456EFD69-F637-4319-B7EA-F2AD85DBF854}" srcOrd="3" destOrd="0" presId="urn:microsoft.com/office/officeart/2005/8/layout/cycle4"/>
  </dgm:cxnLst>
  <dgm:bg/>
  <dgm:whole/>
</dgm:dataModel>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9.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5D1FF6B1-7CC3-45AF-8DE2-D9D6C0325C9A}" type="datetimeFigureOut">
              <a:rPr lang="en-US" smtClean="0"/>
              <a:pPr/>
              <a:t>2/8/2011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5CFA35F4-B2BB-4949-AB67-0816BAD377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1FF6B1-7CC3-45AF-8DE2-D9D6C0325C9A}" type="datetimeFigureOut">
              <a:rPr lang="en-US" smtClean="0"/>
              <a:pPr/>
              <a:t>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A35F4-B2BB-4949-AB67-0816BAD377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1FF6B1-7CC3-45AF-8DE2-D9D6C0325C9A}" type="datetimeFigureOut">
              <a:rPr lang="en-US" smtClean="0"/>
              <a:pPr/>
              <a:t>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A35F4-B2BB-4949-AB67-0816BAD377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5D1FF6B1-7CC3-45AF-8DE2-D9D6C0325C9A}" type="datetimeFigureOut">
              <a:rPr lang="en-US" smtClean="0"/>
              <a:pPr/>
              <a:t>2/8/2011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5CFA35F4-B2BB-4949-AB67-0816BAD377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5D1FF6B1-7CC3-45AF-8DE2-D9D6C0325C9A}" type="datetimeFigureOut">
              <a:rPr lang="en-US" smtClean="0"/>
              <a:pPr/>
              <a:t>2/8/2011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5CFA35F4-B2BB-4949-AB67-0816BAD37768}"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5D1FF6B1-7CC3-45AF-8DE2-D9D6C0325C9A}" type="datetimeFigureOut">
              <a:rPr lang="en-US" smtClean="0"/>
              <a:pPr/>
              <a:t>2/8/2011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5CFA35F4-B2BB-4949-AB67-0816BAD377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5D1FF6B1-7CC3-45AF-8DE2-D9D6C0325C9A}" type="datetimeFigureOut">
              <a:rPr lang="en-US" smtClean="0"/>
              <a:pPr/>
              <a:t>2/8/2011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5CFA35F4-B2BB-4949-AB67-0816BAD377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1FF6B1-7CC3-45AF-8DE2-D9D6C0325C9A}" type="datetimeFigureOut">
              <a:rPr lang="en-US" smtClean="0"/>
              <a:pPr/>
              <a:t>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FA35F4-B2BB-4949-AB67-0816BAD377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5D1FF6B1-7CC3-45AF-8DE2-D9D6C0325C9A}" type="datetimeFigureOut">
              <a:rPr lang="en-US" smtClean="0"/>
              <a:pPr/>
              <a:t>2/8/2011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5CFA35F4-B2BB-4949-AB67-0816BAD377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5D1FF6B1-7CC3-45AF-8DE2-D9D6C0325C9A}" type="datetimeFigureOut">
              <a:rPr lang="en-US" smtClean="0"/>
              <a:pPr/>
              <a:t>2/8/2011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5CFA35F4-B2BB-4949-AB67-0816BAD377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5D1FF6B1-7CC3-45AF-8DE2-D9D6C0325C9A}" type="datetimeFigureOut">
              <a:rPr lang="en-US" smtClean="0"/>
              <a:pPr/>
              <a:t>2/8/2011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5CFA35F4-B2BB-4949-AB67-0816BAD377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D1FF6B1-7CC3-45AF-8DE2-D9D6C0325C9A}" type="datetimeFigureOut">
              <a:rPr lang="en-US" smtClean="0"/>
              <a:pPr/>
              <a:t>2/8/2011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5CFA35F4-B2BB-4949-AB67-0816BAD3776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image" Target="../media/image3.wmf"/><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image" Target="../media/image3.wmf"/><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diagramLayout" Target="../diagrams/layout6.xml"/><Relationship Id="rId7" Type="http://schemas.openxmlformats.org/officeDocument/2006/relationships/image" Target="../media/image6.wmf"/><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openxmlformats.org/officeDocument/2006/relationships/image" Target="../media/image5.wmf"/><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diagramLayout" Target="../diagrams/layout7.xml"/><Relationship Id="rId7" Type="http://schemas.openxmlformats.org/officeDocument/2006/relationships/image" Target="../media/image6.wmf"/><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openxmlformats.org/officeDocument/2006/relationships/image" Target="../media/image5.wmf"/><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bwMode="auto">
          <a:xfrm>
            <a:off x="533400" y="3810000"/>
            <a:ext cx="2362200" cy="25527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Rectangle 5"/>
          <p:cNvSpPr/>
          <p:nvPr/>
        </p:nvSpPr>
        <p:spPr>
          <a:xfrm>
            <a:off x="1752600" y="228600"/>
            <a:ext cx="6873997" cy="2585323"/>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MNC</a:t>
            </a:r>
            <a:r>
              <a:rPr lang="he-IL"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p>
          <a:p>
            <a:pPr algn="ctr"/>
            <a:r>
              <a:rPr lang="he-IL"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ייעוץ מקצועי וארגוני</a:t>
            </a: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r>
              <a:rPr lang="he-IL"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תוכנה, שרותים ופרוייקטים</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Rectangle 4"/>
          <p:cNvSpPr/>
          <p:nvPr/>
        </p:nvSpPr>
        <p:spPr>
          <a:xfrm>
            <a:off x="3048000" y="3072348"/>
            <a:ext cx="5867400" cy="34778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Professional &amp; Organizational Consulting </a:t>
            </a:r>
          </a:p>
          <a:p>
            <a:pPr algn="ctr"/>
            <a:r>
              <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software, Services, projects</a:t>
            </a:r>
            <a:r>
              <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nvGraphicFramePr>
        <p:xfrm>
          <a:off x="0" y="1295400"/>
          <a:ext cx="9144000" cy="546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p:cNvSpPr/>
          <p:nvPr/>
        </p:nvSpPr>
        <p:spPr>
          <a:xfrm>
            <a:off x="0" y="228600"/>
            <a:ext cx="6978192" cy="830997"/>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Implementation Circle</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0" name="Picture 39" descr="workshop.png">
            <a:hlinkClick r:id="" action="ppaction://noaction"/>
          </p:cNvPr>
          <p:cNvPicPr>
            <a:picLocks noChangeAspect="1"/>
          </p:cNvPicPr>
          <p:nvPr/>
        </p:nvPicPr>
        <p:blipFill>
          <a:blip r:embed="rId6" cstate="print"/>
          <a:stretch>
            <a:fillRect/>
          </a:stretch>
        </p:blipFill>
        <p:spPr>
          <a:xfrm>
            <a:off x="7197634" y="0"/>
            <a:ext cx="1946366" cy="1371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35862" y="990600"/>
            <a:ext cx="6308138"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השרותים בפרוט</a:t>
            </a:r>
            <a:endPar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Services In Details</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Picture 2"/>
          <p:cNvPicPr>
            <a:picLocks noChangeAspect="1" noChangeArrowheads="1"/>
          </p:cNvPicPr>
          <p:nvPr/>
        </p:nvPicPr>
        <p:blipFill>
          <a:blip r:embed="rId2"/>
          <a:srcRect/>
          <a:stretch>
            <a:fillRect/>
          </a:stretch>
        </p:blipFill>
        <p:spPr bwMode="auto">
          <a:xfrm>
            <a:off x="533400" y="3657600"/>
            <a:ext cx="2293937" cy="27051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687573" y="0"/>
            <a:ext cx="5075427"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תשתיות תוכן מקצועיות</a:t>
            </a:r>
            <a:endPar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TextBox 20"/>
          <p:cNvSpPr txBox="1"/>
          <p:nvPr/>
        </p:nvSpPr>
        <p:spPr>
          <a:xfrm>
            <a:off x="5257800" y="1143000"/>
            <a:ext cx="3429000" cy="55399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r"/>
            <a:r>
              <a:rPr lang="he-IL" b="1" dirty="0"/>
              <a:t>הטמעת תהליכי </a:t>
            </a:r>
            <a:r>
              <a:rPr lang="he-IL" b="1" dirty="0" smtClean="0"/>
              <a:t>איכות</a:t>
            </a:r>
          </a:p>
          <a:p>
            <a:pPr algn="r"/>
            <a:endParaRPr lang="he-IL" sz="1400" dirty="0"/>
          </a:p>
          <a:p>
            <a:pPr algn="r" rtl="1"/>
            <a:r>
              <a:rPr lang="he-IL" sz="1400" dirty="0"/>
              <a:t>הטמעת תהליכי איכות הוא אחד מהאתגרים של חברות העוסקות בפתוח תוכנה. לכאורה, כל התהליכים מוגדרים כהלכה, אנשי המקצוע הטובים בתחום עזרו בהגדרתם. המנהלים מודעים ומנסים ליישם, אבל עדיין, אין הצלחה ממשית בשיפור האיכות. המצב יוצר יחסים עכורים עם הלקוח, שמשפיע לעיתים על תזרים ההכנסות, מצבים משבריים שמאלצים מנהלים להשקיע את רוב זמנם בתגובה למשברים. </a:t>
            </a:r>
            <a:endParaRPr lang="en-US" sz="1400" dirty="0"/>
          </a:p>
          <a:p>
            <a:pPr algn="r" rtl="1"/>
            <a:r>
              <a:rPr lang="he-IL" sz="1400" dirty="0"/>
              <a:t>השרות מציע: </a:t>
            </a:r>
            <a:endParaRPr lang="en-US" sz="1400" dirty="0"/>
          </a:p>
          <a:p>
            <a:pPr lvl="0" algn="r" rtl="1"/>
            <a:r>
              <a:rPr lang="he-IL" sz="1400" dirty="0"/>
              <a:t> </a:t>
            </a:r>
            <a:r>
              <a:rPr lang="he-IL" sz="1400" dirty="0" smtClean="0"/>
              <a:t>- ניתוח </a:t>
            </a:r>
            <a:r>
              <a:rPr lang="he-IL" sz="1400" dirty="0"/>
              <a:t>הוליסטי של סביבת פיתוח התוכנה, </a:t>
            </a:r>
            <a:endParaRPr lang="en-US" sz="1400" dirty="0"/>
          </a:p>
          <a:p>
            <a:pPr lvl="0" algn="r" rtl="1"/>
            <a:r>
              <a:rPr lang="he-IL" sz="1400" dirty="0" smtClean="0"/>
              <a:t>- הבנת </a:t>
            </a:r>
            <a:r>
              <a:rPr lang="he-IL" sz="1400" dirty="0"/>
              <a:t>הסיבות לחוסר ההצלחה, </a:t>
            </a:r>
            <a:endParaRPr lang="en-US" sz="1400" dirty="0"/>
          </a:p>
          <a:p>
            <a:pPr lvl="0" algn="r" rtl="1">
              <a:buFontTx/>
              <a:buChar char="-"/>
            </a:pPr>
            <a:r>
              <a:rPr lang="he-IL" sz="1400" dirty="0" smtClean="0"/>
              <a:t>בניית </a:t>
            </a:r>
            <a:r>
              <a:rPr lang="he-IL" sz="1400" dirty="0"/>
              <a:t>תוכנית </a:t>
            </a:r>
            <a:r>
              <a:rPr lang="he-IL" sz="1400" dirty="0" smtClean="0"/>
              <a:t>שיפור תוך שימוש במעגל היישום ומדידתה. </a:t>
            </a:r>
          </a:p>
          <a:p>
            <a:pPr lvl="0" algn="r" rtl="1">
              <a:buFontTx/>
              <a:buChar char="-"/>
            </a:pPr>
            <a:endParaRPr lang="he-IL" sz="1400" dirty="0"/>
          </a:p>
          <a:p>
            <a:pPr lvl="0" algn="r" rtl="1">
              <a:buFontTx/>
              <a:buChar char="-"/>
            </a:pPr>
            <a:endParaRPr lang="he-IL" sz="1400" dirty="0" smtClean="0"/>
          </a:p>
          <a:p>
            <a:pPr lvl="0" algn="r" rtl="1">
              <a:buFontTx/>
              <a:buChar char="-"/>
            </a:pPr>
            <a:endParaRPr lang="he-IL" sz="1400" dirty="0"/>
          </a:p>
          <a:p>
            <a:pPr lvl="0" algn="r" rtl="1">
              <a:buFontTx/>
              <a:buChar char="-"/>
            </a:pPr>
            <a:endParaRPr lang="he-IL" sz="1400" dirty="0" smtClean="0"/>
          </a:p>
          <a:p>
            <a:pPr lvl="0" algn="r" rtl="1">
              <a:buFontTx/>
              <a:buChar char="-"/>
            </a:pPr>
            <a:endParaRPr lang="he-IL" sz="1400" dirty="0"/>
          </a:p>
          <a:p>
            <a:pPr lvl="0" algn="r" rtl="1">
              <a:buFontTx/>
              <a:buChar char="-"/>
            </a:pPr>
            <a:endParaRPr lang="he-IL" sz="1400" dirty="0" smtClean="0"/>
          </a:p>
          <a:p>
            <a:pPr lvl="0" algn="r" rtl="1">
              <a:buFontTx/>
              <a:buChar char="-"/>
            </a:pPr>
            <a:endParaRPr lang="he-IL" sz="1400" dirty="0"/>
          </a:p>
          <a:p>
            <a:pPr lvl="0" algn="r" rtl="1">
              <a:buFontTx/>
              <a:buChar char="-"/>
            </a:pPr>
            <a:endParaRPr lang="he-IL" sz="1400" dirty="0" smtClean="0"/>
          </a:p>
          <a:p>
            <a:pPr lvl="0" algn="r" rtl="1">
              <a:buFontTx/>
              <a:buChar char="-"/>
            </a:pPr>
            <a:endParaRPr lang="en-US" sz="1400" dirty="0"/>
          </a:p>
        </p:txBody>
      </p:sp>
      <p:sp>
        <p:nvSpPr>
          <p:cNvPr id="22" name="TextBox 21"/>
          <p:cNvSpPr txBox="1"/>
          <p:nvPr/>
        </p:nvSpPr>
        <p:spPr>
          <a:xfrm>
            <a:off x="304800" y="1143000"/>
            <a:ext cx="4800600" cy="544764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b="1" dirty="0" smtClean="0"/>
              <a:t>Implement Software Quality Processes</a:t>
            </a:r>
          </a:p>
          <a:p>
            <a:endParaRPr lang="en-US" sz="1400" dirty="0" smtClean="0"/>
          </a:p>
          <a:p>
            <a:r>
              <a:rPr lang="en-US" sz="1600" dirty="0" smtClean="0"/>
              <a:t>Implementing and maintaining software quality is one of the challenges software companies are facing. It seems that all the processes are defined well, the best quality personnel defined them, but still there is no real improvement in the in the quality of the software we deliver.  The situation creates bad relationships with the customer that sometimes effects incomes and create many crisis situation with the customers that enforce the managers to invest most of their time reacting to the crisis</a:t>
            </a:r>
          </a:p>
          <a:p>
            <a:endParaRPr lang="en-US" sz="1600" dirty="0" smtClean="0"/>
          </a:p>
          <a:p>
            <a:r>
              <a:rPr lang="en-US" sz="1600" dirty="0" smtClean="0"/>
              <a:t>The service offers : </a:t>
            </a:r>
          </a:p>
          <a:p>
            <a:pPr>
              <a:buFontTx/>
              <a:buChar char="-"/>
            </a:pPr>
            <a:r>
              <a:rPr lang="en-US" sz="1600" dirty="0" smtClean="0"/>
              <a:t>Holistic analysis of the software development environment. </a:t>
            </a:r>
          </a:p>
          <a:p>
            <a:pPr>
              <a:buFontTx/>
              <a:buChar char="-"/>
            </a:pPr>
            <a:r>
              <a:rPr lang="en-US" sz="1600" dirty="0" smtClean="0"/>
              <a:t> Understand the reasons to lack of success</a:t>
            </a:r>
          </a:p>
          <a:p>
            <a:pPr>
              <a:buFontTx/>
              <a:buChar char="-"/>
            </a:pPr>
            <a:r>
              <a:rPr lang="en-US" sz="1600" dirty="0" smtClean="0"/>
              <a:t>Build and measure improvement plan while using the implementation circle</a:t>
            </a:r>
            <a:endParaRPr lang="he-IL" sz="1600" dirty="0"/>
          </a:p>
          <a:p>
            <a:pPr lvl="1" algn="r" rtl="1"/>
            <a:endParaRPr lang="en-US" sz="1400" dirty="0"/>
          </a:p>
        </p:txBody>
      </p:sp>
      <p:grpSp>
        <p:nvGrpSpPr>
          <p:cNvPr id="23" name="Group 22"/>
          <p:cNvGrpSpPr/>
          <p:nvPr/>
        </p:nvGrpSpPr>
        <p:grpSpPr>
          <a:xfrm>
            <a:off x="5638801" y="4572000"/>
            <a:ext cx="2286000" cy="1776506"/>
            <a:chOff x="171115" y="1381125"/>
            <a:chExt cx="8623802" cy="5178921"/>
          </a:xfrm>
        </p:grpSpPr>
        <p:sp>
          <p:nvSpPr>
            <p:cNvPr id="24" name="Flowchart: Decision 23"/>
            <p:cNvSpPr/>
            <p:nvPr/>
          </p:nvSpPr>
          <p:spPr bwMode="auto">
            <a:xfrm>
              <a:off x="4554947" y="3755844"/>
              <a:ext cx="1266504" cy="998488"/>
            </a:xfrm>
            <a:prstGeom prst="flowChartDecision">
              <a:avLst/>
            </a:prstGeom>
            <a:gradFill>
              <a:gsLst>
                <a:gs pos="0">
                  <a:srgbClr val="EE007C">
                    <a:lumMod val="50000"/>
                  </a:srgbClr>
                </a:gs>
                <a:gs pos="53000">
                  <a:srgbClr val="710344"/>
                </a:gs>
                <a:gs pos="51000">
                  <a:srgbClr val="4C0028"/>
                </a:gs>
              </a:gsLst>
              <a:lin ang="16200000" scaled="1"/>
            </a:gradFill>
            <a:ln w="9525" cap="flat" cmpd="sng" algn="ctr">
              <a:solidFill>
                <a:srgbClr val="FFFFFF">
                  <a:alpha val="74902"/>
                </a:srgbClr>
              </a:solidFill>
              <a:prstDash val="solid"/>
            </a:ln>
            <a:effectLst>
              <a:reflection blurRad="6350" stA="52000" endA="300" endPos="35000" dir="5400000" sy="-100000" algn="bl" rotWithShape="0"/>
            </a:effectLst>
          </p:spPr>
          <p:txBody>
            <a:bodyPr wrap="none" anchor="ctr"/>
            <a:lstStyle/>
            <a:p>
              <a:pPr algn="ctr"/>
              <a:endParaRPr lang="en-GB" sz="1100" dirty="0" smtClean="0">
                <a:solidFill>
                  <a:schemeClr val="bg1"/>
                </a:solidFill>
              </a:endParaRPr>
            </a:p>
          </p:txBody>
        </p:sp>
        <p:sp>
          <p:nvSpPr>
            <p:cNvPr id="25" name="AutoShape 26"/>
            <p:cNvSpPr>
              <a:spLocks noChangeArrowheads="1"/>
            </p:cNvSpPr>
            <p:nvPr/>
          </p:nvSpPr>
          <p:spPr bwMode="auto">
            <a:xfrm>
              <a:off x="6156805" y="3854987"/>
              <a:ext cx="998443" cy="754173"/>
            </a:xfrm>
            <a:prstGeom prst="roundRect">
              <a:avLst>
                <a:gd name="adj" fmla="val 16667"/>
              </a:avLst>
            </a:prstGeom>
            <a:gradFill>
              <a:gsLst>
                <a:gs pos="0">
                  <a:srgbClr val="EE007C">
                    <a:lumMod val="50000"/>
                  </a:srgbClr>
                </a:gs>
                <a:gs pos="53000">
                  <a:srgbClr val="710344"/>
                </a:gs>
                <a:gs pos="51000">
                  <a:srgbClr val="4C0028"/>
                </a:gs>
              </a:gsLst>
              <a:lin ang="16200000" scaled="1"/>
            </a:gradFill>
            <a:ln w="9525" cap="flat" cmpd="sng" algn="ctr">
              <a:solidFill>
                <a:srgbClr val="FFFFFF">
                  <a:alpha val="74902"/>
                </a:srgbClr>
              </a:solidFill>
              <a:prstDash val="solid"/>
            </a:ln>
            <a:effectLst>
              <a:reflection blurRad="6350" stA="52000" endA="300" endPos="35000" dir="5400000" sy="-100000" algn="bl" rotWithShape="0"/>
            </a:effectLst>
          </p:spPr>
          <p:txBody>
            <a:bodyPr wrap="none" anchor="ctr"/>
            <a:lstStyle/>
            <a:p>
              <a:pPr algn="ctr">
                <a:buFont typeface="Wingdings" pitchFamily="2" charset="2"/>
                <a:buNone/>
              </a:pPr>
              <a:endParaRPr lang="en-GB" sz="1100" dirty="0" smtClean="0">
                <a:solidFill>
                  <a:schemeClr val="bg1"/>
                </a:solidFill>
              </a:endParaRPr>
            </a:p>
          </p:txBody>
        </p:sp>
        <p:sp>
          <p:nvSpPr>
            <p:cNvPr id="26" name="AutoShape 26"/>
            <p:cNvSpPr>
              <a:spLocks noChangeArrowheads="1"/>
            </p:cNvSpPr>
            <p:nvPr/>
          </p:nvSpPr>
          <p:spPr bwMode="auto">
            <a:xfrm>
              <a:off x="277292" y="1595258"/>
              <a:ext cx="776699" cy="731520"/>
            </a:xfrm>
            <a:prstGeom prst="roundRect">
              <a:avLst>
                <a:gd name="adj" fmla="val 16667"/>
              </a:avLst>
            </a:prstGeom>
            <a:gradFill flip="none" rotWithShape="0">
              <a:gsLst>
                <a:gs pos="0">
                  <a:schemeClr val="bg1">
                    <a:lumMod val="65000"/>
                  </a:schemeClr>
                </a:gs>
                <a:gs pos="35000">
                  <a:schemeClr val="bg1">
                    <a:lumMod val="95000"/>
                  </a:schemeClr>
                </a:gs>
                <a:gs pos="100000">
                  <a:schemeClr val="bg1"/>
                </a:gs>
              </a:gsLst>
              <a:lin ang="16200000" scaled="1"/>
              <a:tileRect/>
            </a:gradFill>
            <a:ln>
              <a:solidFill>
                <a:schemeClr val="bg1">
                  <a:lumMod val="85000"/>
                </a:schemeClr>
              </a:solidFill>
            </a:ln>
            <a:effectLst>
              <a:outerShdw blurRad="40000" dist="20000" dir="5400000" rotWithShape="0">
                <a:srgbClr val="000000">
                  <a:alpha val="38000"/>
                </a:srgbClr>
              </a:outerShdw>
              <a:reflection blurRad="6350" stA="52000" endA="300" endPos="35000" dir="5400000" sy="-100000" algn="bl" rotWithShape="0"/>
            </a:effectLst>
          </p:spPr>
          <p:style>
            <a:lnRef idx="1">
              <a:schemeClr val="dk1"/>
            </a:lnRef>
            <a:fillRef idx="2">
              <a:schemeClr val="dk1"/>
            </a:fillRef>
            <a:effectRef idx="1">
              <a:schemeClr val="dk1"/>
            </a:effectRef>
            <a:fontRef idx="minor">
              <a:schemeClr val="dk1"/>
            </a:fontRef>
          </p:style>
          <p:txBody>
            <a:bodyPr anchor="ctr"/>
            <a:lstStyle/>
            <a:p>
              <a:pPr algn="ctr">
                <a:lnSpc>
                  <a:spcPct val="150000"/>
                </a:lnSpc>
                <a:buFont typeface="Wingdings" pitchFamily="2" charset="2"/>
                <a:buNone/>
                <a:defRPr/>
              </a:pPr>
              <a:endParaRPr lang="en-GB" sz="1100" dirty="0">
                <a:solidFill>
                  <a:schemeClr val="tx1">
                    <a:lumMod val="65000"/>
                    <a:lumOff val="35000"/>
                  </a:schemeClr>
                </a:solidFill>
                <a:latin typeface="Arial" pitchFamily="34" charset="0"/>
                <a:cs typeface="Arial" pitchFamily="34" charset="0"/>
              </a:endParaRPr>
            </a:p>
          </p:txBody>
        </p:sp>
        <p:sp>
          <p:nvSpPr>
            <p:cNvPr id="27" name="AutoShape 28"/>
            <p:cNvSpPr>
              <a:spLocks noChangeArrowheads="1"/>
            </p:cNvSpPr>
            <p:nvPr/>
          </p:nvSpPr>
          <p:spPr bwMode="auto">
            <a:xfrm>
              <a:off x="1306219" y="1595258"/>
              <a:ext cx="1268294" cy="731520"/>
            </a:xfrm>
            <a:prstGeom prst="roundRect">
              <a:avLst>
                <a:gd name="adj" fmla="val 16667"/>
              </a:avLst>
            </a:prstGeom>
            <a:gradFill flip="none" rotWithShape="0">
              <a:gsLst>
                <a:gs pos="0">
                  <a:schemeClr val="bg1">
                    <a:lumMod val="65000"/>
                  </a:schemeClr>
                </a:gs>
                <a:gs pos="35000">
                  <a:schemeClr val="bg1">
                    <a:lumMod val="95000"/>
                  </a:schemeClr>
                </a:gs>
                <a:gs pos="100000">
                  <a:schemeClr val="bg1"/>
                </a:gs>
              </a:gsLst>
              <a:lin ang="16200000" scaled="1"/>
              <a:tileRect/>
            </a:gradFill>
            <a:ln>
              <a:solidFill>
                <a:schemeClr val="bg1">
                  <a:lumMod val="85000"/>
                </a:schemeClr>
              </a:solidFill>
            </a:ln>
            <a:effectLst>
              <a:outerShdw blurRad="40000" dist="20000" dir="5400000" rotWithShape="0">
                <a:srgbClr val="000000">
                  <a:alpha val="38000"/>
                </a:srgbClr>
              </a:outerShdw>
              <a:reflection blurRad="6350" stA="52000" endA="300" endPos="35000" dir="5400000" sy="-100000" algn="bl" rotWithShape="0"/>
            </a:effectLst>
          </p:spPr>
          <p:style>
            <a:lnRef idx="1">
              <a:schemeClr val="dk1"/>
            </a:lnRef>
            <a:fillRef idx="2">
              <a:schemeClr val="dk1"/>
            </a:fillRef>
            <a:effectRef idx="1">
              <a:schemeClr val="dk1"/>
            </a:effectRef>
            <a:fontRef idx="minor">
              <a:schemeClr val="dk1"/>
            </a:fontRef>
          </p:style>
          <p:txBody>
            <a:bodyPr anchor="ctr"/>
            <a:lstStyle/>
            <a:p>
              <a:pPr algn="ctr">
                <a:defRPr/>
              </a:pPr>
              <a:endParaRPr lang="en-GB" sz="1100" dirty="0">
                <a:solidFill>
                  <a:schemeClr val="tx1">
                    <a:lumMod val="65000"/>
                    <a:lumOff val="35000"/>
                  </a:schemeClr>
                </a:solidFill>
                <a:latin typeface="Arial" pitchFamily="34" charset="0"/>
                <a:cs typeface="Arial" pitchFamily="34" charset="0"/>
              </a:endParaRPr>
            </a:p>
          </p:txBody>
        </p:sp>
        <p:sp>
          <p:nvSpPr>
            <p:cNvPr id="28" name="Text Box 40"/>
            <p:cNvSpPr txBox="1">
              <a:spLocks noChangeArrowheads="1"/>
            </p:cNvSpPr>
            <p:nvPr/>
          </p:nvSpPr>
          <p:spPr bwMode="auto">
            <a:xfrm>
              <a:off x="5477648" y="1708414"/>
              <a:ext cx="479415" cy="267916"/>
            </a:xfrm>
            <a:prstGeom prst="rect">
              <a:avLst/>
            </a:prstGeom>
            <a:noFill/>
            <a:ln w="9525" algn="ctr">
              <a:noFill/>
              <a:miter lim="800000"/>
              <a:headEnd/>
              <a:tailEnd/>
            </a:ln>
          </p:spPr>
          <p:txBody>
            <a:bodyPr wrap="square">
              <a:spAutoFit/>
            </a:bodyPr>
            <a:lstStyle/>
            <a:p>
              <a:pPr>
                <a:buFont typeface="Wingdings" pitchFamily="2" charset="2"/>
                <a:buNone/>
              </a:pPr>
              <a:endParaRPr lang="en-GB" sz="1100" b="1" dirty="0">
                <a:solidFill>
                  <a:srgbClr val="000000"/>
                </a:solidFill>
              </a:endParaRPr>
            </a:p>
          </p:txBody>
        </p:sp>
        <p:sp>
          <p:nvSpPr>
            <p:cNvPr id="29" name="AutoShape 44"/>
            <p:cNvSpPr>
              <a:spLocks noChangeArrowheads="1"/>
            </p:cNvSpPr>
            <p:nvPr/>
          </p:nvSpPr>
          <p:spPr bwMode="auto">
            <a:xfrm>
              <a:off x="7486314" y="2827748"/>
              <a:ext cx="1308603" cy="579438"/>
            </a:xfrm>
            <a:prstGeom prst="roundRect">
              <a:avLst>
                <a:gd name="adj" fmla="val 16667"/>
              </a:avLst>
            </a:prstGeom>
            <a:gradFill flip="none" rotWithShape="1">
              <a:gsLst>
                <a:gs pos="18000">
                  <a:srgbClr val="78C5DD">
                    <a:lumMod val="50000"/>
                    <a:alpha val="96000"/>
                  </a:srgbClr>
                </a:gs>
                <a:gs pos="63000">
                  <a:srgbClr val="29BDFF"/>
                </a:gs>
                <a:gs pos="100000">
                  <a:srgbClr val="E6E6E6">
                    <a:alpha val="0"/>
                  </a:srgbClr>
                </a:gs>
              </a:gsLst>
              <a:lin ang="18900000" scaled="1"/>
              <a:tileRect/>
            </a:gradFill>
            <a:ln w="25400" cap="flat" cmpd="sng" algn="ctr">
              <a:noFill/>
              <a:prstDash val="solid"/>
            </a:ln>
            <a:effectLst>
              <a:reflection blurRad="6350" stA="52000" endA="300" endPos="35000" dir="5400000" sy="-100000" algn="bl" rotWithShape="0"/>
            </a:effectLst>
          </p:spPr>
          <p:txBody>
            <a:bodyPr anchor="ctr"/>
            <a:lstStyle/>
            <a:p>
              <a:pPr algn="ctr" fontAlgn="auto">
                <a:spcBef>
                  <a:spcPts val="0"/>
                </a:spcBef>
                <a:spcAft>
                  <a:spcPts val="0"/>
                </a:spcAft>
                <a:buFont typeface="Wingdings" pitchFamily="2" charset="2"/>
                <a:buNone/>
                <a:defRPr/>
              </a:pPr>
              <a:endParaRPr lang="en-GB" sz="1100" kern="0" dirty="0">
                <a:solidFill>
                  <a:sysClr val="window" lastClr="FFFFFF"/>
                </a:solidFill>
                <a:latin typeface="Arial" pitchFamily="34" charset="0"/>
                <a:cs typeface="Arial" pitchFamily="34" charset="0"/>
              </a:endParaRPr>
            </a:p>
          </p:txBody>
        </p:sp>
        <p:sp>
          <p:nvSpPr>
            <p:cNvPr id="30" name="Rounded Rectangle 143"/>
            <p:cNvSpPr>
              <a:spLocks noChangeArrowheads="1"/>
            </p:cNvSpPr>
            <p:nvPr/>
          </p:nvSpPr>
          <p:spPr bwMode="auto">
            <a:xfrm>
              <a:off x="171115" y="5750734"/>
              <a:ext cx="805715" cy="152400"/>
            </a:xfrm>
            <a:prstGeom prst="roundRect">
              <a:avLst>
                <a:gd name="adj" fmla="val 16667"/>
              </a:avLst>
            </a:prstGeom>
            <a:gradFill flip="none" rotWithShape="0">
              <a:gsLst>
                <a:gs pos="0">
                  <a:schemeClr val="bg1">
                    <a:lumMod val="65000"/>
                  </a:schemeClr>
                </a:gs>
                <a:gs pos="35000">
                  <a:schemeClr val="bg1">
                    <a:lumMod val="95000"/>
                  </a:schemeClr>
                </a:gs>
                <a:gs pos="100000">
                  <a:schemeClr val="bg1"/>
                </a:gs>
              </a:gsLst>
              <a:lin ang="16200000" scaled="1"/>
              <a:tileRect/>
            </a:gradFill>
            <a:ln>
              <a:solidFill>
                <a:schemeClr val="bg1">
                  <a:lumMod val="85000"/>
                </a:schemeClr>
              </a:solidFill>
            </a:ln>
            <a:effectLst>
              <a:outerShdw blurRad="40000" dist="20000" dir="5400000" rotWithShape="0">
                <a:srgbClr val="000000">
                  <a:alpha val="38000"/>
                </a:srgbClr>
              </a:outerShdw>
              <a:reflection blurRad="6350" stA="52000" endA="300" endPos="35000" dir="5400000" sy="-100000" algn="bl" rotWithShape="0"/>
            </a:effectLst>
          </p:spPr>
          <p:style>
            <a:lnRef idx="1">
              <a:schemeClr val="dk1"/>
            </a:lnRef>
            <a:fillRef idx="2">
              <a:schemeClr val="dk1"/>
            </a:fillRef>
            <a:effectRef idx="1">
              <a:schemeClr val="dk1"/>
            </a:effectRef>
            <a:fontRef idx="minor">
              <a:schemeClr val="dk1"/>
            </a:fontRef>
          </p:style>
          <p:txBody>
            <a:bodyPr anchor="ctr"/>
            <a:lstStyle/>
            <a:p>
              <a:pPr algn="ctr">
                <a:lnSpc>
                  <a:spcPct val="150000"/>
                </a:lnSpc>
                <a:defRPr/>
              </a:pPr>
              <a:endParaRPr lang="en-US" sz="1200">
                <a:solidFill>
                  <a:schemeClr val="tx1">
                    <a:lumMod val="65000"/>
                    <a:lumOff val="35000"/>
                  </a:schemeClr>
                </a:solidFill>
                <a:latin typeface="Calibri" pitchFamily="34" charset="0"/>
                <a:cs typeface="Arial" pitchFamily="34" charset="0"/>
              </a:endParaRPr>
            </a:p>
          </p:txBody>
        </p:sp>
        <p:sp>
          <p:nvSpPr>
            <p:cNvPr id="31" name="Rounded Rectangle 144"/>
            <p:cNvSpPr>
              <a:spLocks noChangeArrowheads="1"/>
            </p:cNvSpPr>
            <p:nvPr/>
          </p:nvSpPr>
          <p:spPr bwMode="auto">
            <a:xfrm>
              <a:off x="171115" y="5973420"/>
              <a:ext cx="805717" cy="152400"/>
            </a:xfrm>
            <a:prstGeom prst="roundRect">
              <a:avLst>
                <a:gd name="adj" fmla="val 16667"/>
              </a:avLst>
            </a:prstGeom>
            <a:gradFill>
              <a:gsLst>
                <a:gs pos="0">
                  <a:srgbClr val="EE007C">
                    <a:lumMod val="50000"/>
                  </a:srgbClr>
                </a:gs>
                <a:gs pos="53000">
                  <a:srgbClr val="710344"/>
                </a:gs>
                <a:gs pos="51000">
                  <a:srgbClr val="4C0028"/>
                </a:gs>
              </a:gsLst>
              <a:lin ang="16200000" scaled="1"/>
            </a:gradFill>
            <a:ln w="9525" cap="flat" cmpd="sng" algn="ctr">
              <a:solidFill>
                <a:srgbClr val="FFFFFF">
                  <a:alpha val="74902"/>
                </a:srgbClr>
              </a:solidFill>
              <a:prstDash val="solid"/>
            </a:ln>
            <a:effectLst>
              <a:outerShdw blurRad="50800" dist="38100" dir="2700000" algn="tl" rotWithShape="0">
                <a:prstClr val="black">
                  <a:alpha val="40000"/>
                </a:prstClr>
              </a:outerShdw>
            </a:effectLst>
          </p:spPr>
          <p:txBody>
            <a:bodyPr wrap="none" anchor="ctr"/>
            <a:lstStyle/>
            <a:p>
              <a:pPr algn="ctr">
                <a:buFont typeface="Wingdings" pitchFamily="2" charset="2"/>
                <a:buNone/>
              </a:pPr>
              <a:endParaRPr lang="en-US" sz="1100">
                <a:solidFill>
                  <a:schemeClr val="bg1"/>
                </a:solidFill>
              </a:endParaRPr>
            </a:p>
          </p:txBody>
        </p:sp>
        <p:sp>
          <p:nvSpPr>
            <p:cNvPr id="32" name="Rounded Rectangle 145"/>
            <p:cNvSpPr>
              <a:spLocks noChangeArrowheads="1"/>
            </p:cNvSpPr>
            <p:nvPr/>
          </p:nvSpPr>
          <p:spPr bwMode="auto">
            <a:xfrm>
              <a:off x="171115" y="6197476"/>
              <a:ext cx="805717" cy="152400"/>
            </a:xfrm>
            <a:prstGeom prst="roundRect">
              <a:avLst>
                <a:gd name="adj" fmla="val 16667"/>
              </a:avLst>
            </a:prstGeom>
            <a:gradFill>
              <a:gsLst>
                <a:gs pos="0">
                  <a:srgbClr val="8BC541">
                    <a:lumMod val="75000"/>
                  </a:srgbClr>
                </a:gs>
                <a:gs pos="53000">
                  <a:srgbClr val="8BC541">
                    <a:lumMod val="75000"/>
                  </a:srgbClr>
                </a:gs>
                <a:gs pos="51000">
                  <a:srgbClr val="8BC541">
                    <a:lumMod val="50000"/>
                  </a:srgbClr>
                </a:gs>
              </a:gsLst>
              <a:lin ang="16200000" scaled="1"/>
            </a:gradFill>
            <a:ln w="9525" cap="flat" cmpd="sng" algn="ctr">
              <a:solidFill>
                <a:srgbClr val="FFFFFF">
                  <a:alpha val="74902"/>
                </a:srgbClr>
              </a:solidFill>
              <a:prstDash val="solid"/>
            </a:ln>
            <a:effectLst>
              <a:outerShdw blurRad="50800" dist="38100" dir="2700000" algn="tl" rotWithShape="0">
                <a:prstClr val="black">
                  <a:alpha val="40000"/>
                </a:prstClr>
              </a:outerShdw>
            </a:effectLst>
          </p:spPr>
          <p:txBody>
            <a:bodyPr rtlCol="0" anchor="ctr"/>
            <a:lstStyle/>
            <a:p>
              <a:pPr marL="400050" indent="-400050" algn="ctr" defTabSz="912813" fontAlgn="auto">
                <a:lnSpc>
                  <a:spcPct val="90000"/>
                </a:lnSpc>
                <a:spcBef>
                  <a:spcPct val="20000"/>
                </a:spcBef>
                <a:spcAft>
                  <a:spcPts val="0"/>
                </a:spcAft>
                <a:buClr>
                  <a:srgbClr val="ED8000"/>
                </a:buClr>
                <a:buSzPct val="120000"/>
                <a:buFont typeface="Wingdings" pitchFamily="2" charset="2"/>
                <a:buNone/>
                <a:defRPr/>
              </a:pPr>
              <a:endParaRPr lang="en-US" sz="1100" kern="0" dirty="0" smtClean="0">
                <a:solidFill>
                  <a:sysClr val="window" lastClr="FFFFFF"/>
                </a:solidFill>
                <a:latin typeface="Arial" pitchFamily="34" charset="0"/>
                <a:cs typeface="Arial" pitchFamily="34" charset="0"/>
              </a:endParaRPr>
            </a:p>
          </p:txBody>
        </p:sp>
        <p:sp>
          <p:nvSpPr>
            <p:cNvPr id="33" name="Text Box 40"/>
            <p:cNvSpPr txBox="1">
              <a:spLocks noChangeArrowheads="1"/>
            </p:cNvSpPr>
            <p:nvPr/>
          </p:nvSpPr>
          <p:spPr bwMode="auto">
            <a:xfrm>
              <a:off x="3457575" y="2794246"/>
              <a:ext cx="484671" cy="261610"/>
            </a:xfrm>
            <a:prstGeom prst="rect">
              <a:avLst/>
            </a:prstGeom>
            <a:noFill/>
            <a:ln w="9525" algn="ctr">
              <a:noFill/>
              <a:miter lim="800000"/>
              <a:headEnd/>
              <a:tailEnd/>
            </a:ln>
          </p:spPr>
          <p:txBody>
            <a:bodyPr wrap="square">
              <a:spAutoFit/>
            </a:bodyPr>
            <a:lstStyle/>
            <a:p>
              <a:pPr>
                <a:buFont typeface="Wingdings" pitchFamily="2" charset="2"/>
                <a:buNone/>
              </a:pPr>
              <a:r>
                <a:rPr lang="en-GB" sz="1100" b="1" dirty="0" smtClean="0">
                  <a:solidFill>
                    <a:srgbClr val="000000"/>
                  </a:solidFill>
                </a:rPr>
                <a:t>No</a:t>
              </a:r>
              <a:endParaRPr lang="en-GB" sz="1100" b="1" dirty="0">
                <a:solidFill>
                  <a:srgbClr val="000000"/>
                </a:solidFill>
              </a:endParaRPr>
            </a:p>
          </p:txBody>
        </p:sp>
        <p:cxnSp>
          <p:nvCxnSpPr>
            <p:cNvPr id="34" name="Elbow Connector 33"/>
            <p:cNvCxnSpPr>
              <a:stCxn id="36" idx="2"/>
              <a:endCxn id="35" idx="0"/>
            </p:cNvCxnSpPr>
            <p:nvPr/>
          </p:nvCxnSpPr>
          <p:spPr>
            <a:xfrm rot="5400000">
              <a:off x="2176464" y="1961319"/>
              <a:ext cx="1307206" cy="244858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AutoShape 26"/>
            <p:cNvSpPr>
              <a:spLocks noChangeArrowheads="1"/>
            </p:cNvSpPr>
            <p:nvPr/>
          </p:nvSpPr>
          <p:spPr bwMode="auto">
            <a:xfrm>
              <a:off x="328772" y="3839214"/>
              <a:ext cx="2554003" cy="785708"/>
            </a:xfrm>
            <a:prstGeom prst="roundRect">
              <a:avLst>
                <a:gd name="adj" fmla="val 16667"/>
              </a:avLst>
            </a:prstGeom>
            <a:gradFill>
              <a:gsLst>
                <a:gs pos="0">
                  <a:srgbClr val="EE007C">
                    <a:lumMod val="50000"/>
                  </a:srgbClr>
                </a:gs>
                <a:gs pos="53000">
                  <a:srgbClr val="710344"/>
                </a:gs>
                <a:gs pos="51000">
                  <a:srgbClr val="4C0028"/>
                </a:gs>
              </a:gsLst>
              <a:lin ang="16200000" scaled="1"/>
            </a:gradFill>
            <a:ln w="9525" cap="flat" cmpd="sng" algn="ctr">
              <a:solidFill>
                <a:srgbClr val="FFFFFF">
                  <a:alpha val="74902"/>
                </a:srgbClr>
              </a:solidFill>
              <a:prstDash val="solid"/>
            </a:ln>
            <a:effectLst>
              <a:reflection blurRad="6350" stA="52000" endA="300" endPos="35000" dir="5400000" sy="-100000" algn="bl" rotWithShape="0"/>
            </a:effectLst>
          </p:spPr>
          <p:txBody>
            <a:bodyPr wrap="none" anchor="ctr"/>
            <a:lstStyle/>
            <a:p>
              <a:pPr algn="ctr"/>
              <a:endParaRPr lang="en-GB" sz="1100" dirty="0">
                <a:solidFill>
                  <a:schemeClr val="bg1"/>
                </a:solidFill>
              </a:endParaRPr>
            </a:p>
          </p:txBody>
        </p:sp>
        <p:sp>
          <p:nvSpPr>
            <p:cNvPr id="36" name="Flowchart: Decision 35"/>
            <p:cNvSpPr/>
            <p:nvPr/>
          </p:nvSpPr>
          <p:spPr bwMode="auto">
            <a:xfrm>
              <a:off x="2801000" y="1381125"/>
              <a:ext cx="2506717" cy="1150883"/>
            </a:xfrm>
            <a:prstGeom prst="flowChartDecision">
              <a:avLst/>
            </a:prstGeom>
            <a:gradFill flip="none" rotWithShape="0">
              <a:gsLst>
                <a:gs pos="0">
                  <a:schemeClr val="bg1">
                    <a:lumMod val="65000"/>
                  </a:schemeClr>
                </a:gs>
                <a:gs pos="35000">
                  <a:schemeClr val="bg1">
                    <a:lumMod val="95000"/>
                  </a:schemeClr>
                </a:gs>
                <a:gs pos="100000">
                  <a:schemeClr val="bg1"/>
                </a:gs>
              </a:gsLst>
              <a:lin ang="16200000" scaled="1"/>
              <a:tileRect/>
            </a:gradFill>
            <a:ln>
              <a:solidFill>
                <a:schemeClr val="bg1">
                  <a:lumMod val="85000"/>
                </a:schemeClr>
              </a:solidFill>
            </a:ln>
            <a:effectLst>
              <a:outerShdw blurRad="40000" dist="20000" dir="5400000" rotWithShape="0">
                <a:srgbClr val="000000">
                  <a:alpha val="38000"/>
                </a:srgbClr>
              </a:outerShdw>
              <a:reflection blurRad="6350" stA="52000" endA="300" endPos="35000" dir="5400000" sy="-100000" algn="bl" rotWithShape="0"/>
            </a:effectLst>
          </p:spPr>
          <p:style>
            <a:lnRef idx="1">
              <a:schemeClr val="dk1"/>
            </a:lnRef>
            <a:fillRef idx="2">
              <a:schemeClr val="dk1"/>
            </a:fillRef>
            <a:effectRef idx="1">
              <a:schemeClr val="dk1"/>
            </a:effectRef>
            <a:fontRef idx="minor">
              <a:schemeClr val="dk1"/>
            </a:fontRef>
          </p:style>
          <p:txBody>
            <a:bodyPr anchor="ctr"/>
            <a:lstStyle/>
            <a:p>
              <a:pPr algn="ctr">
                <a:defRPr/>
              </a:pPr>
              <a:endParaRPr lang="en-GB" sz="1100" dirty="0" smtClean="0">
                <a:solidFill>
                  <a:schemeClr val="tx1">
                    <a:lumMod val="65000"/>
                    <a:lumOff val="35000"/>
                  </a:schemeClr>
                </a:solidFill>
                <a:latin typeface="Arial" pitchFamily="34" charset="0"/>
                <a:cs typeface="Arial" pitchFamily="34" charset="0"/>
              </a:endParaRPr>
            </a:p>
          </p:txBody>
        </p:sp>
        <p:sp>
          <p:nvSpPr>
            <p:cNvPr id="37" name="AutoShape 26"/>
            <p:cNvSpPr>
              <a:spLocks noChangeArrowheads="1"/>
            </p:cNvSpPr>
            <p:nvPr/>
          </p:nvSpPr>
          <p:spPr bwMode="auto">
            <a:xfrm>
              <a:off x="3103563" y="3860243"/>
              <a:ext cx="1161330" cy="754173"/>
            </a:xfrm>
            <a:prstGeom prst="roundRect">
              <a:avLst>
                <a:gd name="adj" fmla="val 16667"/>
              </a:avLst>
            </a:prstGeom>
            <a:gradFill>
              <a:gsLst>
                <a:gs pos="0">
                  <a:srgbClr val="EE007C">
                    <a:lumMod val="50000"/>
                  </a:srgbClr>
                </a:gs>
                <a:gs pos="53000">
                  <a:srgbClr val="710344"/>
                </a:gs>
                <a:gs pos="51000">
                  <a:srgbClr val="4C0028"/>
                </a:gs>
              </a:gsLst>
              <a:lin ang="16200000" scaled="1"/>
            </a:gradFill>
            <a:ln w="9525" cap="flat" cmpd="sng" algn="ctr">
              <a:solidFill>
                <a:srgbClr val="FFFFFF">
                  <a:alpha val="74902"/>
                </a:srgbClr>
              </a:solidFill>
              <a:prstDash val="solid"/>
            </a:ln>
            <a:effectLst>
              <a:reflection blurRad="6350" stA="52000" endA="300" endPos="35000" dir="5400000" sy="-100000" algn="bl" rotWithShape="0"/>
            </a:effectLst>
          </p:spPr>
          <p:txBody>
            <a:bodyPr wrap="none" anchor="ctr"/>
            <a:lstStyle/>
            <a:p>
              <a:pPr algn="ctr">
                <a:buFont typeface="Wingdings" pitchFamily="2" charset="2"/>
                <a:buNone/>
              </a:pPr>
              <a:r>
                <a:rPr lang="en-GB" sz="1100" dirty="0" smtClean="0">
                  <a:solidFill>
                    <a:schemeClr val="bg1"/>
                  </a:solidFill>
                </a:rPr>
                <a:t>s</a:t>
              </a:r>
            </a:p>
          </p:txBody>
        </p:sp>
        <p:sp>
          <p:nvSpPr>
            <p:cNvPr id="38" name="Text Box 40"/>
            <p:cNvSpPr txBox="1">
              <a:spLocks noChangeArrowheads="1"/>
            </p:cNvSpPr>
            <p:nvPr/>
          </p:nvSpPr>
          <p:spPr bwMode="auto">
            <a:xfrm>
              <a:off x="5708876" y="4273262"/>
              <a:ext cx="479415" cy="267916"/>
            </a:xfrm>
            <a:prstGeom prst="rect">
              <a:avLst/>
            </a:prstGeom>
            <a:noFill/>
            <a:ln w="9525" algn="ctr">
              <a:noFill/>
              <a:miter lim="800000"/>
              <a:headEnd/>
              <a:tailEnd/>
            </a:ln>
          </p:spPr>
          <p:txBody>
            <a:bodyPr wrap="square">
              <a:spAutoFit/>
            </a:bodyPr>
            <a:lstStyle/>
            <a:p>
              <a:pPr>
                <a:buFont typeface="Wingdings" pitchFamily="2" charset="2"/>
                <a:buNone/>
              </a:pPr>
              <a:endParaRPr lang="en-GB" sz="1100" b="1" dirty="0">
                <a:solidFill>
                  <a:srgbClr val="000000"/>
                </a:solidFill>
              </a:endParaRPr>
            </a:p>
          </p:txBody>
        </p:sp>
        <p:sp>
          <p:nvSpPr>
            <p:cNvPr id="39" name="Text Box 40"/>
            <p:cNvSpPr txBox="1">
              <a:spLocks noChangeArrowheads="1"/>
            </p:cNvSpPr>
            <p:nvPr/>
          </p:nvSpPr>
          <p:spPr bwMode="auto">
            <a:xfrm>
              <a:off x="5229084" y="3269179"/>
              <a:ext cx="1314940" cy="261610"/>
            </a:xfrm>
            <a:prstGeom prst="rect">
              <a:avLst/>
            </a:prstGeom>
            <a:noFill/>
            <a:ln w="9525" algn="ctr">
              <a:noFill/>
              <a:miter lim="800000"/>
              <a:headEnd/>
              <a:tailEnd/>
            </a:ln>
          </p:spPr>
          <p:txBody>
            <a:bodyPr wrap="square">
              <a:spAutoFit/>
            </a:bodyPr>
            <a:lstStyle/>
            <a:p>
              <a:pPr>
                <a:buFont typeface="Wingdings" pitchFamily="2" charset="2"/>
                <a:buNone/>
              </a:pPr>
              <a:endParaRPr lang="en-GB" sz="1100" dirty="0">
                <a:solidFill>
                  <a:srgbClr val="000000"/>
                </a:solidFill>
              </a:endParaRPr>
            </a:p>
          </p:txBody>
        </p:sp>
        <p:sp>
          <p:nvSpPr>
            <p:cNvPr id="40" name="AutoShape 31"/>
            <p:cNvSpPr>
              <a:spLocks noChangeArrowheads="1"/>
            </p:cNvSpPr>
            <p:nvPr/>
          </p:nvSpPr>
          <p:spPr bwMode="auto">
            <a:xfrm>
              <a:off x="7534806" y="3946936"/>
              <a:ext cx="1196975" cy="579437"/>
            </a:xfrm>
            <a:prstGeom prst="roundRect">
              <a:avLst>
                <a:gd name="adj" fmla="val 16667"/>
              </a:avLst>
            </a:prstGeom>
            <a:gradFill flip="none" rotWithShape="1">
              <a:gsLst>
                <a:gs pos="18000">
                  <a:srgbClr val="78C5DD">
                    <a:lumMod val="50000"/>
                    <a:alpha val="96000"/>
                  </a:srgbClr>
                </a:gs>
                <a:gs pos="63000">
                  <a:srgbClr val="29BDFF"/>
                </a:gs>
                <a:gs pos="100000">
                  <a:srgbClr val="E6E6E6">
                    <a:alpha val="0"/>
                  </a:srgbClr>
                </a:gs>
              </a:gsLst>
              <a:lin ang="18900000" scaled="1"/>
              <a:tileRect/>
            </a:gradFill>
            <a:ln w="25400" cap="flat" cmpd="sng" algn="ctr">
              <a:noFill/>
              <a:prstDash val="solid"/>
            </a:ln>
            <a:effectLst>
              <a:reflection blurRad="6350" stA="52000" endA="300" endPos="35000" dir="5400000" sy="-100000" algn="bl" rotWithShape="0"/>
            </a:effectLst>
          </p:spPr>
          <p:txBody>
            <a:bodyPr anchor="ctr"/>
            <a:lstStyle/>
            <a:p>
              <a:pPr algn="ctr" fontAlgn="auto">
                <a:spcBef>
                  <a:spcPts val="0"/>
                </a:spcBef>
                <a:spcAft>
                  <a:spcPts val="0"/>
                </a:spcAft>
                <a:defRPr/>
              </a:pPr>
              <a:endParaRPr lang="en-GB" sz="1100" kern="0" dirty="0" smtClean="0">
                <a:solidFill>
                  <a:sysClr val="window" lastClr="FFFFFF"/>
                </a:solidFill>
                <a:latin typeface="Arial" pitchFamily="34" charset="0"/>
                <a:cs typeface="Arial" pitchFamily="34" charset="0"/>
              </a:endParaRPr>
            </a:p>
          </p:txBody>
        </p:sp>
        <p:sp>
          <p:nvSpPr>
            <p:cNvPr id="41" name="Text Box 40"/>
            <p:cNvSpPr txBox="1">
              <a:spLocks noChangeArrowheads="1"/>
            </p:cNvSpPr>
            <p:nvPr/>
          </p:nvSpPr>
          <p:spPr bwMode="auto">
            <a:xfrm>
              <a:off x="6271183" y="4961361"/>
              <a:ext cx="479415" cy="267916"/>
            </a:xfrm>
            <a:prstGeom prst="rect">
              <a:avLst/>
            </a:prstGeom>
            <a:noFill/>
            <a:ln w="9525" algn="ctr">
              <a:noFill/>
              <a:miter lim="800000"/>
              <a:headEnd/>
              <a:tailEnd/>
            </a:ln>
          </p:spPr>
          <p:txBody>
            <a:bodyPr wrap="square">
              <a:spAutoFit/>
            </a:bodyPr>
            <a:lstStyle/>
            <a:p>
              <a:pPr>
                <a:buFont typeface="Wingdings" pitchFamily="2" charset="2"/>
                <a:buNone/>
              </a:pPr>
              <a:endParaRPr lang="en-GB" sz="1100" b="1" dirty="0">
                <a:solidFill>
                  <a:srgbClr val="000000"/>
                </a:solidFill>
              </a:endParaRPr>
            </a:p>
          </p:txBody>
        </p:sp>
        <p:sp>
          <p:nvSpPr>
            <p:cNvPr id="42" name="Rounded Rectangle 143"/>
            <p:cNvSpPr>
              <a:spLocks noChangeArrowheads="1"/>
            </p:cNvSpPr>
            <p:nvPr/>
          </p:nvSpPr>
          <p:spPr bwMode="auto">
            <a:xfrm>
              <a:off x="171115" y="6407646"/>
              <a:ext cx="805715" cy="152400"/>
            </a:xfrm>
            <a:prstGeom prst="roundRect">
              <a:avLst>
                <a:gd name="adj" fmla="val 16667"/>
              </a:avLst>
            </a:prstGeom>
            <a:gradFill flip="none" rotWithShape="1">
              <a:gsLst>
                <a:gs pos="18000">
                  <a:srgbClr val="78C5DD">
                    <a:lumMod val="50000"/>
                    <a:alpha val="96000"/>
                  </a:srgbClr>
                </a:gs>
                <a:gs pos="63000">
                  <a:srgbClr val="29BDFF"/>
                </a:gs>
                <a:gs pos="100000">
                  <a:srgbClr val="E6E6E6">
                    <a:alpha val="0"/>
                  </a:srgbClr>
                </a:gs>
              </a:gsLst>
              <a:lin ang="18900000" scaled="1"/>
              <a:tileRect/>
            </a:gradFill>
            <a:ln w="25400" cap="flat" cmpd="sng" algn="ctr">
              <a:noFill/>
              <a:prstDash val="solid"/>
            </a:ln>
            <a:effectLst>
              <a:reflection blurRad="6350" stA="52000" endA="300" endPos="35000" dir="5400000" sy="-100000" algn="bl" rotWithShape="0"/>
            </a:effectLst>
          </p:spPr>
          <p:txBody>
            <a:bodyPr anchor="ctr"/>
            <a:lstStyle/>
            <a:p>
              <a:pPr algn="ctr" fontAlgn="auto">
                <a:spcBef>
                  <a:spcPts val="0"/>
                </a:spcBef>
                <a:spcAft>
                  <a:spcPts val="0"/>
                </a:spcAft>
                <a:defRPr/>
              </a:pPr>
              <a:endParaRPr lang="en-US" sz="1200" kern="0" dirty="0" smtClean="0">
                <a:solidFill>
                  <a:sysClr val="window" lastClr="FFFFFF"/>
                </a:solidFill>
                <a:latin typeface="Calibri"/>
              </a:endParaRPr>
            </a:p>
          </p:txBody>
        </p:sp>
        <p:sp>
          <p:nvSpPr>
            <p:cNvPr id="43" name="AutoShape 26"/>
            <p:cNvSpPr>
              <a:spLocks noChangeArrowheads="1"/>
            </p:cNvSpPr>
            <p:nvPr/>
          </p:nvSpPr>
          <p:spPr bwMode="auto">
            <a:xfrm>
              <a:off x="4598988" y="5631893"/>
              <a:ext cx="1161330" cy="754173"/>
            </a:xfrm>
            <a:prstGeom prst="roundRect">
              <a:avLst>
                <a:gd name="adj" fmla="val 16667"/>
              </a:avLst>
            </a:prstGeom>
            <a:gradFill>
              <a:gsLst>
                <a:gs pos="0">
                  <a:srgbClr val="8BC541">
                    <a:lumMod val="75000"/>
                  </a:srgbClr>
                </a:gs>
                <a:gs pos="53000">
                  <a:srgbClr val="8BC541">
                    <a:lumMod val="75000"/>
                  </a:srgbClr>
                </a:gs>
                <a:gs pos="51000">
                  <a:srgbClr val="8BC541">
                    <a:lumMod val="50000"/>
                  </a:srgbClr>
                </a:gs>
              </a:gsLst>
              <a:lin ang="16200000" scaled="1"/>
            </a:gradFill>
            <a:ln w="9525" cap="flat" cmpd="sng" algn="ctr">
              <a:solidFill>
                <a:srgbClr val="FFFFFF">
                  <a:alpha val="74902"/>
                </a:srgbClr>
              </a:solidFill>
              <a:prstDash val="solid"/>
            </a:ln>
            <a:effectLst>
              <a:outerShdw blurRad="50800" dist="38100" dir="2700000" algn="tl" rotWithShape="0">
                <a:prstClr val="black">
                  <a:alpha val="40000"/>
                </a:prstClr>
              </a:outerShdw>
            </a:effectLst>
          </p:spPr>
          <p:txBody>
            <a:bodyPr rtlCol="0" anchor="ctr"/>
            <a:lstStyle/>
            <a:p>
              <a:pPr algn="ctr"/>
              <a:endParaRPr lang="en-US" sz="1100" dirty="0" smtClean="0">
                <a:solidFill>
                  <a:schemeClr val="bg1"/>
                </a:solidFill>
              </a:endParaRPr>
            </a:p>
          </p:txBody>
        </p:sp>
        <p:sp>
          <p:nvSpPr>
            <p:cNvPr id="44" name="Flowchart: Decision 43"/>
            <p:cNvSpPr/>
            <p:nvPr/>
          </p:nvSpPr>
          <p:spPr bwMode="auto">
            <a:xfrm>
              <a:off x="6040847" y="5498919"/>
              <a:ext cx="1398178" cy="998488"/>
            </a:xfrm>
            <a:prstGeom prst="flowChartDecision">
              <a:avLst/>
            </a:prstGeom>
            <a:gradFill>
              <a:gsLst>
                <a:gs pos="0">
                  <a:srgbClr val="8BC541">
                    <a:lumMod val="75000"/>
                  </a:srgbClr>
                </a:gs>
                <a:gs pos="53000">
                  <a:srgbClr val="8BC541">
                    <a:lumMod val="75000"/>
                  </a:srgbClr>
                </a:gs>
                <a:gs pos="51000">
                  <a:srgbClr val="8BC541">
                    <a:lumMod val="50000"/>
                  </a:srgbClr>
                </a:gs>
              </a:gsLst>
              <a:lin ang="16200000" scaled="1"/>
            </a:gradFill>
            <a:ln w="9525" cap="flat" cmpd="sng" algn="ctr">
              <a:solidFill>
                <a:srgbClr val="FFFFFF">
                  <a:alpha val="74902"/>
                </a:srgbClr>
              </a:solidFill>
              <a:prstDash val="solid"/>
            </a:ln>
            <a:effectLst>
              <a:outerShdw blurRad="50800" dist="38100" dir="2700000" algn="tl" rotWithShape="0">
                <a:prstClr val="black">
                  <a:alpha val="40000"/>
                </a:prstClr>
              </a:outerShdw>
            </a:effectLst>
          </p:spPr>
          <p:txBody>
            <a:bodyPr rtlCol="0" anchor="ctr"/>
            <a:lstStyle/>
            <a:p>
              <a:pPr algn="ctr"/>
              <a:endParaRPr lang="en-GB" sz="900" dirty="0" smtClean="0">
                <a:solidFill>
                  <a:schemeClr val="bg1"/>
                </a:solidFill>
              </a:endParaRPr>
            </a:p>
          </p:txBody>
        </p:sp>
        <p:cxnSp>
          <p:nvCxnSpPr>
            <p:cNvPr id="45" name="Straight Arrow Connector 44"/>
            <p:cNvCxnSpPr/>
            <p:nvPr/>
          </p:nvCxnSpPr>
          <p:spPr>
            <a:xfrm>
              <a:off x="1076325" y="1952625"/>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571750" y="196215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886075" y="4238625"/>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314825" y="424815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848350" y="422910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162800" y="422910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4810125" y="5133975"/>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flipH="1" flipV="1">
              <a:off x="6286500" y="5105400"/>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791200" y="600075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a:off x="5298192" y="1968426"/>
              <a:ext cx="2188122" cy="115856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p:nvPr/>
          </p:nvCxnSpPr>
          <p:spPr>
            <a:xfrm rot="5400000" flipH="1" flipV="1">
              <a:off x="5492965" y="2819434"/>
              <a:ext cx="631644" cy="124117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4" idx="3"/>
              <a:endCxn id="29" idx="3"/>
            </p:cNvCxnSpPr>
            <p:nvPr/>
          </p:nvCxnSpPr>
          <p:spPr>
            <a:xfrm flipV="1">
              <a:off x="7439025" y="3117467"/>
              <a:ext cx="1355892" cy="2880696"/>
            </a:xfrm>
            <a:prstGeom prst="bentConnector3">
              <a:avLst>
                <a:gd name="adj1" fmla="val 11686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a:off x="228600" y="496669"/>
            <a:ext cx="5064207"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Professional Contents</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4724400" y="1143000"/>
            <a:ext cx="4343400" cy="575542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r"/>
            <a:r>
              <a:rPr lang="he-IL" b="1" dirty="0"/>
              <a:t>הטמעת שרותים </a:t>
            </a:r>
            <a:r>
              <a:rPr lang="he-IL" b="1" dirty="0" smtClean="0"/>
              <a:t>מקצועיים. </a:t>
            </a:r>
          </a:p>
          <a:p>
            <a:pPr algn="r"/>
            <a:endParaRPr lang="he-IL" sz="1400" dirty="0"/>
          </a:p>
          <a:p>
            <a:pPr algn="r" rtl="1"/>
            <a:r>
              <a:rPr lang="he-IL" sz="1400" dirty="0"/>
              <a:t>יצרניות תוכנה רבות, המייצרות מוצרי מדף, או </a:t>
            </a:r>
            <a:r>
              <a:rPr lang="he-IL" sz="1400" dirty="0" smtClean="0"/>
              <a:t>תוכנה </a:t>
            </a:r>
            <a:r>
              <a:rPr lang="he-IL" sz="1400" dirty="0"/>
              <a:t>יעודית, מוצאות את עצמן משקיעות מאמצים רבים ביישום המוצר באתר הלקוח, כדי לאפשר שביעות רצון מצד הלקוח שיאפשר קבלת תשלום עבור התוכנה. </a:t>
            </a:r>
            <a:r>
              <a:rPr lang="he-IL" sz="1400" dirty="0" smtClean="0"/>
              <a:t>המצב </a:t>
            </a:r>
            <a:r>
              <a:rPr lang="he-IL" sz="1400" dirty="0"/>
              <a:t>מגיע לידי כך שהחברה משקיעה עוד ועוד מאמצים וכוח אדם בשרותים מסביב למוצר או לתוכנה, מבלי יכולת לייצר הכנסות. המצב מתאפיין במשברים רבים (אווירה משברית), ביחסים עכורים עם הלקוח, ובתזרים מזומנים שקשה מאוד לתכנן. רוב זמנם של המנהלים מושקע בתגובה למשברים ובמגננה. </a:t>
            </a:r>
            <a:endParaRPr lang="en-US" sz="1400" dirty="0"/>
          </a:p>
          <a:p>
            <a:pPr algn="r" rtl="1"/>
            <a:r>
              <a:rPr lang="he-IL" sz="1400" dirty="0"/>
              <a:t>השרות מציע : </a:t>
            </a:r>
            <a:endParaRPr lang="en-US" sz="1400" dirty="0"/>
          </a:p>
          <a:p>
            <a:pPr lvl="0" algn="r" rtl="1"/>
            <a:r>
              <a:rPr lang="he-IL" sz="1400" dirty="0" smtClean="0"/>
              <a:t>- ניתוח </a:t>
            </a:r>
            <a:r>
              <a:rPr lang="he-IL" sz="1400" dirty="0"/>
              <a:t>הוליסטי של המצב שכולל ניתוח פרויקטים אופייניים: המודל העיסקי, תהליך המכירה, החוזה, תיכנון הפרויקט, חלוקת התפקידים עם הלקוח, איכות הבדיקות ואיכות התוכנה. </a:t>
            </a:r>
            <a:endParaRPr lang="en-US" sz="1400" dirty="0"/>
          </a:p>
          <a:p>
            <a:pPr lvl="0" algn="r" rtl="1"/>
            <a:r>
              <a:rPr lang="he-IL" sz="1400" dirty="0" smtClean="0"/>
              <a:t>- בהתבסס </a:t>
            </a:r>
            <a:r>
              <a:rPr lang="he-IL" sz="1400" dirty="0"/>
              <a:t>על הממצאים, יוצעו דרכים לפתרון שהנפוץ בינהם הוא </a:t>
            </a:r>
            <a:r>
              <a:rPr lang="he-IL" sz="1400" dirty="0" smtClean="0"/>
              <a:t> שיפור </a:t>
            </a:r>
            <a:r>
              <a:rPr lang="he-IL" sz="1400" dirty="0"/>
              <a:t>המודל העיסקי כדי שיכלול </a:t>
            </a:r>
            <a:r>
              <a:rPr lang="en-US" sz="1400" dirty="0"/>
              <a:t>PROFESSIONAL SERVICES</a:t>
            </a:r>
            <a:r>
              <a:rPr lang="he-IL" sz="1400" dirty="0"/>
              <a:t>. </a:t>
            </a:r>
            <a:endParaRPr lang="en-US" sz="1400" dirty="0"/>
          </a:p>
          <a:p>
            <a:pPr lvl="0" algn="r" rtl="1"/>
            <a:r>
              <a:rPr lang="he-IL" sz="1400" dirty="0" smtClean="0"/>
              <a:t>- תהליך </a:t>
            </a:r>
            <a:r>
              <a:rPr lang="he-IL" sz="1400" dirty="0"/>
              <a:t>הטמעה שכולל: </a:t>
            </a:r>
            <a:endParaRPr lang="en-US" sz="1400" dirty="0"/>
          </a:p>
          <a:p>
            <a:pPr lvl="1" algn="r" rtl="1"/>
            <a:r>
              <a:rPr lang="he-IL" sz="1400" dirty="0"/>
              <a:t>עבודה עם ארגון ה- </a:t>
            </a:r>
            <a:r>
              <a:rPr lang="en-US" sz="1400" dirty="0"/>
              <a:t>DELIVERY</a:t>
            </a:r>
            <a:r>
              <a:rPr lang="he-IL" sz="1400" dirty="0"/>
              <a:t> ליצירת ארגון שתומך בשרותים : בחינת המבנה הארגוני, בניית והמתודולוגיה לתמיכה בשרותים, ותוכנית לבניית הידע שיאפשר מתן שרותים </a:t>
            </a:r>
            <a:r>
              <a:rPr lang="he-IL" sz="1400" dirty="0" smtClean="0"/>
              <a:t>מקצועי. עבודה </a:t>
            </a:r>
            <a:r>
              <a:rPr lang="he-IL" sz="1400" dirty="0"/>
              <a:t>בקבוצות (קבוצות המכירות, מנהלי האיזורים והחטיבות) ועבודה פרטנית </a:t>
            </a:r>
            <a:r>
              <a:rPr lang="he-IL" sz="1400" dirty="0" smtClean="0"/>
              <a:t>לשינוי </a:t>
            </a:r>
            <a:r>
              <a:rPr lang="he-IL" sz="1400" dirty="0"/>
              <a:t>עמדות כלפי השרותים ומיצובם מול הלקוח. </a:t>
            </a:r>
            <a:endParaRPr lang="he-IL" sz="1400" dirty="0" smtClean="0"/>
          </a:p>
        </p:txBody>
      </p:sp>
      <p:sp>
        <p:nvSpPr>
          <p:cNvPr id="51" name="Rectangle 50"/>
          <p:cNvSpPr/>
          <p:nvPr/>
        </p:nvSpPr>
        <p:spPr>
          <a:xfrm>
            <a:off x="3687573" y="0"/>
            <a:ext cx="5075427"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תשתיות תוכן מקצועיות</a:t>
            </a:r>
            <a:endPar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3" name="Rectangle 52"/>
          <p:cNvSpPr/>
          <p:nvPr/>
        </p:nvSpPr>
        <p:spPr>
          <a:xfrm>
            <a:off x="228600" y="496669"/>
            <a:ext cx="5064207"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Professional Contents</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4" name="TextBox 53"/>
          <p:cNvSpPr txBox="1"/>
          <p:nvPr/>
        </p:nvSpPr>
        <p:spPr>
          <a:xfrm>
            <a:off x="0" y="1143000"/>
            <a:ext cx="4648200" cy="569386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74320" lvl="1"/>
            <a:r>
              <a:rPr lang="en-US" sz="1400" b="1" dirty="0" smtClean="0"/>
              <a:t>Professional Services Implementation</a:t>
            </a:r>
          </a:p>
          <a:p>
            <a:pPr marL="274320" lvl="1"/>
            <a:endParaRPr lang="en-US" sz="1400" dirty="0" smtClean="0"/>
          </a:p>
          <a:p>
            <a:pPr marL="274320" lvl="1"/>
            <a:r>
              <a:rPr lang="en-US" sz="1200" dirty="0" smtClean="0"/>
              <a:t>Many companies, who develops “off the shelf” products or other designated software, find themselves invest a lot of effort implementing the product in the customer site. The efforts are invested in order to ensure a payment for the delivered software. Sometime, the situation is that the company invest more and more in effort and services around the product, while no income is being produced out of this additional effort. The situation is characterized with bad atmosphere with the customer, crisis mode operation, difficult to plan cash flow. A lot (and sometimes most) of the management time is dedicated to react to the crisis. </a:t>
            </a:r>
          </a:p>
          <a:p>
            <a:pPr marL="274320" lvl="1"/>
            <a:r>
              <a:rPr lang="en-US" sz="1200" dirty="0" smtClean="0"/>
              <a:t>The service offers: </a:t>
            </a:r>
          </a:p>
          <a:p>
            <a:pPr marL="274320" lvl="1">
              <a:buFontTx/>
              <a:buChar char="-"/>
            </a:pPr>
            <a:r>
              <a:rPr lang="en-US" sz="1200" dirty="0" smtClean="0"/>
              <a:t>Holistic analysis of the situation that includes typical projects, the business model, the sales process, the contract, the R&amp;R with the customer and the internal processes. </a:t>
            </a:r>
          </a:p>
          <a:p>
            <a:pPr marL="274320" lvl="1">
              <a:buFontTx/>
              <a:buChar char="-"/>
            </a:pPr>
            <a:r>
              <a:rPr lang="en-US" sz="1200" dirty="0" smtClean="0"/>
              <a:t>Based on the finding, solutions will be offered. One of the most common solutions is improving the business model to include PROFESSIONAL SERVICES. </a:t>
            </a:r>
          </a:p>
          <a:p>
            <a:pPr marL="274320" lvl="1">
              <a:buFontTx/>
              <a:buChar char="-"/>
            </a:pPr>
            <a:r>
              <a:rPr lang="en-US" sz="1200" dirty="0" smtClean="0"/>
              <a:t>The implementation process will include: </a:t>
            </a:r>
          </a:p>
          <a:p>
            <a:pPr marL="274320" lvl="1"/>
            <a:r>
              <a:rPr lang="en-US" sz="1200" dirty="0" smtClean="0"/>
              <a:t>	Work with the delivery to create organization that will support the new business model : work on organizational changes, build services methodologies and knowledge buildup plan. </a:t>
            </a:r>
          </a:p>
          <a:p>
            <a:pPr marL="274320" lvl="1"/>
            <a:r>
              <a:rPr lang="en-US" sz="1200" dirty="0" smtClean="0"/>
              <a:t>	Work with the sales organization to change perceptions toward the services and position them in front of the customer. </a:t>
            </a:r>
            <a:endParaRPr lang="he-IL"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4572000" y="1066800"/>
            <a:ext cx="4191000" cy="575542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r"/>
            <a:r>
              <a:rPr lang="he-IL" dirty="0" smtClean="0"/>
              <a:t> </a:t>
            </a:r>
            <a:r>
              <a:rPr lang="he-IL" b="1" dirty="0" smtClean="0"/>
              <a:t>גיבוש תכולת הפתרון והשרות </a:t>
            </a:r>
          </a:p>
          <a:p>
            <a:pPr algn="r"/>
            <a:endParaRPr lang="he-IL" sz="1400" dirty="0"/>
          </a:p>
          <a:p>
            <a:pPr algn="r" rtl="1"/>
            <a:r>
              <a:rPr lang="he-IL" sz="1400" dirty="0" smtClean="0"/>
              <a:t>אחד האתגרים של חברות מוצרים ושרותים הוא תהליך ההסכמה עם הלקוח על גבולות הפתרון והשרותים אותם יספק הספק תמורת המחיר שהוסכם. מספר קשיים בולטים בתהליך :</a:t>
            </a:r>
            <a:r>
              <a:rPr lang="en-US" sz="1400" dirty="0" smtClean="0"/>
              <a:t> </a:t>
            </a:r>
            <a:endParaRPr lang="he-IL" sz="1400" dirty="0" smtClean="0"/>
          </a:p>
          <a:p>
            <a:pPr algn="r" rtl="1">
              <a:buFontTx/>
              <a:buChar char="-"/>
            </a:pPr>
            <a:r>
              <a:rPr lang="he-IL" sz="1400" dirty="0" smtClean="0"/>
              <a:t>המו"מ נמשך וכל צד מנסה להשיג הישגים – הספק בצמצום העלויות והלקוח בהרחבתם. היות והתהליך קורה ברמת הצוותים המקצועיים הוא מייצר קונפליקטים רבים ומשפיע על סיכויי ההצלחה של הפרוייקט</a:t>
            </a:r>
          </a:p>
          <a:p>
            <a:pPr algn="r" rtl="1">
              <a:buFontTx/>
              <a:buChar char="-"/>
            </a:pPr>
            <a:r>
              <a:rPr lang="he-IL" sz="1400" dirty="0" smtClean="0"/>
              <a:t>התהליך אינו יעיל ובסופו לא נוצרת הבהירות הדרושה, דבר שמוביל להשקעות כפולות מצד הספק ותסכול מצד הלקוח עקב דחיות בלוחות זמנים</a:t>
            </a:r>
          </a:p>
          <a:p>
            <a:pPr algn="r" rtl="1">
              <a:buFontTx/>
              <a:buChar char="-"/>
            </a:pPr>
            <a:r>
              <a:rPr lang="he-IL" sz="1400" dirty="0" smtClean="0"/>
              <a:t> ישנה אכזבה של הלקוח מהרמה המקצועית של הצוותים שנחשפים אליו, דבר שעשוי להביא לביטול הפרוייקט. </a:t>
            </a:r>
          </a:p>
          <a:p>
            <a:pPr lvl="0" algn="r" rtl="1">
              <a:buFontTx/>
              <a:buChar char="-"/>
            </a:pPr>
            <a:endParaRPr lang="he-IL" sz="1400" dirty="0" smtClean="0"/>
          </a:p>
          <a:p>
            <a:pPr lvl="0" algn="r" rtl="1"/>
            <a:r>
              <a:rPr lang="he-IL" sz="1400" dirty="0" smtClean="0"/>
              <a:t>השרות כולל </a:t>
            </a:r>
          </a:p>
          <a:p>
            <a:pPr lvl="0" algn="r" rtl="1">
              <a:buFontTx/>
              <a:buChar char="-"/>
            </a:pPr>
            <a:r>
              <a:rPr lang="he-IL" sz="1400" dirty="0" smtClean="0"/>
              <a:t> ניתוח הבעיות העיקריות בתהליך השלם (משלב המענה על המכרז, דרך המכירה ועד לעיצוב הפתרון והשרות). </a:t>
            </a:r>
          </a:p>
          <a:p>
            <a:pPr lvl="0" algn="r" rtl="1">
              <a:buFontTx/>
              <a:buChar char="-"/>
            </a:pPr>
            <a:r>
              <a:rPr lang="he-IL" sz="1400" dirty="0" smtClean="0"/>
              <a:t>בניית מתודה אחידה ומתואמת</a:t>
            </a:r>
          </a:p>
          <a:p>
            <a:pPr lvl="0" algn="r" rtl="1">
              <a:buFontTx/>
              <a:buChar char="-"/>
            </a:pPr>
            <a:r>
              <a:rPr lang="he-IL" sz="1400" dirty="0" smtClean="0"/>
              <a:t>בניית והכשרת הצוותים המתאימים בארגון למענה מאוזן על מכרזים, ותהליך הסכמה יעיל עם הלקוח.</a:t>
            </a:r>
            <a:endParaRPr lang="he-IL" sz="1400" dirty="0"/>
          </a:p>
          <a:p>
            <a:pPr lvl="0" algn="r" rtl="1">
              <a:buFontTx/>
              <a:buChar char="-"/>
            </a:pPr>
            <a:endParaRPr lang="he-IL" sz="1400" dirty="0" smtClean="0"/>
          </a:p>
          <a:p>
            <a:pPr lvl="0" algn="r" rtl="1">
              <a:buFontTx/>
              <a:buChar char="-"/>
            </a:pPr>
            <a:endParaRPr lang="he-IL" sz="1400" dirty="0" smtClean="0"/>
          </a:p>
          <a:p>
            <a:pPr lvl="0" algn="r" rtl="1">
              <a:buFontTx/>
              <a:buChar char="-"/>
            </a:pPr>
            <a:endParaRPr lang="he-IL" sz="1400" dirty="0" smtClean="0"/>
          </a:p>
          <a:p>
            <a:pPr lvl="0" algn="r" rtl="1">
              <a:buFontTx/>
              <a:buChar char="-"/>
            </a:pPr>
            <a:endParaRPr lang="en-US" sz="1400" dirty="0"/>
          </a:p>
        </p:txBody>
      </p:sp>
      <p:sp>
        <p:nvSpPr>
          <p:cNvPr id="22" name="TextBox 21"/>
          <p:cNvSpPr txBox="1"/>
          <p:nvPr/>
        </p:nvSpPr>
        <p:spPr>
          <a:xfrm>
            <a:off x="304800" y="1066800"/>
            <a:ext cx="4191000" cy="569386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b="1" dirty="0" smtClean="0"/>
              <a:t>Solution &amp; Service Scoping </a:t>
            </a:r>
            <a:r>
              <a:rPr lang="he-IL" sz="1400" b="1" dirty="0" smtClean="0"/>
              <a:t> </a:t>
            </a:r>
            <a:endParaRPr lang="en-US" sz="1400" b="1" dirty="0" smtClean="0"/>
          </a:p>
          <a:p>
            <a:endParaRPr lang="en-US" sz="1400" dirty="0" smtClean="0"/>
          </a:p>
          <a:p>
            <a:r>
              <a:rPr lang="en-US" sz="1400" dirty="0" smtClean="0"/>
              <a:t>One of the challenges for product and services companies is the agreement process with the customer about the solution boundaries and the services that the company will deliver for the agreed price. The following difficulties may occur : </a:t>
            </a:r>
          </a:p>
          <a:p>
            <a:pPr>
              <a:buFontTx/>
              <a:buChar char="-"/>
            </a:pPr>
            <a:r>
              <a:rPr lang="en-US" sz="1400" dirty="0" smtClean="0"/>
              <a:t>The negotiation “overflow” to the professional teams create many conflicts in the professional level and impact the success chances of the projects. </a:t>
            </a:r>
          </a:p>
          <a:p>
            <a:pPr>
              <a:buFontTx/>
              <a:buChar char="-"/>
            </a:pPr>
            <a:r>
              <a:rPr lang="en-US" sz="1400" dirty="0" smtClean="0"/>
              <a:t>The agreement process is not efficient and eventually there is not enough clarify. It leads to double investments on the vendor side and frustration on the customer side due to the delays. </a:t>
            </a:r>
          </a:p>
          <a:p>
            <a:pPr>
              <a:buFontTx/>
              <a:buChar char="-"/>
            </a:pPr>
            <a:endParaRPr lang="en-US" sz="1400" dirty="0" smtClean="0"/>
          </a:p>
          <a:p>
            <a:r>
              <a:rPr lang="en-US" sz="1400" dirty="0" smtClean="0"/>
              <a:t>The service includes: </a:t>
            </a:r>
          </a:p>
          <a:p>
            <a:pPr>
              <a:buFontTx/>
              <a:buChar char="-"/>
            </a:pPr>
            <a:r>
              <a:rPr lang="en-US" sz="1400" dirty="0" smtClean="0"/>
              <a:t>Analyze the entire process (from RFP through sales until solution build and the service) </a:t>
            </a:r>
          </a:p>
          <a:p>
            <a:pPr>
              <a:buFontTx/>
              <a:buChar char="-"/>
            </a:pPr>
            <a:r>
              <a:rPr lang="en-US" sz="1400" dirty="0" smtClean="0"/>
              <a:t>Build unified coordinated methodology </a:t>
            </a:r>
          </a:p>
          <a:p>
            <a:pPr>
              <a:buFontTx/>
              <a:buChar char="-"/>
            </a:pPr>
            <a:r>
              <a:rPr lang="en-US" sz="1400" dirty="0" smtClean="0"/>
              <a:t>Build and train the right teams to answer the RFPs on a balanced way and to have an efficient agreement process with the customer</a:t>
            </a:r>
          </a:p>
        </p:txBody>
      </p:sp>
      <p:grpSp>
        <p:nvGrpSpPr>
          <p:cNvPr id="1026" name="Group 2"/>
          <p:cNvGrpSpPr>
            <a:grpSpLocks/>
          </p:cNvGrpSpPr>
          <p:nvPr/>
        </p:nvGrpSpPr>
        <p:grpSpPr bwMode="auto">
          <a:xfrm>
            <a:off x="7924800" y="5638800"/>
            <a:ext cx="1371600" cy="1295400"/>
            <a:chOff x="1824" y="633"/>
            <a:chExt cx="2834" cy="2849"/>
          </a:xfrm>
        </p:grpSpPr>
        <p:sp>
          <p:nvSpPr>
            <p:cNvPr id="1027" name="Puzzle3"/>
            <p:cNvSpPr>
              <a:spLocks noEditPoints="1" noChangeArrowheads="1"/>
            </p:cNvSpPr>
            <p:nvPr/>
          </p:nvSpPr>
          <p:spPr bwMode="auto">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8" name="Puzzle2"/>
            <p:cNvSpPr>
              <a:spLocks noEditPoints="1" noChangeArrowheads="1"/>
            </p:cNvSpPr>
            <p:nvPr/>
          </p:nvSpPr>
          <p:spPr bwMode="auto">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Puzzle4"/>
            <p:cNvSpPr>
              <a:spLocks noEditPoints="1" noChangeArrowheads="1"/>
            </p:cNvSpPr>
            <p:nvPr/>
          </p:nvSpPr>
          <p:spPr bwMode="auto">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Puzzle1"/>
            <p:cNvSpPr>
              <a:spLocks noEditPoints="1" noChangeArrowheads="1"/>
            </p:cNvSpPr>
            <p:nvPr/>
          </p:nvSpPr>
          <p:spPr bwMode="auto">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0" name="Rectangle 9"/>
          <p:cNvSpPr/>
          <p:nvPr/>
        </p:nvSpPr>
        <p:spPr>
          <a:xfrm>
            <a:off x="3687573" y="0"/>
            <a:ext cx="5075427"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תשתיות תוכן מקצועיות</a:t>
            </a:r>
            <a:endPar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Rectangle 10"/>
          <p:cNvSpPr/>
          <p:nvPr/>
        </p:nvSpPr>
        <p:spPr>
          <a:xfrm>
            <a:off x="228600" y="496669"/>
            <a:ext cx="5064207"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Professional Contents</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4876800" y="1066800"/>
            <a:ext cx="4191000" cy="575542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r"/>
            <a:r>
              <a:rPr lang="he-IL" b="1" dirty="0" smtClean="0"/>
              <a:t>ארגון מטריציוני ומרכזי פיתוח </a:t>
            </a:r>
          </a:p>
          <a:p>
            <a:pPr algn="r"/>
            <a:endParaRPr lang="he-IL" sz="1400" dirty="0"/>
          </a:p>
          <a:p>
            <a:pPr algn="r"/>
            <a:r>
              <a:rPr lang="he-IL" sz="1400" dirty="0" smtClean="0"/>
              <a:t>ארגונים בגדילה מאמצים שיטות שונות כדי ליעל ולהוזיל את עלויות הייצור. שתי שיטות מקובלות הן מעבר למדינות עם עלויות כ"א זולות (כדוגמת הודו וסיו), ומעבר לשיטת המטריצה, בה יש הפרדה בין ניהול המשאבים והניהול העסקי התוכני. </a:t>
            </a:r>
          </a:p>
          <a:p>
            <a:pPr algn="r"/>
            <a:r>
              <a:rPr lang="he-IL" sz="1400" dirty="0" smtClean="0"/>
              <a:t>בשתי השיטות ישנן אתגרים רבים שבעצם "מקזזים" את היתרונות שבזכותם הוחלט על השינויים. למשל אחוז עזיבה גבוה במדינות המתפתחות, מאלץ את החברה להתמודד עם כ"א לא מנוסה באופן קבוע, מוטיבציה ירודה ביחידה המטריציונית המרכזית, משפיעה על יכולת החברה להתמודד עם משברים ולהתגבר על תקופות שבהם נדרש מהעובדים מאמץ מוגבר. </a:t>
            </a:r>
          </a:p>
          <a:p>
            <a:pPr algn="r"/>
            <a:r>
              <a:rPr lang="he-IL" sz="1400" dirty="0" smtClean="0"/>
              <a:t>במקרים כאלה, כנראה שאין פתרונות מושלמים, אולם הארגון יכול לאמץ אסטרטגיות שונות שיקטינו את הסיכונים. הגדרת אסטרטגיית החלוקה והתאום עם מרכזי הפיתוח, בנייה מאוזנת ומתואמת של הארגון המטריציוני, יצירת שת"פ המבוסס על הגדרת תפקידים ברורה, בניית מודל הנאמנות המטריציוני – כל אלו הם צעדים הכרחיים בבניית ארגונים מסוג זה. </a:t>
            </a:r>
          </a:p>
          <a:p>
            <a:pPr algn="r"/>
            <a:r>
              <a:rPr lang="he-IL" sz="1400" dirty="0" smtClean="0"/>
              <a:t>השרות כולל</a:t>
            </a:r>
          </a:p>
          <a:p>
            <a:pPr algn="r"/>
            <a:r>
              <a:rPr lang="he-IL" sz="1400" dirty="0" smtClean="0"/>
              <a:t>- אבחון וניתוח הסיבות המרכזיות לקשיים </a:t>
            </a:r>
          </a:p>
          <a:p>
            <a:pPr algn="r"/>
            <a:r>
              <a:rPr lang="he-IL" sz="1400" dirty="0" smtClean="0"/>
              <a:t>- גיבוש אלטרנטיבות לפתרונות </a:t>
            </a:r>
          </a:p>
          <a:p>
            <a:pPr algn="r"/>
            <a:r>
              <a:rPr lang="he-IL" sz="1400" dirty="0" smtClean="0"/>
              <a:t>- שימוש במעגל היישום ליישום הפתרונות </a:t>
            </a:r>
          </a:p>
        </p:txBody>
      </p:sp>
      <p:sp>
        <p:nvSpPr>
          <p:cNvPr id="10" name="Rectangle 9"/>
          <p:cNvSpPr/>
          <p:nvPr/>
        </p:nvSpPr>
        <p:spPr>
          <a:xfrm>
            <a:off x="3687573" y="0"/>
            <a:ext cx="5075427"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תשתיות תוכן מקצועיות</a:t>
            </a:r>
            <a:endPar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Rectangle 10"/>
          <p:cNvSpPr/>
          <p:nvPr/>
        </p:nvSpPr>
        <p:spPr>
          <a:xfrm>
            <a:off x="228600" y="496669"/>
            <a:ext cx="5064207"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Professional Contents</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2" name="TextBox 11"/>
          <p:cNvSpPr txBox="1"/>
          <p:nvPr/>
        </p:nvSpPr>
        <p:spPr>
          <a:xfrm>
            <a:off x="381000" y="1102578"/>
            <a:ext cx="4191000" cy="569386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b="1" dirty="0" smtClean="0"/>
              <a:t>Matrix organization &amp; Solution Centers</a:t>
            </a:r>
          </a:p>
          <a:p>
            <a:endParaRPr lang="en-US" sz="1400" dirty="0" smtClean="0"/>
          </a:p>
          <a:p>
            <a:r>
              <a:rPr lang="en-US" sz="1400" dirty="0" smtClean="0"/>
              <a:t>While growing, organizations are implementing different methods to reduce software and services cost The two common methods are moving to low cost countries (e.g. India) and moving to a matrix organization that have a separation between managing the resources and the business management</a:t>
            </a:r>
          </a:p>
          <a:p>
            <a:r>
              <a:rPr lang="en-US" sz="1400" dirty="0" smtClean="0"/>
              <a:t>In both methods there are challenges that might set off the potential advantages. For instance, high attrition in developing countries create constant lack of knowledge.  Low motivation in the central units impact the ability to deal with crisis while the employees are required for extra effort. </a:t>
            </a:r>
          </a:p>
          <a:p>
            <a:r>
              <a:rPr lang="en-US" sz="1400" dirty="0" smtClean="0"/>
              <a:t>There are no perfect solutions, but some steps can reduce the risks : Cooperation based on clear R&amp;R, improving the matrix loyalty model and more. </a:t>
            </a:r>
          </a:p>
          <a:p>
            <a:r>
              <a:rPr lang="en-US" sz="1400" dirty="0" smtClean="0"/>
              <a:t>The service includes: </a:t>
            </a:r>
          </a:p>
          <a:p>
            <a:pPr>
              <a:buFontTx/>
              <a:buChar char="-"/>
            </a:pPr>
            <a:r>
              <a:rPr lang="en-US" sz="1400" dirty="0" smtClean="0"/>
              <a:t>Diagnosing main reasons for the difficulties. </a:t>
            </a:r>
          </a:p>
          <a:p>
            <a:pPr>
              <a:buFontTx/>
              <a:buChar char="-"/>
            </a:pPr>
            <a:r>
              <a:rPr lang="en-US" sz="1400" dirty="0" smtClean="0"/>
              <a:t>Build alternatives for solution</a:t>
            </a:r>
          </a:p>
          <a:p>
            <a:pPr>
              <a:buFontTx/>
              <a:buChar char="-"/>
            </a:pPr>
            <a:r>
              <a:rPr lang="en-US" sz="1400" dirty="0" smtClean="0"/>
              <a:t>Support implementation. </a:t>
            </a:r>
          </a:p>
          <a:p>
            <a:pPr>
              <a:buFontTx/>
              <a:buChar char="-"/>
            </a:pPr>
            <a:endParaRPr lang="he-IL" sz="1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4572000" y="1066800"/>
            <a:ext cx="4191000" cy="532453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r"/>
            <a:r>
              <a:rPr lang="he-IL" b="1" dirty="0" smtClean="0"/>
              <a:t>ניהול פרוייקט היישום </a:t>
            </a:r>
          </a:p>
          <a:p>
            <a:pPr algn="r"/>
            <a:endParaRPr lang="he-IL" sz="1400" dirty="0"/>
          </a:p>
          <a:p>
            <a:pPr algn="r" rtl="1"/>
            <a:r>
              <a:rPr lang="he-IL" sz="1400" dirty="0" smtClean="0"/>
              <a:t>אחד האתגרים של חברות מוצרים ושרותים הוא תהליך יישום המוצר באתר הלקוח. לעיתים נדרשת תוכנית רבת משתתפים ותחומים כדי להטמיע את המוצר או הפיתרון ולשלבו בייצור (</a:t>
            </a:r>
            <a:r>
              <a:rPr lang="en-US" sz="1400" dirty="0" smtClean="0"/>
              <a:t>PRODUCTION</a:t>
            </a:r>
            <a:r>
              <a:rPr lang="he-IL" sz="1400" dirty="0" smtClean="0"/>
              <a:t>)</a:t>
            </a:r>
          </a:p>
          <a:p>
            <a:pPr algn="r" rtl="1"/>
            <a:endParaRPr lang="he-IL" sz="1400" dirty="0" smtClean="0"/>
          </a:p>
          <a:p>
            <a:pPr algn="r" rtl="1"/>
            <a:r>
              <a:rPr lang="he-IL" sz="1400" dirty="0" smtClean="0"/>
              <a:t>רוב חברות המוצרים והתוכנה נולדו והתפתחו מתוך הרעיון המוצרי וקיים פער משמעותי בין היכולת של הארגון לפתח את המוצר או הפתרון לבין הידע הנדרש ליישומו. הפער מתבטא בחוסר הידע של הספק והלקוח ומוביל לדחיות בפרוייקט ולעיתים אף לנזקים ממשיים לתדמית הלקוח, כאשר הפתרון הוטמע ב- </a:t>
            </a:r>
            <a:r>
              <a:rPr lang="en-US" sz="1400" dirty="0" smtClean="0"/>
              <a:t>PRODUCTION</a:t>
            </a:r>
            <a:r>
              <a:rPr lang="he-IL" sz="1400" dirty="0" smtClean="0"/>
              <a:t>. </a:t>
            </a:r>
          </a:p>
          <a:p>
            <a:pPr algn="r" rtl="1"/>
            <a:endParaRPr lang="he-IL" sz="1400" dirty="0" smtClean="0"/>
          </a:p>
          <a:p>
            <a:pPr algn="r" rtl="1"/>
            <a:r>
              <a:rPr lang="he-IL" sz="1400" dirty="0" smtClean="0"/>
              <a:t>כדי להתגבר על הבעייה, יש לפתח מתודולוגית יישום ולפתח את התפקידמנהל היישום (הגדרת תפקיד, מנהלים והכשרה)</a:t>
            </a:r>
          </a:p>
          <a:p>
            <a:pPr algn="r" rtl="1"/>
            <a:endParaRPr lang="he-IL" sz="1400" dirty="0" smtClean="0"/>
          </a:p>
          <a:p>
            <a:pPr algn="r" rtl="1"/>
            <a:r>
              <a:rPr lang="he-IL" sz="1400" dirty="0" smtClean="0"/>
              <a:t>השרות כולל:</a:t>
            </a:r>
            <a:r>
              <a:rPr lang="en-US" sz="1400" dirty="0" smtClean="0"/>
              <a:t> </a:t>
            </a:r>
            <a:r>
              <a:rPr lang="he-IL" sz="1400" dirty="0" smtClean="0"/>
              <a:t> </a:t>
            </a:r>
          </a:p>
          <a:p>
            <a:pPr algn="r" rtl="1">
              <a:buFontTx/>
              <a:buChar char="-"/>
            </a:pPr>
            <a:r>
              <a:rPr lang="he-IL" sz="1400" dirty="0" smtClean="0"/>
              <a:t>ניתוח הפערים בידע </a:t>
            </a:r>
          </a:p>
          <a:p>
            <a:pPr algn="r" rtl="1">
              <a:buFontTx/>
              <a:buChar char="-"/>
            </a:pPr>
            <a:r>
              <a:rPr lang="he-IL" sz="1400" dirty="0" smtClean="0"/>
              <a:t>תמיכה בפיתוח ותעוד המתודולוגיה</a:t>
            </a:r>
          </a:p>
          <a:p>
            <a:pPr algn="r" rtl="1">
              <a:buFontTx/>
              <a:buChar char="-"/>
            </a:pPr>
            <a:r>
              <a:rPr lang="he-IL" sz="1400" dirty="0" smtClean="0"/>
              <a:t>תמיכה בפיתוח תכני הדרכה</a:t>
            </a:r>
          </a:p>
          <a:p>
            <a:pPr algn="r" rtl="1">
              <a:buFontTx/>
              <a:buChar char="-"/>
            </a:pPr>
            <a:r>
              <a:rPr lang="he-IL" sz="1400" dirty="0" smtClean="0"/>
              <a:t>עבודה פרטנית וקבוצתית עם מנהלי היישום</a:t>
            </a:r>
          </a:p>
          <a:p>
            <a:pPr algn="r" rtl="1">
              <a:buFontTx/>
              <a:buChar char="-"/>
            </a:pPr>
            <a:r>
              <a:rPr lang="he-IL" sz="1400" dirty="0" smtClean="0"/>
              <a:t>ליווי פרוייקטים קיימים והבראתם</a:t>
            </a:r>
          </a:p>
        </p:txBody>
      </p:sp>
      <p:sp>
        <p:nvSpPr>
          <p:cNvPr id="22" name="TextBox 21"/>
          <p:cNvSpPr txBox="1"/>
          <p:nvPr/>
        </p:nvSpPr>
        <p:spPr>
          <a:xfrm>
            <a:off x="304800" y="1066800"/>
            <a:ext cx="4191000" cy="569386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b="1" dirty="0" smtClean="0"/>
              <a:t>Program Implementation Management</a:t>
            </a:r>
          </a:p>
          <a:p>
            <a:endParaRPr lang="en-US" sz="1400" dirty="0" smtClean="0"/>
          </a:p>
          <a:p>
            <a:r>
              <a:rPr lang="en-US" sz="1400" dirty="0" smtClean="0"/>
              <a:t>One of the challenges of products and solution companies is the process of the implementation on the customer site. Sometime it requires a program with many participants and areas to complete such an implementation and to bring it to a </a:t>
            </a:r>
            <a:r>
              <a:rPr lang="en-US" sz="1400" dirty="0" err="1" smtClean="0"/>
              <a:t>matureness</a:t>
            </a:r>
            <a:r>
              <a:rPr lang="en-US" sz="1400" dirty="0" smtClean="0"/>
              <a:t> level that will allow using it in production. </a:t>
            </a:r>
          </a:p>
          <a:p>
            <a:r>
              <a:rPr lang="en-US" sz="1400" dirty="0" smtClean="0"/>
              <a:t>Most of the software organizations were born and developed from the idea of the product and there is a significant gap between their ability to develop it and to implement it. Sometimes this gap leads to delays in the program and even damage the customer image if the solution is not read and being used in production. </a:t>
            </a:r>
          </a:p>
          <a:p>
            <a:r>
              <a:rPr lang="en-US" sz="1400" dirty="0" smtClean="0"/>
              <a:t>To overcome the  methodology and the program manager role have to be developed within the organization.  </a:t>
            </a:r>
          </a:p>
          <a:p>
            <a:r>
              <a:rPr lang="en-US" sz="1400" dirty="0" smtClean="0"/>
              <a:t>The solution includes: </a:t>
            </a:r>
          </a:p>
          <a:p>
            <a:pPr>
              <a:buFontTx/>
              <a:buChar char="-"/>
            </a:pPr>
            <a:r>
              <a:rPr lang="en-US" sz="1400" dirty="0" smtClean="0"/>
              <a:t>Analyze the gaps and support building the methodology and training required to build it. </a:t>
            </a:r>
          </a:p>
          <a:p>
            <a:pPr>
              <a:buFontTx/>
              <a:buChar char="-"/>
            </a:pPr>
            <a:r>
              <a:rPr lang="en-US" sz="1400" dirty="0" smtClean="0"/>
              <a:t> Work with program managers and support existing projects to improve their situation</a:t>
            </a:r>
            <a:r>
              <a:rPr lang="he-IL" sz="1400" dirty="0" smtClean="0"/>
              <a:t> </a:t>
            </a:r>
          </a:p>
        </p:txBody>
      </p:sp>
      <p:sp>
        <p:nvSpPr>
          <p:cNvPr id="10" name="Rectangle 9"/>
          <p:cNvSpPr/>
          <p:nvPr/>
        </p:nvSpPr>
        <p:spPr>
          <a:xfrm>
            <a:off x="3687573" y="0"/>
            <a:ext cx="5075427"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4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תשתיות תוכן מקצועיות</a:t>
            </a:r>
            <a:endParaRPr 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Rectangle 10"/>
          <p:cNvSpPr/>
          <p:nvPr/>
        </p:nvSpPr>
        <p:spPr>
          <a:xfrm>
            <a:off x="228600" y="496669"/>
            <a:ext cx="5064207"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Professional Contents</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724400" y="0"/>
            <a:ext cx="4230645"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תשתיות ארגוניות</a:t>
            </a:r>
            <a:endPar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TextBox 20"/>
          <p:cNvSpPr txBox="1"/>
          <p:nvPr/>
        </p:nvSpPr>
        <p:spPr>
          <a:xfrm>
            <a:off x="5029200" y="914400"/>
            <a:ext cx="3581400" cy="58169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r"/>
            <a:r>
              <a:rPr lang="he-IL" b="1" dirty="0" smtClean="0"/>
              <a:t>בנייה ושיפור מחלקת ההדרכה</a:t>
            </a:r>
          </a:p>
          <a:p>
            <a:pPr algn="r"/>
            <a:endParaRPr lang="he-IL" sz="1400" dirty="0"/>
          </a:p>
          <a:p>
            <a:pPr algn="r" rtl="1"/>
            <a:r>
              <a:rPr lang="he-IL" sz="1400" dirty="0"/>
              <a:t>מחלקות הדרכה רבות בארגונים עתירי ידע סובלות "ממשבר זהות</a:t>
            </a:r>
            <a:r>
              <a:rPr lang="he-IL" sz="1400" dirty="0" smtClean="0"/>
              <a:t>" שהוא </a:t>
            </a:r>
            <a:r>
              <a:rPr lang="he-IL" sz="1400" dirty="0"/>
              <a:t>בעצם התלבטות </a:t>
            </a:r>
            <a:r>
              <a:rPr lang="he-IL" sz="1400" dirty="0" smtClean="0"/>
              <a:t>לגבי </a:t>
            </a:r>
            <a:r>
              <a:rPr lang="he-IL" sz="1400" dirty="0"/>
              <a:t>מה הערכים המוספים שהיא תתרום ואיך היא תייצר  השפעה משמעותית. עולם הידע משתנה במהירות בעידן הנוכחי. כמויות המידע הארגוני וקצב התפתחותם הוא מסחרר. מחלקות ההדרכה לא יכולות לעמוד בקצב השינויים ולא יכולות לפתח תכנים רבים כל כך שיאפשרו לימוד "מסורתי</a:t>
            </a:r>
            <a:r>
              <a:rPr lang="he-IL" sz="1400" dirty="0" smtClean="0"/>
              <a:t>". </a:t>
            </a:r>
            <a:r>
              <a:rPr lang="he-IL" sz="1400" dirty="0"/>
              <a:t>צרכי הארגון משתנים : הוא גלובלי, הוא צריך מידע זמין מיידית </a:t>
            </a:r>
            <a:r>
              <a:rPr lang="he-IL" sz="1400" dirty="0" smtClean="0"/>
              <a:t>ומידע </a:t>
            </a:r>
            <a:r>
              <a:rPr lang="he-IL" sz="1400" dirty="0"/>
              <a:t>רלוונטי בלבד. בעולם כזה, מחלקת ההדרכה צריכה להתאים את עצמה ולייצר ערכים מוספים ברורים כדי להמשיך להיות רלוונטית, להתקיים ולתרום. </a:t>
            </a:r>
            <a:endParaRPr lang="en-US" sz="1400" dirty="0"/>
          </a:p>
          <a:p>
            <a:pPr algn="r" rtl="1"/>
            <a:r>
              <a:rPr lang="he-IL" sz="1400" dirty="0"/>
              <a:t>השרות </a:t>
            </a:r>
            <a:r>
              <a:rPr lang="he-IL" sz="1400" dirty="0" smtClean="0"/>
              <a:t>מציע</a:t>
            </a:r>
            <a:endParaRPr lang="en-US" sz="1400" dirty="0"/>
          </a:p>
          <a:p>
            <a:pPr lvl="0" algn="r" rtl="1"/>
            <a:r>
              <a:rPr lang="he-IL" sz="1400" dirty="0" smtClean="0"/>
              <a:t>- ניתוח </a:t>
            </a:r>
            <a:r>
              <a:rPr lang="he-IL" sz="1400" dirty="0"/>
              <a:t>הצרכים </a:t>
            </a:r>
            <a:r>
              <a:rPr lang="he-IL" sz="1400" dirty="0" smtClean="0"/>
              <a:t>בארגון ובניית </a:t>
            </a:r>
            <a:r>
              <a:rPr lang="he-IL" sz="1400" dirty="0"/>
              <a:t>חזון ואסטרטגיה ארגונית </a:t>
            </a:r>
            <a:r>
              <a:rPr lang="he-IL" sz="1400" dirty="0" smtClean="0"/>
              <a:t>עדכנית</a:t>
            </a:r>
            <a:endParaRPr lang="en-US" sz="1400" dirty="0"/>
          </a:p>
          <a:p>
            <a:pPr lvl="0" algn="r" rtl="1"/>
            <a:r>
              <a:rPr lang="he-IL" sz="1400" dirty="0" smtClean="0"/>
              <a:t>- בניית </a:t>
            </a:r>
            <a:r>
              <a:rPr lang="he-IL" sz="1400" dirty="0"/>
              <a:t>תוכנית שנתית ומדדים שנתיים </a:t>
            </a:r>
            <a:endParaRPr lang="en-US" sz="1400" dirty="0"/>
          </a:p>
          <a:p>
            <a:pPr lvl="0" algn="r" rtl="1"/>
            <a:r>
              <a:rPr lang="he-IL" sz="1400" dirty="0" smtClean="0"/>
              <a:t>- תמיכה </a:t>
            </a:r>
            <a:r>
              <a:rPr lang="he-IL" sz="1400" dirty="0"/>
              <a:t>ביישום כלים מודרניים כמו : </a:t>
            </a:r>
            <a:endParaRPr lang="en-US" sz="1400" dirty="0"/>
          </a:p>
          <a:p>
            <a:pPr lvl="1" algn="r" rtl="1"/>
            <a:r>
              <a:rPr lang="he-IL" sz="1400" dirty="0"/>
              <a:t>בניית וניהול הקטלוג, </a:t>
            </a:r>
            <a:r>
              <a:rPr lang="he-IL" sz="1400" dirty="0" smtClean="0"/>
              <a:t>בניית </a:t>
            </a:r>
            <a:r>
              <a:rPr lang="he-IL" sz="1400" dirty="0"/>
              <a:t>פורטל ארגוני, </a:t>
            </a:r>
            <a:r>
              <a:rPr lang="he-IL" sz="1400" dirty="0" smtClean="0"/>
              <a:t>כלים </a:t>
            </a:r>
            <a:r>
              <a:rPr lang="he-IL" sz="1400" dirty="0"/>
              <a:t>תומכים בתהליכי תכנון למידה, </a:t>
            </a:r>
            <a:r>
              <a:rPr lang="he-IL" sz="1400" dirty="0" smtClean="0"/>
              <a:t>ניהול </a:t>
            </a:r>
            <a:r>
              <a:rPr lang="he-IL" sz="1400" dirty="0"/>
              <a:t>ידע, </a:t>
            </a:r>
            <a:r>
              <a:rPr lang="he-IL" sz="1400" dirty="0" smtClean="0"/>
              <a:t>קהילות, פיתוח </a:t>
            </a:r>
            <a:r>
              <a:rPr lang="he-IL" sz="1400" dirty="0"/>
              <a:t>הלמידה העצמית, ןהלמידה </a:t>
            </a:r>
            <a:r>
              <a:rPr lang="he-IL" sz="1400" dirty="0" smtClean="0"/>
              <a:t>מרחוק</a:t>
            </a:r>
          </a:p>
          <a:p>
            <a:pPr lvl="1" algn="r" rtl="1"/>
            <a:endParaRPr lang="he-IL" sz="1400" dirty="0"/>
          </a:p>
          <a:p>
            <a:pPr lvl="1" algn="r" rtl="1"/>
            <a:endParaRPr lang="he-IL" dirty="0"/>
          </a:p>
        </p:txBody>
      </p:sp>
      <p:sp>
        <p:nvSpPr>
          <p:cNvPr id="22" name="TextBox 21"/>
          <p:cNvSpPr txBox="1"/>
          <p:nvPr/>
        </p:nvSpPr>
        <p:spPr>
          <a:xfrm>
            <a:off x="76200" y="914400"/>
            <a:ext cx="4800600" cy="58169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0"/>
            <a:r>
              <a:rPr lang="en-US" b="1" dirty="0" smtClean="0"/>
              <a:t>Build &amp; Improve Training Department</a:t>
            </a:r>
          </a:p>
          <a:p>
            <a:pPr lvl="0"/>
            <a:endParaRPr lang="en-US" dirty="0" smtClean="0"/>
          </a:p>
          <a:p>
            <a:pPr lvl="0"/>
            <a:r>
              <a:rPr lang="en-US" sz="1600" dirty="0" smtClean="0"/>
              <a:t>Many training department in knowledge oriented organizations have a dilemma how to produce added value. The knowledge is rapidly changing, the amount of organizational knowledge and the high changing speed makes it difficult to develop traditional training materials. The organizational needs are changing – its more global, it needs relevant knowledge instantly available. In such a world the training department have to adjust itself and produce clear added value. Otherwise it will become irrelevant. </a:t>
            </a:r>
          </a:p>
          <a:p>
            <a:pPr lvl="0"/>
            <a:r>
              <a:rPr lang="en-US" sz="1600" dirty="0" smtClean="0"/>
              <a:t>The service includes: </a:t>
            </a:r>
          </a:p>
          <a:p>
            <a:pPr lvl="0">
              <a:buFontTx/>
              <a:buChar char="-"/>
            </a:pPr>
            <a:r>
              <a:rPr lang="en-US" sz="1600" dirty="0" smtClean="0"/>
              <a:t>Analyze the organizational needs and building up-to-date vision and strategy </a:t>
            </a:r>
          </a:p>
          <a:p>
            <a:pPr lvl="0">
              <a:buFontTx/>
              <a:buChar char="-"/>
            </a:pPr>
            <a:r>
              <a:rPr lang="en-US" sz="1600" dirty="0" smtClean="0"/>
              <a:t>Support implementation of modern tools such as : catalogue planning, learning portal, tools that supports learning planning, knowledge management, forums, self learning and remote learning</a:t>
            </a:r>
            <a:endParaRPr lang="he-IL" sz="1600" dirty="0"/>
          </a:p>
        </p:txBody>
      </p:sp>
      <p:pic>
        <p:nvPicPr>
          <p:cNvPr id="2052" name="Picture 4" descr="C:\Program Files\Microsoft Office\MEDIA\CAGCAT10\j0233018.wmf"/>
          <p:cNvPicPr>
            <a:picLocks noChangeAspect="1" noChangeArrowheads="1"/>
          </p:cNvPicPr>
          <p:nvPr/>
        </p:nvPicPr>
        <p:blipFill>
          <a:blip r:embed="rId2"/>
          <a:srcRect/>
          <a:stretch>
            <a:fillRect/>
          </a:stretch>
        </p:blipFill>
        <p:spPr bwMode="auto">
          <a:xfrm>
            <a:off x="8093391" y="5715000"/>
            <a:ext cx="1050608" cy="1066800"/>
          </a:xfrm>
          <a:prstGeom prst="rect">
            <a:avLst/>
          </a:prstGeom>
          <a:noFill/>
        </p:spPr>
      </p:pic>
      <p:sp>
        <p:nvSpPr>
          <p:cNvPr id="6" name="Rectangle 5"/>
          <p:cNvSpPr/>
          <p:nvPr/>
        </p:nvSpPr>
        <p:spPr>
          <a:xfrm>
            <a:off x="152400" y="-76200"/>
            <a:ext cx="4343400" cy="110799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3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Organizational Infrastructure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724400" y="0"/>
            <a:ext cx="4230645" cy="76944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תשתיות ארגוניות</a:t>
            </a:r>
            <a:endPar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2" name="TextBox 21"/>
          <p:cNvSpPr txBox="1"/>
          <p:nvPr/>
        </p:nvSpPr>
        <p:spPr>
          <a:xfrm>
            <a:off x="4724400" y="914400"/>
            <a:ext cx="4267200" cy="546303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r"/>
            <a:r>
              <a:rPr lang="he-IL" dirty="0" smtClean="0"/>
              <a:t>ניהול הידע בארגון </a:t>
            </a:r>
          </a:p>
          <a:p>
            <a:pPr algn="r"/>
            <a:endParaRPr lang="he-IL" sz="1400" dirty="0"/>
          </a:p>
          <a:p>
            <a:pPr algn="r" rtl="1"/>
            <a:r>
              <a:rPr lang="he-IL" sz="1300" dirty="0"/>
              <a:t>ניהול הידע בארגון הוא בעצם דיסיפלינה לאפשר לעובדים ויחידות בארגון, באופן שיתופי ומאורגן לייצר, לחלוק למצוא ולהשתמש בידע ומידע רלונטיים כדי לתמוך בהשגת ה את המטרות הארגוניות. בתחום זה ישנם לארגונים רבים קשיים שמשפיעים על היכולת של הארגון לתפקד באופן יעיל. </a:t>
            </a:r>
            <a:endParaRPr lang="en-US" sz="1300" dirty="0"/>
          </a:p>
          <a:p>
            <a:pPr algn="r" rtl="1"/>
            <a:r>
              <a:rPr lang="he-IL" sz="1300" dirty="0"/>
              <a:t>פעמים רבות אנו שומעים את המושג – להמציא את הגלגל, שבעצם מצביע על תרבות ארגונית שבה אין מקום למה שנעשה ונלמד בעבר, ובכל פעם "ממציאים את הגלגל" תוך השקעת מאמצים רבים (תכנון פרוייקטים, חוזים, </a:t>
            </a:r>
            <a:r>
              <a:rPr lang="he-IL" sz="1300" dirty="0" smtClean="0"/>
              <a:t>בפיתוח תוכנה, </a:t>
            </a:r>
            <a:r>
              <a:rPr lang="he-IL" sz="1300" dirty="0"/>
              <a:t>חזרה על שגיאות מול הלקוח ושגיאות פנימיות, הכשרת </a:t>
            </a:r>
            <a:r>
              <a:rPr lang="he-IL" sz="1300" dirty="0" smtClean="0"/>
              <a:t>עובדים וכו')</a:t>
            </a:r>
            <a:endParaRPr lang="en-US" sz="1300" dirty="0"/>
          </a:p>
          <a:p>
            <a:pPr algn="r" rtl="1"/>
            <a:r>
              <a:rPr lang="he-IL" sz="1300" dirty="0"/>
              <a:t>תרבות ניהול ידע ארגוני תקינה עשויה להשפיע על :</a:t>
            </a:r>
            <a:endParaRPr lang="en-US" sz="1300" dirty="0"/>
          </a:p>
          <a:p>
            <a:pPr lvl="0" algn="r" rtl="1"/>
            <a:r>
              <a:rPr lang="he-IL" sz="1300" dirty="0" smtClean="0"/>
              <a:t>- עלויות -ההשקעה </a:t>
            </a:r>
            <a:r>
              <a:rPr lang="he-IL" sz="1300" dirty="0"/>
              <a:t>ביחידת עבודה והזמן הדרוש לייצורה </a:t>
            </a:r>
            <a:r>
              <a:rPr lang="he-IL" sz="1300" dirty="0" smtClean="0"/>
              <a:t>ואספקתה, עלויות </a:t>
            </a:r>
            <a:r>
              <a:rPr lang="he-IL" sz="1300" dirty="0"/>
              <a:t>עקומת הלימוד ויצירת </a:t>
            </a:r>
            <a:r>
              <a:rPr lang="he-IL" sz="1300" dirty="0" smtClean="0"/>
              <a:t>כ"א אפקטיבי. </a:t>
            </a:r>
            <a:endParaRPr lang="en-US" sz="1300" dirty="0"/>
          </a:p>
          <a:p>
            <a:pPr lvl="0" algn="r" rtl="1"/>
            <a:r>
              <a:rPr lang="he-IL" sz="1300" dirty="0" smtClean="0"/>
              <a:t>- הפחתת </a:t>
            </a:r>
            <a:r>
              <a:rPr lang="he-IL" sz="1300" dirty="0"/>
              <a:t>העלויות תשפיע </a:t>
            </a:r>
            <a:r>
              <a:rPr lang="he-IL" sz="1300" dirty="0" smtClean="0"/>
              <a:t>על </a:t>
            </a:r>
            <a:r>
              <a:rPr lang="he-IL" sz="1300" dirty="0"/>
              <a:t>ההתפתחות העסקית של הארגון </a:t>
            </a:r>
            <a:r>
              <a:rPr lang="he-IL" sz="1300" dirty="0" smtClean="0"/>
              <a:t>(הגדלת </a:t>
            </a:r>
            <a:r>
              <a:rPr lang="he-IL" sz="1300" dirty="0"/>
              <a:t>הרווח לעיסקא, </a:t>
            </a:r>
            <a:r>
              <a:rPr lang="he-IL" sz="1300" dirty="0" smtClean="0"/>
              <a:t>או </a:t>
            </a:r>
            <a:r>
              <a:rPr lang="he-IL" sz="1300" dirty="0"/>
              <a:t>עמדה תחרותית </a:t>
            </a:r>
            <a:r>
              <a:rPr lang="he-IL" sz="1300" dirty="0" smtClean="0"/>
              <a:t>יותר)</a:t>
            </a:r>
            <a:endParaRPr lang="en-US" sz="1300" dirty="0"/>
          </a:p>
          <a:p>
            <a:pPr lvl="0" algn="r" rtl="1"/>
            <a:r>
              <a:rPr lang="he-IL" sz="1300" dirty="0" smtClean="0"/>
              <a:t>- שמירת </a:t>
            </a:r>
            <a:r>
              <a:rPr lang="he-IL" sz="1300" dirty="0"/>
              <a:t>הידע החיוני בתוך הארגון בתקופה שבה ניידות עובדים בין ארגונים מתרחשת בקצב מהיר יותר</a:t>
            </a:r>
            <a:endParaRPr lang="en-US" sz="1300" dirty="0"/>
          </a:p>
          <a:p>
            <a:pPr algn="r" rtl="1"/>
            <a:r>
              <a:rPr lang="he-IL" sz="1300" dirty="0"/>
              <a:t>השרות מציע : </a:t>
            </a:r>
            <a:endParaRPr lang="en-US" sz="1300" dirty="0"/>
          </a:p>
          <a:p>
            <a:pPr lvl="0" algn="r" rtl="1"/>
            <a:r>
              <a:rPr lang="he-IL" sz="1300" dirty="0" smtClean="0"/>
              <a:t>- ניתוח </a:t>
            </a:r>
            <a:r>
              <a:rPr lang="he-IL" sz="1300" dirty="0"/>
              <a:t>המצב הנוכחי </a:t>
            </a:r>
            <a:endParaRPr lang="en-US" sz="1300" dirty="0"/>
          </a:p>
          <a:p>
            <a:pPr lvl="0" algn="r" rtl="1">
              <a:buFontTx/>
              <a:buChar char="-"/>
            </a:pPr>
            <a:r>
              <a:rPr lang="he-IL" sz="1300" dirty="0" smtClean="0"/>
              <a:t>בניית </a:t>
            </a:r>
            <a:r>
              <a:rPr lang="he-IL" sz="1300" dirty="0"/>
              <a:t>פתרון ותוכנית עם נציגים מהארגון שכולל  </a:t>
            </a:r>
            <a:r>
              <a:rPr lang="he-IL" sz="1300" dirty="0" smtClean="0"/>
              <a:t>: הטמעת "ניהול מידע כערך" (</a:t>
            </a:r>
            <a:r>
              <a:rPr lang="he-IL" sz="1300" dirty="0"/>
              <a:t>באמצעות </a:t>
            </a:r>
            <a:r>
              <a:rPr lang="he-IL" sz="1300" dirty="0" smtClean="0"/>
              <a:t>מעגל היישום), בניית </a:t>
            </a:r>
            <a:r>
              <a:rPr lang="he-IL" sz="1300" dirty="0"/>
              <a:t>והגדרת טכנולוגיה תומכת (</a:t>
            </a:r>
            <a:r>
              <a:rPr lang="he-IL" sz="1300" dirty="0" smtClean="0"/>
              <a:t>כלים), הטמעת </a:t>
            </a:r>
            <a:r>
              <a:rPr lang="he-IL" sz="1300" dirty="0"/>
              <a:t>שינויים מתודולודיים לתעוד ושליפת ידע כחלק </a:t>
            </a:r>
            <a:r>
              <a:rPr lang="he-IL" sz="1300" dirty="0" smtClean="0"/>
              <a:t>מהתהליך, הגדרת </a:t>
            </a:r>
            <a:r>
              <a:rPr lang="he-IL" sz="1300" dirty="0"/>
              <a:t>מדדים ושיטות מדידה </a:t>
            </a:r>
            <a:r>
              <a:rPr lang="he-IL" sz="1300" dirty="0" smtClean="0"/>
              <a:t>לתוצאות</a:t>
            </a:r>
          </a:p>
          <a:p>
            <a:pPr lvl="0" algn="r" rtl="1">
              <a:buFontTx/>
              <a:buChar char="-"/>
            </a:pPr>
            <a:endParaRPr lang="he-IL" dirty="0"/>
          </a:p>
        </p:txBody>
      </p:sp>
      <p:pic>
        <p:nvPicPr>
          <p:cNvPr id="2052" name="Picture 4" descr="C:\Program Files\Microsoft Office\MEDIA\CAGCAT10\j0233018.wmf"/>
          <p:cNvPicPr>
            <a:picLocks noChangeAspect="1" noChangeArrowheads="1"/>
          </p:cNvPicPr>
          <p:nvPr/>
        </p:nvPicPr>
        <p:blipFill>
          <a:blip r:embed="rId2"/>
          <a:srcRect/>
          <a:stretch>
            <a:fillRect/>
          </a:stretch>
        </p:blipFill>
        <p:spPr bwMode="auto">
          <a:xfrm>
            <a:off x="4343400" y="5945949"/>
            <a:ext cx="898208" cy="912051"/>
          </a:xfrm>
          <a:prstGeom prst="rect">
            <a:avLst/>
          </a:prstGeom>
          <a:noFill/>
        </p:spPr>
      </p:pic>
      <p:sp>
        <p:nvSpPr>
          <p:cNvPr id="6" name="Rectangle 5"/>
          <p:cNvSpPr/>
          <p:nvPr/>
        </p:nvSpPr>
        <p:spPr>
          <a:xfrm>
            <a:off x="152400" y="-71973"/>
            <a:ext cx="4343400" cy="113877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3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Organizational Infrastructure</a:t>
            </a:r>
          </a:p>
        </p:txBody>
      </p:sp>
      <p:sp>
        <p:nvSpPr>
          <p:cNvPr id="7" name="TextBox 6"/>
          <p:cNvSpPr txBox="1"/>
          <p:nvPr/>
        </p:nvSpPr>
        <p:spPr>
          <a:xfrm>
            <a:off x="0" y="914401"/>
            <a:ext cx="4495800" cy="584775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0"/>
            <a:r>
              <a:rPr lang="en-US" b="1" dirty="0" smtClean="0"/>
              <a:t>Knowledge Management</a:t>
            </a:r>
          </a:p>
          <a:p>
            <a:pPr lvl="0"/>
            <a:endParaRPr lang="en-US" dirty="0" smtClean="0"/>
          </a:p>
          <a:p>
            <a:pPr lvl="0"/>
            <a:r>
              <a:rPr lang="en-US" sz="1300" dirty="0" smtClean="0"/>
              <a:t>Knowledge management is a discipline that enables to employees in collaborative and organize manner to create, share, find and use relevant information and knowledge to support achieving the organizational goals. </a:t>
            </a:r>
          </a:p>
          <a:p>
            <a:pPr lvl="0"/>
            <a:r>
              <a:rPr lang="en-US" sz="1300" dirty="0" smtClean="0"/>
              <a:t>Many times we hear the expression – “invent the wheel” – it describes organizational culture in which there is no room to what already have been done in the past. Every time the same effort is being invested (e.g. planning, design, contracts, re-use of code, repeat mistakes in front of the customer, etc.)</a:t>
            </a:r>
          </a:p>
          <a:p>
            <a:pPr lvl="0"/>
            <a:r>
              <a:rPr lang="en-US" sz="1300" dirty="0" smtClean="0"/>
              <a:t>Proper knowledge management culture can impact on </a:t>
            </a:r>
          </a:p>
          <a:p>
            <a:pPr lvl="0">
              <a:buFontTx/>
              <a:buChar char="-"/>
            </a:pPr>
            <a:r>
              <a:rPr lang="en-US" sz="1300" dirty="0" smtClean="0"/>
              <a:t>Cost of investment and the time required to deliver </a:t>
            </a:r>
          </a:p>
          <a:p>
            <a:pPr lvl="0">
              <a:buFontTx/>
              <a:buChar char="-"/>
            </a:pPr>
            <a:r>
              <a:rPr lang="en-US" sz="1300" dirty="0" smtClean="0"/>
              <a:t>Impact on the organization ability to develop  more competitive position. </a:t>
            </a:r>
          </a:p>
          <a:p>
            <a:pPr lvl="0">
              <a:buFontTx/>
              <a:buChar char="-"/>
            </a:pPr>
            <a:r>
              <a:rPr lang="en-US" sz="1300" dirty="0" smtClean="0"/>
              <a:t>Ensure not loosing knowledge in times that employee mobility is faster then before. </a:t>
            </a:r>
          </a:p>
          <a:p>
            <a:pPr lvl="0"/>
            <a:r>
              <a:rPr lang="en-US" sz="1300" dirty="0" smtClean="0"/>
              <a:t>The service includes: </a:t>
            </a:r>
          </a:p>
          <a:p>
            <a:pPr lvl="0">
              <a:buFontTx/>
              <a:buChar char="-"/>
            </a:pPr>
            <a:r>
              <a:rPr lang="en-US" sz="1300" dirty="0" smtClean="0"/>
              <a:t>Analyze the situation and build solution that includes: “Knowledge management as a value” implementation, building supporting technology, implementing methodologies changes to allow documentation and finding knowledge as part </a:t>
            </a:r>
            <a:r>
              <a:rPr lang="en-US" sz="1300" dirty="0" err="1" smtClean="0"/>
              <a:t>fo</a:t>
            </a:r>
            <a:r>
              <a:rPr lang="en-US" sz="1300" dirty="0" smtClean="0"/>
              <a:t> the process. </a:t>
            </a:r>
          </a:p>
          <a:p>
            <a:pPr lvl="0">
              <a:buFontTx/>
              <a:buChar char="-"/>
            </a:pPr>
            <a:r>
              <a:rPr lang="en-US" sz="1300" dirty="0" smtClean="0"/>
              <a:t>Define methods and measurements for success </a:t>
            </a:r>
            <a:endParaRPr lang="he-IL" sz="13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86200" y="2209800"/>
            <a:ext cx="4634602" cy="175432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מי אנחנו ? </a:t>
            </a:r>
            <a:endPar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Who are we?</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 name="Picture 3"/>
          <p:cNvPicPr>
            <a:picLocks noChangeAspect="1" noChangeArrowheads="1"/>
          </p:cNvPicPr>
          <p:nvPr/>
        </p:nvPicPr>
        <p:blipFill>
          <a:blip r:embed="rId2"/>
          <a:srcRect/>
          <a:stretch>
            <a:fillRect/>
          </a:stretch>
        </p:blipFill>
        <p:spPr bwMode="auto">
          <a:xfrm>
            <a:off x="457200" y="3733800"/>
            <a:ext cx="2286000" cy="2667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38200" y="1895103"/>
            <a:ext cx="6248400" cy="4622800"/>
            <a:chOff x="-1295400" y="1268421"/>
            <a:chExt cx="7543800" cy="5335579"/>
          </a:xfrm>
        </p:grpSpPr>
        <p:graphicFrame>
          <p:nvGraphicFramePr>
            <p:cNvPr id="8" name="Diagram 7"/>
            <p:cNvGraphicFramePr/>
            <p:nvPr/>
          </p:nvGraphicFramePr>
          <p:xfrm>
            <a:off x="-1295400" y="1371600"/>
            <a:ext cx="7543800"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val 8"/>
            <p:cNvSpPr/>
            <p:nvPr/>
          </p:nvSpPr>
          <p:spPr>
            <a:xfrm rot="18923338">
              <a:off x="1000875" y="1268421"/>
              <a:ext cx="3173451" cy="2633170"/>
            </a:xfrm>
            <a:prstGeom prst="ellipse">
              <a:avLst/>
            </a:prstGeom>
            <a:solidFill>
              <a:schemeClr val="accent1">
                <a:lumMod val="20000"/>
                <a:lumOff val="80000"/>
                <a:alpha val="13000"/>
              </a:schemeClr>
            </a:soli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3886200" y="0"/>
            <a:ext cx="500169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תחומי ההתמחות</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6" name="Group 5"/>
          <p:cNvGrpSpPr/>
          <p:nvPr/>
        </p:nvGrpSpPr>
        <p:grpSpPr>
          <a:xfrm>
            <a:off x="3657600" y="1828800"/>
            <a:ext cx="6248400" cy="4612904"/>
            <a:chOff x="-1295400" y="1279843"/>
            <a:chExt cx="7543800" cy="5324157"/>
          </a:xfrm>
        </p:grpSpPr>
        <p:graphicFrame>
          <p:nvGraphicFramePr>
            <p:cNvPr id="7" name="Diagram 6"/>
            <p:cNvGraphicFramePr/>
            <p:nvPr/>
          </p:nvGraphicFramePr>
          <p:xfrm>
            <a:off x="-1295400" y="1371600"/>
            <a:ext cx="7543800" cy="5232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Oval 9"/>
            <p:cNvSpPr/>
            <p:nvPr/>
          </p:nvSpPr>
          <p:spPr>
            <a:xfrm rot="18923338">
              <a:off x="971749" y="1279843"/>
              <a:ext cx="3282989" cy="2809135"/>
            </a:xfrm>
            <a:prstGeom prst="ellipse">
              <a:avLst/>
            </a:prstGeom>
            <a:solidFill>
              <a:schemeClr val="accent1">
                <a:lumMod val="20000"/>
                <a:lumOff val="80000"/>
                <a:alpha val="13000"/>
              </a:schemeClr>
            </a:soli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0" y="609600"/>
            <a:ext cx="626004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Areas of </a:t>
            </a:r>
            <a:r>
              <a:rPr lang="en-US" sz="5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Experties</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943600" y="76200"/>
            <a:ext cx="25146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19600" y="1905000"/>
            <a:ext cx="3962400" cy="3139321"/>
          </a:xfrm>
          <a:prstGeom prst="rect">
            <a:avLst/>
          </a:prstGeom>
          <a:noFill/>
        </p:spPr>
        <p:txBody>
          <a:bodyPr wrap="square" rtlCol="0">
            <a:spAutoFit/>
          </a:bodyPr>
          <a:lstStyle/>
          <a:p>
            <a:pPr algn="r"/>
            <a:r>
              <a:rPr lang="he-IL" dirty="0" smtClean="0"/>
              <a:t> משה נפתלי – מנכ"ל ובעלים </a:t>
            </a:r>
          </a:p>
          <a:p>
            <a:pPr algn="r"/>
            <a:endParaRPr lang="he-IL" dirty="0"/>
          </a:p>
          <a:p>
            <a:pPr algn="r"/>
            <a:r>
              <a:rPr lang="he-IL" dirty="0" smtClean="0"/>
              <a:t>בוגר בניהול ומערכות מידע, החזיק במספר תפקידים בכירים כסמנכל פיתוח וסמנכל עסקי באמדוקס. בין השאר עסק בניהול עסקי בכיר (מאות עובדים) בהובלת פרויקי ענק, פיתוח תוכנה ותהליכי איכות. ניהל את מחלקת ההדרכה של אמדוקס, היה חבר בהנהלת משאבי אנוש, חבר בהנהלה המורחבת של חטיבת הייצור וחבר בהנהלות חלק מהחטיבות העסקיות. </a:t>
            </a:r>
          </a:p>
        </p:txBody>
      </p:sp>
      <p:grpSp>
        <p:nvGrpSpPr>
          <p:cNvPr id="10" name="Group 26"/>
          <p:cNvGrpSpPr>
            <a:grpSpLocks/>
          </p:cNvGrpSpPr>
          <p:nvPr/>
        </p:nvGrpSpPr>
        <p:grpSpPr bwMode="auto">
          <a:xfrm>
            <a:off x="163552" y="142810"/>
            <a:ext cx="1360448" cy="1228790"/>
            <a:chOff x="1991" y="1852"/>
            <a:chExt cx="1401" cy="909"/>
          </a:xfrm>
        </p:grpSpPr>
        <p:sp>
          <p:nvSpPr>
            <p:cNvPr id="11" name="Oval 60"/>
            <p:cNvSpPr>
              <a:spLocks noChangeArrowheads="1"/>
            </p:cNvSpPr>
            <p:nvPr/>
          </p:nvSpPr>
          <p:spPr bwMode="auto">
            <a:xfrm rot="2804046">
              <a:off x="2250" y="1604"/>
              <a:ext cx="883" cy="1401"/>
            </a:xfrm>
            <a:prstGeom prst="ellipse">
              <a:avLst/>
            </a:prstGeom>
            <a:blipFill dpi="0" rotWithShape="1">
              <a:blip r:embed="rId2">
                <a:lum bright="-6000"/>
              </a:blip>
              <a:srcRect/>
              <a:stretch>
                <a:fillRect/>
              </a:stretch>
            </a:blipFill>
            <a:ln w="12700" algn="ctr">
              <a:round/>
              <a:headEnd/>
              <a:tailEnd/>
            </a:ln>
            <a:effectLst/>
            <a:scene3d>
              <a:camera prst="legacyObliqueBottomRight"/>
              <a:lightRig rig="legacyFlat3" dir="b"/>
            </a:scene3d>
            <a:sp3d extrusionH="430200" prstMaterial="legacyMetal">
              <a:bevelT w="13500" h="13500" prst="angle"/>
              <a:bevelB w="13500" h="13500" prst="angle"/>
              <a:extrusionClr>
                <a:srgbClr val="FFFFFF"/>
              </a:extrusionClr>
            </a:sp3d>
          </p:spPr>
          <p:txBody>
            <a:bodyPr rot="10800000" vert="eaVert" wrap="none" anchor="ctr">
              <a:flatTx/>
            </a:bodyPr>
            <a:lstStyle/>
            <a:p>
              <a:endParaRPr lang="en-US" noProof="1"/>
            </a:p>
          </p:txBody>
        </p:sp>
        <p:sp>
          <p:nvSpPr>
            <p:cNvPr id="12" name="Oval 28"/>
            <p:cNvSpPr>
              <a:spLocks noChangeArrowheads="1"/>
            </p:cNvSpPr>
            <p:nvPr/>
          </p:nvSpPr>
          <p:spPr bwMode="auto">
            <a:xfrm rot="-2583413">
              <a:off x="1994" y="1852"/>
              <a:ext cx="1398" cy="909"/>
            </a:xfrm>
            <a:prstGeom prst="ellipse">
              <a:avLst/>
            </a:prstGeom>
            <a:gradFill rotWithShape="1">
              <a:gsLst>
                <a:gs pos="0">
                  <a:schemeClr val="bg1">
                    <a:alpha val="0"/>
                  </a:schemeClr>
                </a:gs>
                <a:gs pos="100000">
                  <a:srgbClr val="9DC2EB">
                    <a:alpha val="30000"/>
                  </a:srgbClr>
                </a:gs>
              </a:gsLst>
              <a:lin ang="5400000" scaled="1"/>
            </a:gradFill>
            <a:ln w="9525">
              <a:noFill/>
              <a:round/>
              <a:headEnd/>
              <a:tailEnd/>
            </a:ln>
            <a:effectLst/>
          </p:spPr>
          <p:txBody>
            <a:bodyPr wrap="none" anchor="ctr"/>
            <a:lstStyle/>
            <a:p>
              <a:endParaRPr lang="en-US"/>
            </a:p>
          </p:txBody>
        </p:sp>
      </p:grpSp>
      <p:pic>
        <p:nvPicPr>
          <p:cNvPr id="13" name="Picture 12" descr="Picture 9.jpg"/>
          <p:cNvPicPr>
            <a:picLocks noChangeAspect="1"/>
          </p:cNvPicPr>
          <p:nvPr/>
        </p:nvPicPr>
        <p:blipFill>
          <a:blip r:embed="rId3"/>
          <a:stretch>
            <a:fillRect/>
          </a:stretch>
        </p:blipFill>
        <p:spPr>
          <a:xfrm>
            <a:off x="6400800" y="152400"/>
            <a:ext cx="1600200" cy="1428750"/>
          </a:xfrm>
          <a:prstGeom prst="rect">
            <a:avLst/>
          </a:prstGeom>
        </p:spPr>
      </p:pic>
      <p:sp>
        <p:nvSpPr>
          <p:cNvPr id="14" name="Left Arrow 13"/>
          <p:cNvSpPr/>
          <p:nvPr/>
        </p:nvSpPr>
        <p:spPr>
          <a:xfrm>
            <a:off x="3276600" y="3048000"/>
            <a:ext cx="1143000" cy="1143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685800"/>
            <a:ext cx="3276600" cy="5755422"/>
          </a:xfrm>
          <a:prstGeom prst="rect">
            <a:avLst/>
          </a:prstGeom>
          <a:noFill/>
        </p:spPr>
        <p:txBody>
          <a:bodyPr wrap="square" lIns="91440" tIns="45720" rIns="91440" bIns="45720">
            <a:spAutoFit/>
          </a:bodyPr>
          <a:lstStyle/>
          <a:p>
            <a:pPr algn="r"/>
            <a:r>
              <a:rPr lang="he-IL" sz="48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מומחיות תוכן</a:t>
            </a:r>
          </a:p>
          <a:p>
            <a:pPr algn="r"/>
            <a:r>
              <a:rPr lang="he-IL" sz="28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ניהולית, עסקית, ארגונית, גלובלית</a:t>
            </a:r>
          </a:p>
          <a:p>
            <a:pPr algn="r"/>
            <a:r>
              <a:rPr lang="he-IL" sz="28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מקצועית (תוכנה, שרותים, תפעול) ובתחום מ"א</a:t>
            </a:r>
          </a:p>
          <a:p>
            <a:pPr algn="r"/>
            <a:r>
              <a:rPr lang="he-IL" sz="4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תאפשר תהליך עמוק ויעיל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553200" y="0"/>
            <a:ext cx="25146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19600" y="1371600"/>
            <a:ext cx="3962400" cy="5355312"/>
          </a:xfrm>
          <a:prstGeom prst="rect">
            <a:avLst/>
          </a:prstGeom>
          <a:noFill/>
        </p:spPr>
        <p:txBody>
          <a:bodyPr wrap="square" rtlCol="0">
            <a:spAutoFit/>
          </a:bodyPr>
          <a:lstStyle/>
          <a:p>
            <a:r>
              <a:rPr lang="he-IL" dirty="0" smtClean="0"/>
              <a:t> </a:t>
            </a:r>
            <a:r>
              <a:rPr lang="en-US" dirty="0" smtClean="0"/>
              <a:t>Moshe Naftaly – </a:t>
            </a:r>
          </a:p>
          <a:p>
            <a:r>
              <a:rPr lang="en-US" dirty="0" smtClean="0"/>
              <a:t>	Founder and CEO</a:t>
            </a:r>
            <a:r>
              <a:rPr lang="he-IL" dirty="0" smtClean="0"/>
              <a:t> </a:t>
            </a:r>
          </a:p>
          <a:p>
            <a:endParaRPr lang="en-US" dirty="0" smtClean="0"/>
          </a:p>
          <a:p>
            <a:r>
              <a:rPr lang="en-US" dirty="0" smtClean="0"/>
              <a:t>Bachelor in management and IT, hold several senior development and business VP roles in Amdocs. </a:t>
            </a:r>
          </a:p>
          <a:p>
            <a:r>
              <a:rPr lang="en-US" dirty="0" smtClean="0"/>
              <a:t>Among other areas, Moshe Dealt with senior business management (hundreds of employees), leading  mega projects, software development and quality assurance  processes. Manage the training department in Amdocs and was part of the HR management.  Was part of the extended management of the delivery division and a management member in some of the regional business divisions. </a:t>
            </a:r>
            <a:endParaRPr lang="he-IL" dirty="0"/>
          </a:p>
        </p:txBody>
      </p:sp>
      <p:grpSp>
        <p:nvGrpSpPr>
          <p:cNvPr id="2" name="Group 26"/>
          <p:cNvGrpSpPr>
            <a:grpSpLocks/>
          </p:cNvGrpSpPr>
          <p:nvPr/>
        </p:nvGrpSpPr>
        <p:grpSpPr bwMode="auto">
          <a:xfrm>
            <a:off x="163552" y="76200"/>
            <a:ext cx="1360448" cy="1228790"/>
            <a:chOff x="1991" y="1852"/>
            <a:chExt cx="1401" cy="909"/>
          </a:xfrm>
        </p:grpSpPr>
        <p:sp>
          <p:nvSpPr>
            <p:cNvPr id="11" name="Oval 60"/>
            <p:cNvSpPr>
              <a:spLocks noChangeArrowheads="1"/>
            </p:cNvSpPr>
            <p:nvPr/>
          </p:nvSpPr>
          <p:spPr bwMode="auto">
            <a:xfrm rot="2804046">
              <a:off x="2250" y="1604"/>
              <a:ext cx="883" cy="1401"/>
            </a:xfrm>
            <a:prstGeom prst="ellipse">
              <a:avLst/>
            </a:prstGeom>
            <a:blipFill dpi="0" rotWithShape="1">
              <a:blip r:embed="rId2">
                <a:lum bright="-6000"/>
              </a:blip>
              <a:srcRect/>
              <a:stretch>
                <a:fillRect/>
              </a:stretch>
            </a:blipFill>
            <a:ln w="12700" algn="ctr">
              <a:round/>
              <a:headEnd/>
              <a:tailEnd/>
            </a:ln>
            <a:effectLst/>
            <a:scene3d>
              <a:camera prst="legacyObliqueBottomRight"/>
              <a:lightRig rig="legacyFlat3" dir="b"/>
            </a:scene3d>
            <a:sp3d extrusionH="430200" prstMaterial="legacyMetal">
              <a:bevelT w="13500" h="13500" prst="angle"/>
              <a:bevelB w="13500" h="13500" prst="angle"/>
              <a:extrusionClr>
                <a:srgbClr val="FFFFFF"/>
              </a:extrusionClr>
            </a:sp3d>
          </p:spPr>
          <p:txBody>
            <a:bodyPr rot="10800000" vert="eaVert" wrap="none" anchor="ctr">
              <a:flatTx/>
            </a:bodyPr>
            <a:lstStyle/>
            <a:p>
              <a:endParaRPr lang="en-US" noProof="1"/>
            </a:p>
          </p:txBody>
        </p:sp>
        <p:sp>
          <p:nvSpPr>
            <p:cNvPr id="12" name="Oval 28"/>
            <p:cNvSpPr>
              <a:spLocks noChangeArrowheads="1"/>
            </p:cNvSpPr>
            <p:nvPr/>
          </p:nvSpPr>
          <p:spPr bwMode="auto">
            <a:xfrm rot="-2583413">
              <a:off x="1994" y="1852"/>
              <a:ext cx="1398" cy="909"/>
            </a:xfrm>
            <a:prstGeom prst="ellipse">
              <a:avLst/>
            </a:prstGeom>
            <a:gradFill rotWithShape="1">
              <a:gsLst>
                <a:gs pos="0">
                  <a:schemeClr val="bg1">
                    <a:alpha val="0"/>
                  </a:schemeClr>
                </a:gs>
                <a:gs pos="100000">
                  <a:srgbClr val="9DC2EB">
                    <a:alpha val="30000"/>
                  </a:srgbClr>
                </a:gs>
              </a:gsLst>
              <a:lin ang="5400000" scaled="1"/>
            </a:gradFill>
            <a:ln w="9525">
              <a:noFill/>
              <a:round/>
              <a:headEnd/>
              <a:tailEnd/>
            </a:ln>
            <a:effectLst/>
          </p:spPr>
          <p:txBody>
            <a:bodyPr wrap="none" anchor="ctr"/>
            <a:lstStyle/>
            <a:p>
              <a:endParaRPr lang="en-US"/>
            </a:p>
          </p:txBody>
        </p:sp>
      </p:grpSp>
      <p:pic>
        <p:nvPicPr>
          <p:cNvPr id="13" name="Picture 12" descr="Picture 9.jpg"/>
          <p:cNvPicPr>
            <a:picLocks noChangeAspect="1"/>
          </p:cNvPicPr>
          <p:nvPr/>
        </p:nvPicPr>
        <p:blipFill>
          <a:blip r:embed="rId3"/>
          <a:stretch>
            <a:fillRect/>
          </a:stretch>
        </p:blipFill>
        <p:spPr>
          <a:xfrm>
            <a:off x="7010400" y="19050"/>
            <a:ext cx="1600200" cy="1428750"/>
          </a:xfrm>
          <a:prstGeom prst="rect">
            <a:avLst/>
          </a:prstGeom>
        </p:spPr>
      </p:pic>
      <p:sp>
        <p:nvSpPr>
          <p:cNvPr id="14" name="Left Arrow 13"/>
          <p:cNvSpPr/>
          <p:nvPr/>
        </p:nvSpPr>
        <p:spPr>
          <a:xfrm>
            <a:off x="3276600" y="3048000"/>
            <a:ext cx="1143000" cy="1143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1011734"/>
            <a:ext cx="3810000" cy="5693866"/>
          </a:xfrm>
          <a:prstGeom prst="rect">
            <a:avLst/>
          </a:prstGeom>
          <a:noFill/>
        </p:spPr>
        <p:txBody>
          <a:bodyPr wrap="square" lIns="91440" tIns="45720" rIns="91440" bIns="45720">
            <a:spAutoFit/>
          </a:bodyPr>
          <a:lstStyle/>
          <a:p>
            <a:r>
              <a:rPr lang="en-US" sz="4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Knowledge &amp; Experience </a:t>
            </a:r>
          </a:p>
          <a:p>
            <a:r>
              <a:rPr lang="en-US" sz="28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Business, Managerial, organizational, global, professional (software, services, operation and HR)</a:t>
            </a:r>
            <a:r>
              <a:rPr lang="he-IL" sz="28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t>
            </a:r>
            <a:r>
              <a:rPr lang="en-US" sz="36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Will allow deep and effective process</a:t>
            </a:r>
            <a:endParaRPr lang="he-IL" sz="4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1295400" y="1219200"/>
            <a:ext cx="5867400" cy="2971800"/>
          </a:xfrm>
          <a:prstGeom prst="roundRect">
            <a:avLst/>
          </a:prstGeom>
          <a:gradFill>
            <a:gsLst>
              <a:gs pos="0">
                <a:srgbClr val="FF3399"/>
              </a:gs>
              <a:gs pos="25000">
                <a:srgbClr val="FF6633"/>
              </a:gs>
              <a:gs pos="50000">
                <a:srgbClr val="FFFF00"/>
              </a:gs>
              <a:gs pos="75000">
                <a:srgbClr val="01A78F"/>
              </a:gs>
              <a:gs pos="100000">
                <a:srgbClr val="3366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1371600" y="4343400"/>
            <a:ext cx="5791200" cy="20574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886200" y="228600"/>
            <a:ext cx="361348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השרותים :</a:t>
            </a: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he-IL"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p>
        </p:txBody>
      </p:sp>
      <p:sp>
        <p:nvSpPr>
          <p:cNvPr id="7" name="Rounded Rectangle 6"/>
          <p:cNvSpPr/>
          <p:nvPr/>
        </p:nvSpPr>
        <p:spPr>
          <a:xfrm>
            <a:off x="1981200" y="1295400"/>
            <a:ext cx="1524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הטמעת "שרותים מקצועיים"</a:t>
            </a:r>
          </a:p>
        </p:txBody>
      </p:sp>
      <p:sp>
        <p:nvSpPr>
          <p:cNvPr id="8" name="Rounded Rectangle 7"/>
          <p:cNvSpPr/>
          <p:nvPr/>
        </p:nvSpPr>
        <p:spPr>
          <a:xfrm>
            <a:off x="3581400" y="1295400"/>
            <a:ext cx="1524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הטמעת איכות בפיתוח תוכנה</a:t>
            </a:r>
            <a:endParaRPr lang="en-US" dirty="0"/>
          </a:p>
        </p:txBody>
      </p:sp>
      <p:grpSp>
        <p:nvGrpSpPr>
          <p:cNvPr id="50" name="Group 26"/>
          <p:cNvGrpSpPr>
            <a:grpSpLocks/>
          </p:cNvGrpSpPr>
          <p:nvPr/>
        </p:nvGrpSpPr>
        <p:grpSpPr bwMode="auto">
          <a:xfrm>
            <a:off x="0" y="685800"/>
            <a:ext cx="2133599" cy="5827712"/>
            <a:chOff x="6408" y="661"/>
            <a:chExt cx="1718" cy="4055"/>
          </a:xfrm>
        </p:grpSpPr>
        <p:sp>
          <p:nvSpPr>
            <p:cNvPr id="51" name="Freeform 27"/>
            <p:cNvSpPr>
              <a:spLocks/>
            </p:cNvSpPr>
            <p:nvPr/>
          </p:nvSpPr>
          <p:spPr bwMode="auto">
            <a:xfrm flipH="1">
              <a:off x="6410" y="3798"/>
              <a:ext cx="580" cy="918"/>
            </a:xfrm>
            <a:custGeom>
              <a:avLst/>
              <a:gdLst>
                <a:gd name="T0" fmla="*/ 3136 w 290"/>
                <a:gd name="T1" fmla="*/ 5792 h 459"/>
                <a:gd name="T2" fmla="*/ 3120 w 290"/>
                <a:gd name="T3" fmla="*/ 4992 h 459"/>
                <a:gd name="T4" fmla="*/ 3856 w 290"/>
                <a:gd name="T5" fmla="*/ 2848 h 459"/>
                <a:gd name="T6" fmla="*/ 4000 w 290"/>
                <a:gd name="T7" fmla="*/ 2160 h 459"/>
                <a:gd name="T8" fmla="*/ 4496 w 290"/>
                <a:gd name="T9" fmla="*/ 1616 h 459"/>
                <a:gd name="T10" fmla="*/ 4192 w 290"/>
                <a:gd name="T11" fmla="*/ 1040 h 459"/>
                <a:gd name="T12" fmla="*/ 3136 w 290"/>
                <a:gd name="T13" fmla="*/ 176 h 459"/>
                <a:gd name="T14" fmla="*/ 2848 w 290"/>
                <a:gd name="T15" fmla="*/ 848 h 459"/>
                <a:gd name="T16" fmla="*/ 2512 w 290"/>
                <a:gd name="T17" fmla="*/ 1504 h 459"/>
                <a:gd name="T18" fmla="*/ 1984 w 290"/>
                <a:gd name="T19" fmla="*/ 1584 h 459"/>
                <a:gd name="T20" fmla="*/ 2208 w 290"/>
                <a:gd name="T21" fmla="*/ 1040 h 459"/>
                <a:gd name="T22" fmla="*/ 1568 w 290"/>
                <a:gd name="T23" fmla="*/ 368 h 459"/>
                <a:gd name="T24" fmla="*/ 784 w 290"/>
                <a:gd name="T25" fmla="*/ 1072 h 459"/>
                <a:gd name="T26" fmla="*/ 816 w 290"/>
                <a:gd name="T27" fmla="*/ 1648 h 459"/>
                <a:gd name="T28" fmla="*/ 816 w 290"/>
                <a:gd name="T29" fmla="*/ 1744 h 459"/>
                <a:gd name="T30" fmla="*/ 464 w 290"/>
                <a:gd name="T31" fmla="*/ 3168 h 459"/>
                <a:gd name="T32" fmla="*/ 736 w 290"/>
                <a:gd name="T33" fmla="*/ 3840 h 459"/>
                <a:gd name="T34" fmla="*/ 992 w 290"/>
                <a:gd name="T35" fmla="*/ 4192 h 459"/>
                <a:gd name="T36" fmla="*/ 32 w 290"/>
                <a:gd name="T37" fmla="*/ 6656 h 459"/>
                <a:gd name="T38" fmla="*/ 0 w 290"/>
                <a:gd name="T39" fmla="*/ 7344 h 459"/>
                <a:gd name="T40" fmla="*/ 3296 w 290"/>
                <a:gd name="T41" fmla="*/ 7344 h 459"/>
                <a:gd name="T42" fmla="*/ 3136 w 290"/>
                <a:gd name="T43" fmla="*/ 5792 h 4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0"/>
                <a:gd name="T67" fmla="*/ 0 h 459"/>
                <a:gd name="T68" fmla="*/ 290 w 290"/>
                <a:gd name="T69" fmla="*/ 459 h 45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0" h="459">
                  <a:moveTo>
                    <a:pt x="196" y="362"/>
                  </a:moveTo>
                  <a:cubicBezTo>
                    <a:pt x="186" y="328"/>
                    <a:pt x="195" y="312"/>
                    <a:pt x="195" y="312"/>
                  </a:cubicBezTo>
                  <a:cubicBezTo>
                    <a:pt x="220" y="281"/>
                    <a:pt x="241" y="178"/>
                    <a:pt x="241" y="178"/>
                  </a:cubicBezTo>
                  <a:cubicBezTo>
                    <a:pt x="244" y="136"/>
                    <a:pt x="250" y="135"/>
                    <a:pt x="250" y="135"/>
                  </a:cubicBezTo>
                  <a:cubicBezTo>
                    <a:pt x="281" y="101"/>
                    <a:pt x="281" y="101"/>
                    <a:pt x="281" y="101"/>
                  </a:cubicBezTo>
                  <a:cubicBezTo>
                    <a:pt x="290" y="86"/>
                    <a:pt x="262" y="65"/>
                    <a:pt x="262" y="65"/>
                  </a:cubicBezTo>
                  <a:cubicBezTo>
                    <a:pt x="196" y="11"/>
                    <a:pt x="196" y="11"/>
                    <a:pt x="196" y="11"/>
                  </a:cubicBezTo>
                  <a:cubicBezTo>
                    <a:pt x="173" y="0"/>
                    <a:pt x="178" y="53"/>
                    <a:pt x="178" y="53"/>
                  </a:cubicBezTo>
                  <a:cubicBezTo>
                    <a:pt x="177" y="83"/>
                    <a:pt x="157" y="94"/>
                    <a:pt x="157" y="94"/>
                  </a:cubicBezTo>
                  <a:cubicBezTo>
                    <a:pt x="117" y="133"/>
                    <a:pt x="124" y="99"/>
                    <a:pt x="124" y="99"/>
                  </a:cubicBezTo>
                  <a:cubicBezTo>
                    <a:pt x="138" y="65"/>
                    <a:pt x="138" y="65"/>
                    <a:pt x="138" y="65"/>
                  </a:cubicBezTo>
                  <a:cubicBezTo>
                    <a:pt x="144" y="24"/>
                    <a:pt x="98" y="23"/>
                    <a:pt x="98" y="23"/>
                  </a:cubicBezTo>
                  <a:cubicBezTo>
                    <a:pt x="47" y="20"/>
                    <a:pt x="49" y="67"/>
                    <a:pt x="49" y="67"/>
                  </a:cubicBezTo>
                  <a:cubicBezTo>
                    <a:pt x="40" y="78"/>
                    <a:pt x="51" y="103"/>
                    <a:pt x="51" y="103"/>
                  </a:cubicBezTo>
                  <a:cubicBezTo>
                    <a:pt x="55" y="107"/>
                    <a:pt x="51" y="109"/>
                    <a:pt x="51" y="109"/>
                  </a:cubicBezTo>
                  <a:cubicBezTo>
                    <a:pt x="24" y="128"/>
                    <a:pt x="29" y="198"/>
                    <a:pt x="29" y="198"/>
                  </a:cubicBezTo>
                  <a:cubicBezTo>
                    <a:pt x="31" y="224"/>
                    <a:pt x="46" y="240"/>
                    <a:pt x="46" y="240"/>
                  </a:cubicBezTo>
                  <a:cubicBezTo>
                    <a:pt x="63" y="247"/>
                    <a:pt x="62" y="262"/>
                    <a:pt x="62" y="262"/>
                  </a:cubicBezTo>
                  <a:cubicBezTo>
                    <a:pt x="31" y="305"/>
                    <a:pt x="2" y="416"/>
                    <a:pt x="2" y="416"/>
                  </a:cubicBezTo>
                  <a:cubicBezTo>
                    <a:pt x="0" y="459"/>
                    <a:pt x="0" y="459"/>
                    <a:pt x="0" y="459"/>
                  </a:cubicBezTo>
                  <a:cubicBezTo>
                    <a:pt x="206" y="459"/>
                    <a:pt x="206" y="459"/>
                    <a:pt x="206" y="459"/>
                  </a:cubicBezTo>
                  <a:lnTo>
                    <a:pt x="196" y="362"/>
                  </a:lnTo>
                  <a:close/>
                </a:path>
              </a:pathLst>
            </a:custGeom>
            <a:gradFill rotWithShape="1">
              <a:gsLst>
                <a:gs pos="0">
                  <a:srgbClr val="B7B7B7"/>
                </a:gs>
                <a:gs pos="100000">
                  <a:srgbClr val="FFFFFF"/>
                </a:gs>
              </a:gsLst>
              <a:lin ang="5400000" scaled="1"/>
            </a:gradFill>
            <a:ln w="9525">
              <a:solidFill>
                <a:schemeClr val="bg1"/>
              </a:solidFill>
              <a:round/>
              <a:headEnd/>
              <a:tailEnd/>
            </a:ln>
          </p:spPr>
          <p:txBody>
            <a:bodyPr/>
            <a:lstStyle/>
            <a:p>
              <a:endParaRPr lang="en-US"/>
            </a:p>
          </p:txBody>
        </p:sp>
        <p:grpSp>
          <p:nvGrpSpPr>
            <p:cNvPr id="52" name="Group 28"/>
            <p:cNvGrpSpPr>
              <a:grpSpLocks/>
            </p:cNvGrpSpPr>
            <p:nvPr/>
          </p:nvGrpSpPr>
          <p:grpSpPr bwMode="auto">
            <a:xfrm>
              <a:off x="6408" y="661"/>
              <a:ext cx="1718" cy="3327"/>
              <a:chOff x="6408" y="661"/>
              <a:chExt cx="1718" cy="3327"/>
            </a:xfrm>
          </p:grpSpPr>
          <p:sp>
            <p:nvSpPr>
              <p:cNvPr id="53" name="Freeform 29"/>
              <p:cNvSpPr>
                <a:spLocks/>
              </p:cNvSpPr>
              <p:nvPr/>
            </p:nvSpPr>
            <p:spPr bwMode="auto">
              <a:xfrm flipH="1">
                <a:off x="6408" y="661"/>
                <a:ext cx="1718" cy="3327"/>
              </a:xfrm>
              <a:custGeom>
                <a:avLst/>
                <a:gdLst>
                  <a:gd name="T0" fmla="*/ 7664 w 859"/>
                  <a:gd name="T1" fmla="*/ 3715 h 1663"/>
                  <a:gd name="T2" fmla="*/ 5408 w 859"/>
                  <a:gd name="T3" fmla="*/ 4547 h 1663"/>
                  <a:gd name="T4" fmla="*/ 5248 w 859"/>
                  <a:gd name="T5" fmla="*/ 5476 h 1663"/>
                  <a:gd name="T6" fmla="*/ 3952 w 859"/>
                  <a:gd name="T7" fmla="*/ 7800 h 1663"/>
                  <a:gd name="T8" fmla="*/ 2416 w 859"/>
                  <a:gd name="T9" fmla="*/ 10779 h 1663"/>
                  <a:gd name="T10" fmla="*/ 864 w 859"/>
                  <a:gd name="T11" fmla="*/ 11868 h 1663"/>
                  <a:gd name="T12" fmla="*/ 0 w 859"/>
                  <a:gd name="T13" fmla="*/ 12284 h 1663"/>
                  <a:gd name="T14" fmla="*/ 2736 w 859"/>
                  <a:gd name="T15" fmla="*/ 12348 h 1663"/>
                  <a:gd name="T16" fmla="*/ 5712 w 859"/>
                  <a:gd name="T17" fmla="*/ 8345 h 1663"/>
                  <a:gd name="T18" fmla="*/ 5568 w 859"/>
                  <a:gd name="T19" fmla="*/ 12604 h 1663"/>
                  <a:gd name="T20" fmla="*/ 5632 w 859"/>
                  <a:gd name="T21" fmla="*/ 15045 h 1663"/>
                  <a:gd name="T22" fmla="*/ 7504 w 859"/>
                  <a:gd name="T23" fmla="*/ 14436 h 1663"/>
                  <a:gd name="T24" fmla="*/ 9088 w 859"/>
                  <a:gd name="T25" fmla="*/ 18840 h 1663"/>
                  <a:gd name="T26" fmla="*/ 10096 w 859"/>
                  <a:gd name="T27" fmla="*/ 22445 h 1663"/>
                  <a:gd name="T28" fmla="*/ 9568 w 859"/>
                  <a:gd name="T29" fmla="*/ 23487 h 1663"/>
                  <a:gd name="T30" fmla="*/ 9936 w 859"/>
                  <a:gd name="T31" fmla="*/ 24992 h 1663"/>
                  <a:gd name="T32" fmla="*/ 10672 w 859"/>
                  <a:gd name="T33" fmla="*/ 26272 h 1663"/>
                  <a:gd name="T34" fmla="*/ 11104 w 859"/>
                  <a:gd name="T35" fmla="*/ 25056 h 1663"/>
                  <a:gd name="T36" fmla="*/ 11968 w 859"/>
                  <a:gd name="T37" fmla="*/ 25792 h 1663"/>
                  <a:gd name="T38" fmla="*/ 13296 w 859"/>
                  <a:gd name="T39" fmla="*/ 25600 h 1663"/>
                  <a:gd name="T40" fmla="*/ 13120 w 859"/>
                  <a:gd name="T41" fmla="*/ 24479 h 1663"/>
                  <a:gd name="T42" fmla="*/ 12224 w 859"/>
                  <a:gd name="T43" fmla="*/ 21645 h 1663"/>
                  <a:gd name="T44" fmla="*/ 12736 w 859"/>
                  <a:gd name="T45" fmla="*/ 15957 h 1663"/>
                  <a:gd name="T46" fmla="*/ 13520 w 859"/>
                  <a:gd name="T47" fmla="*/ 15061 h 1663"/>
                  <a:gd name="T48" fmla="*/ 13520 w 859"/>
                  <a:gd name="T49" fmla="*/ 13924 h 1663"/>
                  <a:gd name="T50" fmla="*/ 12672 w 859"/>
                  <a:gd name="T51" fmla="*/ 5028 h 1663"/>
                  <a:gd name="T52" fmla="*/ 10160 w 859"/>
                  <a:gd name="T53" fmla="*/ 3955 h 1663"/>
                  <a:gd name="T54" fmla="*/ 9856 w 859"/>
                  <a:gd name="T55" fmla="*/ 3185 h 1663"/>
                  <a:gd name="T56" fmla="*/ 10176 w 859"/>
                  <a:gd name="T57" fmla="*/ 2241 h 1663"/>
                  <a:gd name="T58" fmla="*/ 8560 w 859"/>
                  <a:gd name="T59" fmla="*/ 368 h 1663"/>
                  <a:gd name="T60" fmla="*/ 7744 w 859"/>
                  <a:gd name="T61" fmla="*/ 2033 h 1663"/>
                  <a:gd name="T62" fmla="*/ 7840 w 859"/>
                  <a:gd name="T63" fmla="*/ 2913 h 16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59"/>
                  <a:gd name="T97" fmla="*/ 0 h 1663"/>
                  <a:gd name="T98" fmla="*/ 859 w 859"/>
                  <a:gd name="T99" fmla="*/ 1663 h 166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59" h="1663">
                    <a:moveTo>
                      <a:pt x="498" y="221"/>
                    </a:moveTo>
                    <a:cubicBezTo>
                      <a:pt x="498" y="221"/>
                      <a:pt x="495" y="230"/>
                      <a:pt x="479" y="232"/>
                    </a:cubicBezTo>
                    <a:cubicBezTo>
                      <a:pt x="358" y="267"/>
                      <a:pt x="358" y="267"/>
                      <a:pt x="358" y="267"/>
                    </a:cubicBezTo>
                    <a:cubicBezTo>
                      <a:pt x="358" y="267"/>
                      <a:pt x="343" y="268"/>
                      <a:pt x="338" y="284"/>
                    </a:cubicBezTo>
                    <a:cubicBezTo>
                      <a:pt x="338" y="284"/>
                      <a:pt x="330" y="327"/>
                      <a:pt x="330" y="333"/>
                    </a:cubicBezTo>
                    <a:cubicBezTo>
                      <a:pt x="328" y="342"/>
                      <a:pt x="328" y="342"/>
                      <a:pt x="328" y="342"/>
                    </a:cubicBezTo>
                    <a:cubicBezTo>
                      <a:pt x="328" y="342"/>
                      <a:pt x="273" y="438"/>
                      <a:pt x="262" y="449"/>
                    </a:cubicBezTo>
                    <a:cubicBezTo>
                      <a:pt x="262" y="449"/>
                      <a:pt x="249" y="469"/>
                      <a:pt x="247" y="487"/>
                    </a:cubicBezTo>
                    <a:cubicBezTo>
                      <a:pt x="247" y="487"/>
                      <a:pt x="180" y="585"/>
                      <a:pt x="177" y="619"/>
                    </a:cubicBezTo>
                    <a:cubicBezTo>
                      <a:pt x="177" y="619"/>
                      <a:pt x="154" y="635"/>
                      <a:pt x="151" y="673"/>
                    </a:cubicBezTo>
                    <a:cubicBezTo>
                      <a:pt x="151" y="673"/>
                      <a:pt x="117" y="702"/>
                      <a:pt x="102" y="731"/>
                    </a:cubicBezTo>
                    <a:cubicBezTo>
                      <a:pt x="102" y="731"/>
                      <a:pt x="66" y="736"/>
                      <a:pt x="54" y="741"/>
                    </a:cubicBezTo>
                    <a:cubicBezTo>
                      <a:pt x="54" y="741"/>
                      <a:pt x="20" y="746"/>
                      <a:pt x="13" y="759"/>
                    </a:cubicBezTo>
                    <a:cubicBezTo>
                      <a:pt x="0" y="767"/>
                      <a:pt x="0" y="767"/>
                      <a:pt x="0" y="767"/>
                    </a:cubicBezTo>
                    <a:cubicBezTo>
                      <a:pt x="0" y="770"/>
                      <a:pt x="0" y="770"/>
                      <a:pt x="0" y="770"/>
                    </a:cubicBezTo>
                    <a:cubicBezTo>
                      <a:pt x="171" y="771"/>
                      <a:pt x="171" y="771"/>
                      <a:pt x="171" y="771"/>
                    </a:cubicBezTo>
                    <a:cubicBezTo>
                      <a:pt x="171" y="771"/>
                      <a:pt x="233" y="715"/>
                      <a:pt x="230" y="703"/>
                    </a:cubicBezTo>
                    <a:cubicBezTo>
                      <a:pt x="230" y="703"/>
                      <a:pt x="291" y="636"/>
                      <a:pt x="357" y="521"/>
                    </a:cubicBezTo>
                    <a:cubicBezTo>
                      <a:pt x="366" y="519"/>
                      <a:pt x="366" y="519"/>
                      <a:pt x="366" y="519"/>
                    </a:cubicBezTo>
                    <a:cubicBezTo>
                      <a:pt x="366" y="519"/>
                      <a:pt x="373" y="663"/>
                      <a:pt x="348" y="787"/>
                    </a:cubicBezTo>
                    <a:cubicBezTo>
                      <a:pt x="351" y="789"/>
                      <a:pt x="351" y="789"/>
                      <a:pt x="351" y="789"/>
                    </a:cubicBezTo>
                    <a:cubicBezTo>
                      <a:pt x="352" y="939"/>
                      <a:pt x="352" y="939"/>
                      <a:pt x="352" y="939"/>
                    </a:cubicBezTo>
                    <a:cubicBezTo>
                      <a:pt x="352" y="939"/>
                      <a:pt x="425" y="981"/>
                      <a:pt x="442" y="955"/>
                    </a:cubicBezTo>
                    <a:cubicBezTo>
                      <a:pt x="469" y="901"/>
                      <a:pt x="469" y="901"/>
                      <a:pt x="469" y="901"/>
                    </a:cubicBezTo>
                    <a:cubicBezTo>
                      <a:pt x="484" y="900"/>
                      <a:pt x="484" y="900"/>
                      <a:pt x="484" y="900"/>
                    </a:cubicBezTo>
                    <a:cubicBezTo>
                      <a:pt x="484" y="900"/>
                      <a:pt x="517" y="1036"/>
                      <a:pt x="568" y="1176"/>
                    </a:cubicBezTo>
                    <a:cubicBezTo>
                      <a:pt x="571" y="1248"/>
                      <a:pt x="571" y="1248"/>
                      <a:pt x="571" y="1248"/>
                    </a:cubicBezTo>
                    <a:cubicBezTo>
                      <a:pt x="571" y="1248"/>
                      <a:pt x="600" y="1359"/>
                      <a:pt x="631" y="1401"/>
                    </a:cubicBezTo>
                    <a:cubicBezTo>
                      <a:pt x="631" y="1401"/>
                      <a:pt x="632" y="1416"/>
                      <a:pt x="616" y="1424"/>
                    </a:cubicBezTo>
                    <a:cubicBezTo>
                      <a:pt x="616" y="1424"/>
                      <a:pt x="600" y="1439"/>
                      <a:pt x="598" y="1466"/>
                    </a:cubicBezTo>
                    <a:cubicBezTo>
                      <a:pt x="598" y="1466"/>
                      <a:pt x="593" y="1535"/>
                      <a:pt x="621" y="1554"/>
                    </a:cubicBezTo>
                    <a:cubicBezTo>
                      <a:pt x="621" y="1554"/>
                      <a:pt x="624" y="1557"/>
                      <a:pt x="621" y="1560"/>
                    </a:cubicBezTo>
                    <a:cubicBezTo>
                      <a:pt x="621" y="1560"/>
                      <a:pt x="610" y="1585"/>
                      <a:pt x="618" y="1596"/>
                    </a:cubicBezTo>
                    <a:cubicBezTo>
                      <a:pt x="618" y="1596"/>
                      <a:pt x="616" y="1643"/>
                      <a:pt x="667" y="1640"/>
                    </a:cubicBezTo>
                    <a:cubicBezTo>
                      <a:pt x="667" y="1640"/>
                      <a:pt x="713" y="1639"/>
                      <a:pt x="707" y="1598"/>
                    </a:cubicBezTo>
                    <a:cubicBezTo>
                      <a:pt x="694" y="1564"/>
                      <a:pt x="694" y="1564"/>
                      <a:pt x="694" y="1564"/>
                    </a:cubicBezTo>
                    <a:cubicBezTo>
                      <a:pt x="694" y="1564"/>
                      <a:pt x="686" y="1530"/>
                      <a:pt x="726" y="1569"/>
                    </a:cubicBezTo>
                    <a:cubicBezTo>
                      <a:pt x="726" y="1569"/>
                      <a:pt x="746" y="1580"/>
                      <a:pt x="748" y="1610"/>
                    </a:cubicBezTo>
                    <a:cubicBezTo>
                      <a:pt x="748" y="1610"/>
                      <a:pt x="742" y="1663"/>
                      <a:pt x="765" y="1653"/>
                    </a:cubicBezTo>
                    <a:cubicBezTo>
                      <a:pt x="831" y="1598"/>
                      <a:pt x="831" y="1598"/>
                      <a:pt x="831" y="1598"/>
                    </a:cubicBezTo>
                    <a:cubicBezTo>
                      <a:pt x="831" y="1598"/>
                      <a:pt x="859" y="1577"/>
                      <a:pt x="850" y="1562"/>
                    </a:cubicBezTo>
                    <a:cubicBezTo>
                      <a:pt x="820" y="1528"/>
                      <a:pt x="820" y="1528"/>
                      <a:pt x="820" y="1528"/>
                    </a:cubicBezTo>
                    <a:cubicBezTo>
                      <a:pt x="820" y="1528"/>
                      <a:pt x="813" y="1527"/>
                      <a:pt x="810" y="1485"/>
                    </a:cubicBezTo>
                    <a:cubicBezTo>
                      <a:pt x="810" y="1485"/>
                      <a:pt x="789" y="1383"/>
                      <a:pt x="764" y="1351"/>
                    </a:cubicBezTo>
                    <a:cubicBezTo>
                      <a:pt x="764" y="1351"/>
                      <a:pt x="755" y="1335"/>
                      <a:pt x="766" y="1301"/>
                    </a:cubicBezTo>
                    <a:cubicBezTo>
                      <a:pt x="796" y="996"/>
                      <a:pt x="796" y="996"/>
                      <a:pt x="796" y="996"/>
                    </a:cubicBezTo>
                    <a:cubicBezTo>
                      <a:pt x="796" y="996"/>
                      <a:pt x="811" y="987"/>
                      <a:pt x="820" y="973"/>
                    </a:cubicBezTo>
                    <a:cubicBezTo>
                      <a:pt x="820" y="973"/>
                      <a:pt x="844" y="972"/>
                      <a:pt x="845" y="940"/>
                    </a:cubicBezTo>
                    <a:cubicBezTo>
                      <a:pt x="845" y="940"/>
                      <a:pt x="848" y="914"/>
                      <a:pt x="842" y="875"/>
                    </a:cubicBezTo>
                    <a:cubicBezTo>
                      <a:pt x="845" y="869"/>
                      <a:pt x="845" y="869"/>
                      <a:pt x="845" y="869"/>
                    </a:cubicBezTo>
                    <a:cubicBezTo>
                      <a:pt x="845" y="869"/>
                      <a:pt x="857" y="704"/>
                      <a:pt x="853" y="667"/>
                    </a:cubicBezTo>
                    <a:cubicBezTo>
                      <a:pt x="853" y="667"/>
                      <a:pt x="852" y="554"/>
                      <a:pt x="792" y="314"/>
                    </a:cubicBezTo>
                    <a:cubicBezTo>
                      <a:pt x="792" y="314"/>
                      <a:pt x="790" y="299"/>
                      <a:pt x="765" y="295"/>
                    </a:cubicBezTo>
                    <a:cubicBezTo>
                      <a:pt x="765" y="295"/>
                      <a:pt x="648" y="258"/>
                      <a:pt x="635" y="247"/>
                    </a:cubicBezTo>
                    <a:cubicBezTo>
                      <a:pt x="635" y="247"/>
                      <a:pt x="622" y="229"/>
                      <a:pt x="616" y="217"/>
                    </a:cubicBezTo>
                    <a:cubicBezTo>
                      <a:pt x="616" y="199"/>
                      <a:pt x="616" y="199"/>
                      <a:pt x="616" y="199"/>
                    </a:cubicBezTo>
                    <a:cubicBezTo>
                      <a:pt x="616" y="199"/>
                      <a:pt x="628" y="206"/>
                      <a:pt x="642" y="170"/>
                    </a:cubicBezTo>
                    <a:cubicBezTo>
                      <a:pt x="642" y="170"/>
                      <a:pt x="664" y="142"/>
                      <a:pt x="636" y="140"/>
                    </a:cubicBezTo>
                    <a:cubicBezTo>
                      <a:pt x="636" y="140"/>
                      <a:pt x="652" y="61"/>
                      <a:pt x="617" y="54"/>
                    </a:cubicBezTo>
                    <a:cubicBezTo>
                      <a:pt x="617" y="54"/>
                      <a:pt x="610" y="0"/>
                      <a:pt x="535" y="23"/>
                    </a:cubicBezTo>
                    <a:cubicBezTo>
                      <a:pt x="535" y="23"/>
                      <a:pt x="496" y="31"/>
                      <a:pt x="484" y="92"/>
                    </a:cubicBezTo>
                    <a:cubicBezTo>
                      <a:pt x="484" y="127"/>
                      <a:pt x="484" y="127"/>
                      <a:pt x="484" y="127"/>
                    </a:cubicBezTo>
                    <a:cubicBezTo>
                      <a:pt x="484" y="127"/>
                      <a:pt x="474" y="121"/>
                      <a:pt x="477" y="142"/>
                    </a:cubicBezTo>
                    <a:cubicBezTo>
                      <a:pt x="477" y="142"/>
                      <a:pt x="484" y="183"/>
                      <a:pt x="490" y="182"/>
                    </a:cubicBezTo>
                    <a:close/>
                  </a:path>
                </a:pathLst>
              </a:custGeom>
              <a:gradFill rotWithShape="1">
                <a:gsLst>
                  <a:gs pos="0">
                    <a:srgbClr val="808080">
                      <a:gamma/>
                      <a:shade val="26275"/>
                      <a:invGamma/>
                    </a:srgbClr>
                  </a:gs>
                  <a:gs pos="100000">
                    <a:srgbClr val="808080"/>
                  </a:gs>
                </a:gsLst>
                <a:lin ang="5400000" scaled="1"/>
              </a:gradFill>
              <a:ln w="9525">
                <a:solidFill>
                  <a:schemeClr val="bg1"/>
                </a:solidFill>
                <a:round/>
                <a:headEnd/>
                <a:tailEnd/>
              </a:ln>
            </p:spPr>
            <p:txBody>
              <a:bodyPr/>
              <a:lstStyle/>
              <a:p>
                <a:endParaRPr lang="en-US"/>
              </a:p>
            </p:txBody>
          </p:sp>
          <p:sp>
            <p:nvSpPr>
              <p:cNvPr id="54" name="Freeform 30"/>
              <p:cNvSpPr>
                <a:spLocks/>
              </p:cNvSpPr>
              <p:nvPr/>
            </p:nvSpPr>
            <p:spPr bwMode="auto">
              <a:xfrm flipH="1">
                <a:off x="6884" y="1101"/>
                <a:ext cx="248" cy="932"/>
              </a:xfrm>
              <a:custGeom>
                <a:avLst/>
                <a:gdLst>
                  <a:gd name="T0" fmla="*/ 32 w 124"/>
                  <a:gd name="T1" fmla="*/ 16 h 466"/>
                  <a:gd name="T2" fmla="*/ 736 w 124"/>
                  <a:gd name="T3" fmla="*/ 880 h 466"/>
                  <a:gd name="T4" fmla="*/ 976 w 124"/>
                  <a:gd name="T5" fmla="*/ 896 h 466"/>
                  <a:gd name="T6" fmla="*/ 1248 w 124"/>
                  <a:gd name="T7" fmla="*/ 816 h 466"/>
                  <a:gd name="T8" fmla="*/ 1904 w 124"/>
                  <a:gd name="T9" fmla="*/ 64 h 466"/>
                  <a:gd name="T10" fmla="*/ 1920 w 124"/>
                  <a:gd name="T11" fmla="*/ 0 h 466"/>
                  <a:gd name="T12" fmla="*/ 1984 w 124"/>
                  <a:gd name="T13" fmla="*/ 112 h 466"/>
                  <a:gd name="T14" fmla="*/ 1712 w 124"/>
                  <a:gd name="T15" fmla="*/ 5232 h 466"/>
                  <a:gd name="T16" fmla="*/ 1872 w 124"/>
                  <a:gd name="T17" fmla="*/ 6880 h 466"/>
                  <a:gd name="T18" fmla="*/ 320 w 124"/>
                  <a:gd name="T19" fmla="*/ 7296 h 466"/>
                  <a:gd name="T20" fmla="*/ 0 w 124"/>
                  <a:gd name="T21" fmla="*/ 80 h 466"/>
                  <a:gd name="T22" fmla="*/ 32 w 124"/>
                  <a:gd name="T23" fmla="*/ 16 h 4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4"/>
                  <a:gd name="T37" fmla="*/ 0 h 466"/>
                  <a:gd name="T38" fmla="*/ 124 w 124"/>
                  <a:gd name="T39" fmla="*/ 466 h 46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4" h="466">
                    <a:moveTo>
                      <a:pt x="2" y="1"/>
                    </a:moveTo>
                    <a:cubicBezTo>
                      <a:pt x="2" y="1"/>
                      <a:pt x="27" y="32"/>
                      <a:pt x="46" y="55"/>
                    </a:cubicBezTo>
                    <a:cubicBezTo>
                      <a:pt x="54" y="57"/>
                      <a:pt x="52" y="57"/>
                      <a:pt x="61" y="56"/>
                    </a:cubicBezTo>
                    <a:cubicBezTo>
                      <a:pt x="61" y="56"/>
                      <a:pt x="67" y="58"/>
                      <a:pt x="78" y="51"/>
                    </a:cubicBezTo>
                    <a:cubicBezTo>
                      <a:pt x="90" y="39"/>
                      <a:pt x="105" y="34"/>
                      <a:pt x="119" y="4"/>
                    </a:cubicBezTo>
                    <a:cubicBezTo>
                      <a:pt x="120" y="0"/>
                      <a:pt x="120" y="0"/>
                      <a:pt x="120" y="0"/>
                    </a:cubicBezTo>
                    <a:cubicBezTo>
                      <a:pt x="124" y="7"/>
                      <a:pt x="124" y="7"/>
                      <a:pt x="124" y="7"/>
                    </a:cubicBezTo>
                    <a:cubicBezTo>
                      <a:pt x="124" y="7"/>
                      <a:pt x="102" y="232"/>
                      <a:pt x="107" y="327"/>
                    </a:cubicBezTo>
                    <a:cubicBezTo>
                      <a:pt x="107" y="327"/>
                      <a:pt x="112" y="421"/>
                      <a:pt x="117" y="430"/>
                    </a:cubicBezTo>
                    <a:cubicBezTo>
                      <a:pt x="117" y="430"/>
                      <a:pt x="42" y="466"/>
                      <a:pt x="20" y="456"/>
                    </a:cubicBezTo>
                    <a:cubicBezTo>
                      <a:pt x="20" y="456"/>
                      <a:pt x="33" y="118"/>
                      <a:pt x="0" y="5"/>
                    </a:cubicBezTo>
                    <a:lnTo>
                      <a:pt x="2" y="1"/>
                    </a:lnTo>
                    <a:close/>
                  </a:path>
                </a:pathLst>
              </a:custGeom>
              <a:solidFill>
                <a:srgbClr val="FFFFFF"/>
              </a:solidFill>
              <a:ln w="9525">
                <a:solidFill>
                  <a:schemeClr val="bg1"/>
                </a:solidFill>
                <a:round/>
                <a:headEnd/>
                <a:tailEnd/>
              </a:ln>
            </p:spPr>
            <p:txBody>
              <a:bodyPr/>
              <a:lstStyle/>
              <a:p>
                <a:endParaRPr lang="en-US"/>
              </a:p>
            </p:txBody>
          </p:sp>
          <p:sp>
            <p:nvSpPr>
              <p:cNvPr id="55" name="Freeform 31"/>
              <p:cNvSpPr>
                <a:spLocks/>
              </p:cNvSpPr>
              <p:nvPr/>
            </p:nvSpPr>
            <p:spPr bwMode="auto">
              <a:xfrm flipH="1">
                <a:off x="6932" y="1211"/>
                <a:ext cx="126" cy="776"/>
              </a:xfrm>
              <a:custGeom>
                <a:avLst/>
                <a:gdLst>
                  <a:gd name="T0" fmla="*/ 144 w 63"/>
                  <a:gd name="T1" fmla="*/ 0 h 388"/>
                  <a:gd name="T2" fmla="*/ 576 w 63"/>
                  <a:gd name="T3" fmla="*/ 0 h 388"/>
                  <a:gd name="T4" fmla="*/ 752 w 63"/>
                  <a:gd name="T5" fmla="*/ 256 h 388"/>
                  <a:gd name="T6" fmla="*/ 640 w 63"/>
                  <a:gd name="T7" fmla="*/ 544 h 388"/>
                  <a:gd name="T8" fmla="*/ 928 w 63"/>
                  <a:gd name="T9" fmla="*/ 5792 h 388"/>
                  <a:gd name="T10" fmla="*/ 528 w 63"/>
                  <a:gd name="T11" fmla="*/ 6208 h 388"/>
                  <a:gd name="T12" fmla="*/ 0 w 63"/>
                  <a:gd name="T13" fmla="*/ 5920 h 388"/>
                  <a:gd name="T14" fmla="*/ 272 w 63"/>
                  <a:gd name="T15" fmla="*/ 608 h 388"/>
                  <a:gd name="T16" fmla="*/ 48 w 63"/>
                  <a:gd name="T17" fmla="*/ 304 h 388"/>
                  <a:gd name="T18" fmla="*/ 144 w 63"/>
                  <a:gd name="T19" fmla="*/ 0 h 3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
                  <a:gd name="T31" fmla="*/ 0 h 388"/>
                  <a:gd name="T32" fmla="*/ 63 w 63"/>
                  <a:gd name="T33" fmla="*/ 388 h 3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 h="388">
                    <a:moveTo>
                      <a:pt x="9" y="0"/>
                    </a:moveTo>
                    <a:cubicBezTo>
                      <a:pt x="36" y="0"/>
                      <a:pt x="36" y="0"/>
                      <a:pt x="36" y="0"/>
                    </a:cubicBezTo>
                    <a:cubicBezTo>
                      <a:pt x="36" y="0"/>
                      <a:pt x="46" y="12"/>
                      <a:pt x="47" y="16"/>
                    </a:cubicBezTo>
                    <a:cubicBezTo>
                      <a:pt x="47" y="19"/>
                      <a:pt x="43" y="29"/>
                      <a:pt x="40" y="34"/>
                    </a:cubicBezTo>
                    <a:cubicBezTo>
                      <a:pt x="40" y="34"/>
                      <a:pt x="63" y="138"/>
                      <a:pt x="58" y="362"/>
                    </a:cubicBezTo>
                    <a:cubicBezTo>
                      <a:pt x="33" y="388"/>
                      <a:pt x="33" y="388"/>
                      <a:pt x="33" y="388"/>
                    </a:cubicBezTo>
                    <a:cubicBezTo>
                      <a:pt x="0" y="370"/>
                      <a:pt x="0" y="370"/>
                      <a:pt x="0" y="370"/>
                    </a:cubicBezTo>
                    <a:cubicBezTo>
                      <a:pt x="0" y="370"/>
                      <a:pt x="4" y="98"/>
                      <a:pt x="17" y="38"/>
                    </a:cubicBezTo>
                    <a:cubicBezTo>
                      <a:pt x="17" y="38"/>
                      <a:pt x="2" y="22"/>
                      <a:pt x="3" y="19"/>
                    </a:cubicBezTo>
                    <a:close/>
                  </a:path>
                </a:pathLst>
              </a:custGeom>
              <a:solidFill>
                <a:srgbClr val="99141B"/>
              </a:solidFill>
              <a:ln w="9525">
                <a:solidFill>
                  <a:schemeClr val="bg1"/>
                </a:solidFill>
                <a:round/>
                <a:headEnd/>
                <a:tailEnd/>
              </a:ln>
            </p:spPr>
            <p:txBody>
              <a:bodyPr/>
              <a:lstStyle/>
              <a:p>
                <a:endParaRPr lang="en-US"/>
              </a:p>
            </p:txBody>
          </p:sp>
          <p:sp>
            <p:nvSpPr>
              <p:cNvPr id="56" name="Line 32"/>
              <p:cNvSpPr>
                <a:spLocks noChangeShapeType="1"/>
              </p:cNvSpPr>
              <p:nvPr/>
            </p:nvSpPr>
            <p:spPr bwMode="auto">
              <a:xfrm flipH="1">
                <a:off x="7840" y="1215"/>
                <a:ext cx="0" cy="0"/>
              </a:xfrm>
              <a:prstGeom prst="line">
                <a:avLst/>
              </a:prstGeom>
              <a:noFill/>
              <a:ln w="9525">
                <a:solidFill>
                  <a:schemeClr val="bg1"/>
                </a:solidFill>
                <a:round/>
                <a:headEnd/>
                <a:tailEnd/>
              </a:ln>
            </p:spPr>
            <p:txBody>
              <a:bodyPr/>
              <a:lstStyle/>
              <a:p>
                <a:endParaRPr lang="en-US"/>
              </a:p>
            </p:txBody>
          </p:sp>
          <p:sp>
            <p:nvSpPr>
              <p:cNvPr id="57" name="Line 33"/>
              <p:cNvSpPr>
                <a:spLocks noChangeShapeType="1"/>
              </p:cNvSpPr>
              <p:nvPr/>
            </p:nvSpPr>
            <p:spPr bwMode="auto">
              <a:xfrm flipH="1">
                <a:off x="7840" y="1215"/>
                <a:ext cx="0" cy="0"/>
              </a:xfrm>
              <a:prstGeom prst="line">
                <a:avLst/>
              </a:prstGeom>
              <a:noFill/>
              <a:ln w="9525">
                <a:solidFill>
                  <a:schemeClr val="bg1"/>
                </a:solidFill>
                <a:round/>
                <a:headEnd/>
                <a:tailEnd/>
              </a:ln>
            </p:spPr>
            <p:txBody>
              <a:bodyPr/>
              <a:lstStyle/>
              <a:p>
                <a:endParaRPr lang="en-US"/>
              </a:p>
            </p:txBody>
          </p:sp>
        </p:grpSp>
      </p:grpSp>
      <p:pic>
        <p:nvPicPr>
          <p:cNvPr id="1027" name="Picture 3" descr="C:\Program Files\Microsoft Office\MEDIA\CAGCAT10\j0195384.wmf"/>
          <p:cNvPicPr>
            <a:picLocks noChangeAspect="1" noChangeArrowheads="1"/>
          </p:cNvPicPr>
          <p:nvPr/>
        </p:nvPicPr>
        <p:blipFill>
          <a:blip r:embed="rId2"/>
          <a:srcRect/>
          <a:stretch>
            <a:fillRect/>
          </a:stretch>
        </p:blipFill>
        <p:spPr bwMode="auto">
          <a:xfrm>
            <a:off x="7620000" y="5533490"/>
            <a:ext cx="1296987" cy="1324510"/>
          </a:xfrm>
          <a:prstGeom prst="rect">
            <a:avLst/>
          </a:prstGeom>
          <a:noFill/>
        </p:spPr>
      </p:pic>
      <p:sp>
        <p:nvSpPr>
          <p:cNvPr id="22" name="Rounded Rectangle 21"/>
          <p:cNvSpPr/>
          <p:nvPr/>
        </p:nvSpPr>
        <p:spPr>
          <a:xfrm>
            <a:off x="1981200" y="2514600"/>
            <a:ext cx="1524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ארגון מטריציוני ומרכזי פיתוח</a:t>
            </a:r>
          </a:p>
        </p:txBody>
      </p:sp>
      <p:sp>
        <p:nvSpPr>
          <p:cNvPr id="23" name="Rounded Rectangle 22"/>
          <p:cNvSpPr/>
          <p:nvPr/>
        </p:nvSpPr>
        <p:spPr>
          <a:xfrm>
            <a:off x="3581400" y="2514600"/>
            <a:ext cx="1524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תכולת הפתרון </a:t>
            </a:r>
            <a:r>
              <a:rPr lang="en-US" dirty="0" smtClean="0"/>
              <a:t/>
            </a:r>
            <a:br>
              <a:rPr lang="en-US" dirty="0" smtClean="0"/>
            </a:br>
            <a:r>
              <a:rPr lang="he-IL" dirty="0" smtClean="0"/>
              <a:t>וניהול הפרויקט</a:t>
            </a:r>
          </a:p>
        </p:txBody>
      </p:sp>
      <p:graphicFrame>
        <p:nvGraphicFramePr>
          <p:cNvPr id="25" name="Diagram 24"/>
          <p:cNvGraphicFramePr/>
          <p:nvPr/>
        </p:nvGraphicFramePr>
        <p:xfrm>
          <a:off x="7315200" y="457200"/>
          <a:ext cx="1600200" cy="149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ounded Rectangle 17"/>
          <p:cNvSpPr/>
          <p:nvPr/>
        </p:nvSpPr>
        <p:spPr>
          <a:xfrm>
            <a:off x="2743200" y="3810000"/>
            <a:ext cx="1524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ניהול הידע הארגוני</a:t>
            </a:r>
          </a:p>
        </p:txBody>
      </p:sp>
      <p:sp>
        <p:nvSpPr>
          <p:cNvPr id="19" name="Rounded Rectangle 18"/>
          <p:cNvSpPr/>
          <p:nvPr/>
        </p:nvSpPr>
        <p:spPr>
          <a:xfrm>
            <a:off x="3581400" y="5029200"/>
            <a:ext cx="1524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פיתוח מנהלים</a:t>
            </a:r>
          </a:p>
        </p:txBody>
      </p:sp>
      <p:sp>
        <p:nvSpPr>
          <p:cNvPr id="20" name="Rounded Rectangle 19"/>
          <p:cNvSpPr/>
          <p:nvPr/>
        </p:nvSpPr>
        <p:spPr>
          <a:xfrm>
            <a:off x="1981200" y="5058310"/>
            <a:ext cx="1524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smtClean="0"/>
              <a:t>בנייה ושיפור מחלקת הדרכה</a:t>
            </a:r>
          </a:p>
        </p:txBody>
      </p:sp>
      <p:sp>
        <p:nvSpPr>
          <p:cNvPr id="28" name="Rectangle 27"/>
          <p:cNvSpPr/>
          <p:nvPr/>
        </p:nvSpPr>
        <p:spPr>
          <a:xfrm>
            <a:off x="5257800" y="1295400"/>
            <a:ext cx="1787325" cy="138499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he-IL" sz="2800" b="1" cap="none" spc="0" dirty="0" smtClean="0">
                <a:ln w="50800"/>
                <a:solidFill>
                  <a:schemeClr val="bg1">
                    <a:shade val="50000"/>
                  </a:schemeClr>
                </a:solidFill>
                <a:effectLst/>
              </a:rPr>
              <a:t>תשתיות</a:t>
            </a:r>
          </a:p>
          <a:p>
            <a:pPr algn="ctr"/>
            <a:r>
              <a:rPr lang="he-IL" sz="2800" b="1" cap="none" spc="0" dirty="0" smtClean="0">
                <a:ln w="50800"/>
                <a:solidFill>
                  <a:schemeClr val="bg1">
                    <a:shade val="50000"/>
                  </a:schemeClr>
                </a:solidFill>
                <a:effectLst/>
              </a:rPr>
              <a:t>תוכן מקצועיות</a:t>
            </a:r>
            <a:endParaRPr lang="en-US" sz="5400" b="1" cap="none" spc="0" dirty="0">
              <a:ln w="50800"/>
              <a:solidFill>
                <a:schemeClr val="bg1">
                  <a:shade val="50000"/>
                </a:schemeClr>
              </a:solidFill>
              <a:effectLst/>
            </a:endParaRPr>
          </a:p>
        </p:txBody>
      </p:sp>
      <p:sp>
        <p:nvSpPr>
          <p:cNvPr id="29" name="Rectangle 28"/>
          <p:cNvSpPr/>
          <p:nvPr/>
        </p:nvSpPr>
        <p:spPr>
          <a:xfrm>
            <a:off x="5257800" y="4419600"/>
            <a:ext cx="1787325" cy="954107"/>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he-IL" sz="2800" b="1" cap="none" spc="0" dirty="0" smtClean="0">
                <a:ln w="50800"/>
                <a:solidFill>
                  <a:schemeClr val="bg1">
                    <a:shade val="50000"/>
                  </a:schemeClr>
                </a:solidFill>
                <a:effectLst/>
              </a:rPr>
              <a:t>תשתיות</a:t>
            </a:r>
          </a:p>
          <a:p>
            <a:pPr algn="ctr"/>
            <a:r>
              <a:rPr lang="he-IL" sz="2800" b="1" cap="none" spc="0" dirty="0" smtClean="0">
                <a:ln w="50800"/>
                <a:solidFill>
                  <a:schemeClr val="bg1">
                    <a:shade val="50000"/>
                  </a:schemeClr>
                </a:solidFill>
                <a:effectLst/>
              </a:rPr>
              <a:t>ארגוניות</a:t>
            </a:r>
            <a:endParaRPr lang="en-US" sz="5400" b="1" cap="none" spc="0" dirty="0">
              <a:ln w="50800"/>
              <a:solidFill>
                <a:schemeClr val="bg1">
                  <a:shade val="50000"/>
                </a:schemeClr>
              </a:solidFill>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1295400" y="1295400"/>
            <a:ext cx="7162800" cy="2971800"/>
          </a:xfrm>
          <a:prstGeom prst="roundRect">
            <a:avLst/>
          </a:prstGeom>
          <a:gradFill>
            <a:gsLst>
              <a:gs pos="0">
                <a:srgbClr val="FF3399"/>
              </a:gs>
              <a:gs pos="25000">
                <a:srgbClr val="FF6633"/>
              </a:gs>
              <a:gs pos="50000">
                <a:srgbClr val="FFFF00"/>
              </a:gs>
              <a:gs pos="75000">
                <a:srgbClr val="01A78F"/>
              </a:gs>
              <a:gs pos="100000">
                <a:srgbClr val="3366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1371600" y="4343400"/>
            <a:ext cx="7086600" cy="2057400"/>
          </a:xfrm>
          <a:prstGeom prst="roundRect">
            <a:avLst/>
          </a:prstGeom>
          <a:gradFill>
            <a:gsLst>
              <a:gs pos="0">
                <a:srgbClr val="DDEBCF"/>
              </a:gs>
              <a:gs pos="50000">
                <a:srgbClr val="9CB86E"/>
              </a:gs>
              <a:gs pos="100000">
                <a:srgbClr val="156B1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5400" y="152400"/>
            <a:ext cx="437812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 Services</a:t>
            </a:r>
            <a:endParaRPr lang="he-IL"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ounded Rectangle 6"/>
          <p:cNvSpPr/>
          <p:nvPr/>
        </p:nvSpPr>
        <p:spPr>
          <a:xfrm>
            <a:off x="1600200" y="1295400"/>
            <a:ext cx="1905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Professional services implementation</a:t>
            </a:r>
            <a:endParaRPr lang="he-IL" sz="2800" dirty="0" smtClean="0"/>
          </a:p>
        </p:txBody>
      </p:sp>
      <p:sp>
        <p:nvSpPr>
          <p:cNvPr id="8" name="Rounded Rectangle 7"/>
          <p:cNvSpPr/>
          <p:nvPr/>
        </p:nvSpPr>
        <p:spPr>
          <a:xfrm>
            <a:off x="3581400" y="1295400"/>
            <a:ext cx="2133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Quality Implementation</a:t>
            </a:r>
            <a:endParaRPr lang="en-US" dirty="0"/>
          </a:p>
        </p:txBody>
      </p:sp>
      <p:grpSp>
        <p:nvGrpSpPr>
          <p:cNvPr id="2" name="Group 26"/>
          <p:cNvGrpSpPr>
            <a:grpSpLocks/>
          </p:cNvGrpSpPr>
          <p:nvPr/>
        </p:nvGrpSpPr>
        <p:grpSpPr bwMode="auto">
          <a:xfrm>
            <a:off x="0" y="685800"/>
            <a:ext cx="2133599" cy="5827712"/>
            <a:chOff x="6408" y="661"/>
            <a:chExt cx="1718" cy="4055"/>
          </a:xfrm>
        </p:grpSpPr>
        <p:sp>
          <p:nvSpPr>
            <p:cNvPr id="51" name="Freeform 27"/>
            <p:cNvSpPr>
              <a:spLocks/>
            </p:cNvSpPr>
            <p:nvPr/>
          </p:nvSpPr>
          <p:spPr bwMode="auto">
            <a:xfrm flipH="1">
              <a:off x="6410" y="3798"/>
              <a:ext cx="580" cy="918"/>
            </a:xfrm>
            <a:custGeom>
              <a:avLst/>
              <a:gdLst>
                <a:gd name="T0" fmla="*/ 3136 w 290"/>
                <a:gd name="T1" fmla="*/ 5792 h 459"/>
                <a:gd name="T2" fmla="*/ 3120 w 290"/>
                <a:gd name="T3" fmla="*/ 4992 h 459"/>
                <a:gd name="T4" fmla="*/ 3856 w 290"/>
                <a:gd name="T5" fmla="*/ 2848 h 459"/>
                <a:gd name="T6" fmla="*/ 4000 w 290"/>
                <a:gd name="T7" fmla="*/ 2160 h 459"/>
                <a:gd name="T8" fmla="*/ 4496 w 290"/>
                <a:gd name="T9" fmla="*/ 1616 h 459"/>
                <a:gd name="T10" fmla="*/ 4192 w 290"/>
                <a:gd name="T11" fmla="*/ 1040 h 459"/>
                <a:gd name="T12" fmla="*/ 3136 w 290"/>
                <a:gd name="T13" fmla="*/ 176 h 459"/>
                <a:gd name="T14" fmla="*/ 2848 w 290"/>
                <a:gd name="T15" fmla="*/ 848 h 459"/>
                <a:gd name="T16" fmla="*/ 2512 w 290"/>
                <a:gd name="T17" fmla="*/ 1504 h 459"/>
                <a:gd name="T18" fmla="*/ 1984 w 290"/>
                <a:gd name="T19" fmla="*/ 1584 h 459"/>
                <a:gd name="T20" fmla="*/ 2208 w 290"/>
                <a:gd name="T21" fmla="*/ 1040 h 459"/>
                <a:gd name="T22" fmla="*/ 1568 w 290"/>
                <a:gd name="T23" fmla="*/ 368 h 459"/>
                <a:gd name="T24" fmla="*/ 784 w 290"/>
                <a:gd name="T25" fmla="*/ 1072 h 459"/>
                <a:gd name="T26" fmla="*/ 816 w 290"/>
                <a:gd name="T27" fmla="*/ 1648 h 459"/>
                <a:gd name="T28" fmla="*/ 816 w 290"/>
                <a:gd name="T29" fmla="*/ 1744 h 459"/>
                <a:gd name="T30" fmla="*/ 464 w 290"/>
                <a:gd name="T31" fmla="*/ 3168 h 459"/>
                <a:gd name="T32" fmla="*/ 736 w 290"/>
                <a:gd name="T33" fmla="*/ 3840 h 459"/>
                <a:gd name="T34" fmla="*/ 992 w 290"/>
                <a:gd name="T35" fmla="*/ 4192 h 459"/>
                <a:gd name="T36" fmla="*/ 32 w 290"/>
                <a:gd name="T37" fmla="*/ 6656 h 459"/>
                <a:gd name="T38" fmla="*/ 0 w 290"/>
                <a:gd name="T39" fmla="*/ 7344 h 459"/>
                <a:gd name="T40" fmla="*/ 3296 w 290"/>
                <a:gd name="T41" fmla="*/ 7344 h 459"/>
                <a:gd name="T42" fmla="*/ 3136 w 290"/>
                <a:gd name="T43" fmla="*/ 5792 h 4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0"/>
                <a:gd name="T67" fmla="*/ 0 h 459"/>
                <a:gd name="T68" fmla="*/ 290 w 290"/>
                <a:gd name="T69" fmla="*/ 459 h 45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0" h="459">
                  <a:moveTo>
                    <a:pt x="196" y="362"/>
                  </a:moveTo>
                  <a:cubicBezTo>
                    <a:pt x="186" y="328"/>
                    <a:pt x="195" y="312"/>
                    <a:pt x="195" y="312"/>
                  </a:cubicBezTo>
                  <a:cubicBezTo>
                    <a:pt x="220" y="281"/>
                    <a:pt x="241" y="178"/>
                    <a:pt x="241" y="178"/>
                  </a:cubicBezTo>
                  <a:cubicBezTo>
                    <a:pt x="244" y="136"/>
                    <a:pt x="250" y="135"/>
                    <a:pt x="250" y="135"/>
                  </a:cubicBezTo>
                  <a:cubicBezTo>
                    <a:pt x="281" y="101"/>
                    <a:pt x="281" y="101"/>
                    <a:pt x="281" y="101"/>
                  </a:cubicBezTo>
                  <a:cubicBezTo>
                    <a:pt x="290" y="86"/>
                    <a:pt x="262" y="65"/>
                    <a:pt x="262" y="65"/>
                  </a:cubicBezTo>
                  <a:cubicBezTo>
                    <a:pt x="196" y="11"/>
                    <a:pt x="196" y="11"/>
                    <a:pt x="196" y="11"/>
                  </a:cubicBezTo>
                  <a:cubicBezTo>
                    <a:pt x="173" y="0"/>
                    <a:pt x="178" y="53"/>
                    <a:pt x="178" y="53"/>
                  </a:cubicBezTo>
                  <a:cubicBezTo>
                    <a:pt x="177" y="83"/>
                    <a:pt x="157" y="94"/>
                    <a:pt x="157" y="94"/>
                  </a:cubicBezTo>
                  <a:cubicBezTo>
                    <a:pt x="117" y="133"/>
                    <a:pt x="124" y="99"/>
                    <a:pt x="124" y="99"/>
                  </a:cubicBezTo>
                  <a:cubicBezTo>
                    <a:pt x="138" y="65"/>
                    <a:pt x="138" y="65"/>
                    <a:pt x="138" y="65"/>
                  </a:cubicBezTo>
                  <a:cubicBezTo>
                    <a:pt x="144" y="24"/>
                    <a:pt x="98" y="23"/>
                    <a:pt x="98" y="23"/>
                  </a:cubicBezTo>
                  <a:cubicBezTo>
                    <a:pt x="47" y="20"/>
                    <a:pt x="49" y="67"/>
                    <a:pt x="49" y="67"/>
                  </a:cubicBezTo>
                  <a:cubicBezTo>
                    <a:pt x="40" y="78"/>
                    <a:pt x="51" y="103"/>
                    <a:pt x="51" y="103"/>
                  </a:cubicBezTo>
                  <a:cubicBezTo>
                    <a:pt x="55" y="107"/>
                    <a:pt x="51" y="109"/>
                    <a:pt x="51" y="109"/>
                  </a:cubicBezTo>
                  <a:cubicBezTo>
                    <a:pt x="24" y="128"/>
                    <a:pt x="29" y="198"/>
                    <a:pt x="29" y="198"/>
                  </a:cubicBezTo>
                  <a:cubicBezTo>
                    <a:pt x="31" y="224"/>
                    <a:pt x="46" y="240"/>
                    <a:pt x="46" y="240"/>
                  </a:cubicBezTo>
                  <a:cubicBezTo>
                    <a:pt x="63" y="247"/>
                    <a:pt x="62" y="262"/>
                    <a:pt x="62" y="262"/>
                  </a:cubicBezTo>
                  <a:cubicBezTo>
                    <a:pt x="31" y="305"/>
                    <a:pt x="2" y="416"/>
                    <a:pt x="2" y="416"/>
                  </a:cubicBezTo>
                  <a:cubicBezTo>
                    <a:pt x="0" y="459"/>
                    <a:pt x="0" y="459"/>
                    <a:pt x="0" y="459"/>
                  </a:cubicBezTo>
                  <a:cubicBezTo>
                    <a:pt x="206" y="459"/>
                    <a:pt x="206" y="459"/>
                    <a:pt x="206" y="459"/>
                  </a:cubicBezTo>
                  <a:lnTo>
                    <a:pt x="196" y="362"/>
                  </a:lnTo>
                  <a:close/>
                </a:path>
              </a:pathLst>
            </a:custGeom>
            <a:gradFill rotWithShape="1">
              <a:gsLst>
                <a:gs pos="0">
                  <a:srgbClr val="B7B7B7"/>
                </a:gs>
                <a:gs pos="100000">
                  <a:srgbClr val="FFFFFF"/>
                </a:gs>
              </a:gsLst>
              <a:lin ang="5400000" scaled="1"/>
            </a:gradFill>
            <a:ln w="9525">
              <a:solidFill>
                <a:schemeClr val="bg1"/>
              </a:solidFill>
              <a:round/>
              <a:headEnd/>
              <a:tailEnd/>
            </a:ln>
          </p:spPr>
          <p:txBody>
            <a:bodyPr/>
            <a:lstStyle/>
            <a:p>
              <a:endParaRPr lang="en-US"/>
            </a:p>
          </p:txBody>
        </p:sp>
        <p:grpSp>
          <p:nvGrpSpPr>
            <p:cNvPr id="3" name="Group 28"/>
            <p:cNvGrpSpPr>
              <a:grpSpLocks/>
            </p:cNvGrpSpPr>
            <p:nvPr/>
          </p:nvGrpSpPr>
          <p:grpSpPr bwMode="auto">
            <a:xfrm>
              <a:off x="6408" y="661"/>
              <a:ext cx="1718" cy="3327"/>
              <a:chOff x="6408" y="661"/>
              <a:chExt cx="1718" cy="3327"/>
            </a:xfrm>
          </p:grpSpPr>
          <p:sp>
            <p:nvSpPr>
              <p:cNvPr id="53" name="Freeform 29"/>
              <p:cNvSpPr>
                <a:spLocks/>
              </p:cNvSpPr>
              <p:nvPr/>
            </p:nvSpPr>
            <p:spPr bwMode="auto">
              <a:xfrm flipH="1">
                <a:off x="6408" y="661"/>
                <a:ext cx="1718" cy="3327"/>
              </a:xfrm>
              <a:custGeom>
                <a:avLst/>
                <a:gdLst>
                  <a:gd name="T0" fmla="*/ 7664 w 859"/>
                  <a:gd name="T1" fmla="*/ 3715 h 1663"/>
                  <a:gd name="T2" fmla="*/ 5408 w 859"/>
                  <a:gd name="T3" fmla="*/ 4547 h 1663"/>
                  <a:gd name="T4" fmla="*/ 5248 w 859"/>
                  <a:gd name="T5" fmla="*/ 5476 h 1663"/>
                  <a:gd name="T6" fmla="*/ 3952 w 859"/>
                  <a:gd name="T7" fmla="*/ 7800 h 1663"/>
                  <a:gd name="T8" fmla="*/ 2416 w 859"/>
                  <a:gd name="T9" fmla="*/ 10779 h 1663"/>
                  <a:gd name="T10" fmla="*/ 864 w 859"/>
                  <a:gd name="T11" fmla="*/ 11868 h 1663"/>
                  <a:gd name="T12" fmla="*/ 0 w 859"/>
                  <a:gd name="T13" fmla="*/ 12284 h 1663"/>
                  <a:gd name="T14" fmla="*/ 2736 w 859"/>
                  <a:gd name="T15" fmla="*/ 12348 h 1663"/>
                  <a:gd name="T16" fmla="*/ 5712 w 859"/>
                  <a:gd name="T17" fmla="*/ 8345 h 1663"/>
                  <a:gd name="T18" fmla="*/ 5568 w 859"/>
                  <a:gd name="T19" fmla="*/ 12604 h 1663"/>
                  <a:gd name="T20" fmla="*/ 5632 w 859"/>
                  <a:gd name="T21" fmla="*/ 15045 h 1663"/>
                  <a:gd name="T22" fmla="*/ 7504 w 859"/>
                  <a:gd name="T23" fmla="*/ 14436 h 1663"/>
                  <a:gd name="T24" fmla="*/ 9088 w 859"/>
                  <a:gd name="T25" fmla="*/ 18840 h 1663"/>
                  <a:gd name="T26" fmla="*/ 10096 w 859"/>
                  <a:gd name="T27" fmla="*/ 22445 h 1663"/>
                  <a:gd name="T28" fmla="*/ 9568 w 859"/>
                  <a:gd name="T29" fmla="*/ 23487 h 1663"/>
                  <a:gd name="T30" fmla="*/ 9936 w 859"/>
                  <a:gd name="T31" fmla="*/ 24992 h 1663"/>
                  <a:gd name="T32" fmla="*/ 10672 w 859"/>
                  <a:gd name="T33" fmla="*/ 26272 h 1663"/>
                  <a:gd name="T34" fmla="*/ 11104 w 859"/>
                  <a:gd name="T35" fmla="*/ 25056 h 1663"/>
                  <a:gd name="T36" fmla="*/ 11968 w 859"/>
                  <a:gd name="T37" fmla="*/ 25792 h 1663"/>
                  <a:gd name="T38" fmla="*/ 13296 w 859"/>
                  <a:gd name="T39" fmla="*/ 25600 h 1663"/>
                  <a:gd name="T40" fmla="*/ 13120 w 859"/>
                  <a:gd name="T41" fmla="*/ 24479 h 1663"/>
                  <a:gd name="T42" fmla="*/ 12224 w 859"/>
                  <a:gd name="T43" fmla="*/ 21645 h 1663"/>
                  <a:gd name="T44" fmla="*/ 12736 w 859"/>
                  <a:gd name="T45" fmla="*/ 15957 h 1663"/>
                  <a:gd name="T46" fmla="*/ 13520 w 859"/>
                  <a:gd name="T47" fmla="*/ 15061 h 1663"/>
                  <a:gd name="T48" fmla="*/ 13520 w 859"/>
                  <a:gd name="T49" fmla="*/ 13924 h 1663"/>
                  <a:gd name="T50" fmla="*/ 12672 w 859"/>
                  <a:gd name="T51" fmla="*/ 5028 h 1663"/>
                  <a:gd name="T52" fmla="*/ 10160 w 859"/>
                  <a:gd name="T53" fmla="*/ 3955 h 1663"/>
                  <a:gd name="T54" fmla="*/ 9856 w 859"/>
                  <a:gd name="T55" fmla="*/ 3185 h 1663"/>
                  <a:gd name="T56" fmla="*/ 10176 w 859"/>
                  <a:gd name="T57" fmla="*/ 2241 h 1663"/>
                  <a:gd name="T58" fmla="*/ 8560 w 859"/>
                  <a:gd name="T59" fmla="*/ 368 h 1663"/>
                  <a:gd name="T60" fmla="*/ 7744 w 859"/>
                  <a:gd name="T61" fmla="*/ 2033 h 1663"/>
                  <a:gd name="T62" fmla="*/ 7840 w 859"/>
                  <a:gd name="T63" fmla="*/ 2913 h 16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59"/>
                  <a:gd name="T97" fmla="*/ 0 h 1663"/>
                  <a:gd name="T98" fmla="*/ 859 w 859"/>
                  <a:gd name="T99" fmla="*/ 1663 h 166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59" h="1663">
                    <a:moveTo>
                      <a:pt x="498" y="221"/>
                    </a:moveTo>
                    <a:cubicBezTo>
                      <a:pt x="498" y="221"/>
                      <a:pt x="495" y="230"/>
                      <a:pt x="479" y="232"/>
                    </a:cubicBezTo>
                    <a:cubicBezTo>
                      <a:pt x="358" y="267"/>
                      <a:pt x="358" y="267"/>
                      <a:pt x="358" y="267"/>
                    </a:cubicBezTo>
                    <a:cubicBezTo>
                      <a:pt x="358" y="267"/>
                      <a:pt x="343" y="268"/>
                      <a:pt x="338" y="284"/>
                    </a:cubicBezTo>
                    <a:cubicBezTo>
                      <a:pt x="338" y="284"/>
                      <a:pt x="330" y="327"/>
                      <a:pt x="330" y="333"/>
                    </a:cubicBezTo>
                    <a:cubicBezTo>
                      <a:pt x="328" y="342"/>
                      <a:pt x="328" y="342"/>
                      <a:pt x="328" y="342"/>
                    </a:cubicBezTo>
                    <a:cubicBezTo>
                      <a:pt x="328" y="342"/>
                      <a:pt x="273" y="438"/>
                      <a:pt x="262" y="449"/>
                    </a:cubicBezTo>
                    <a:cubicBezTo>
                      <a:pt x="262" y="449"/>
                      <a:pt x="249" y="469"/>
                      <a:pt x="247" y="487"/>
                    </a:cubicBezTo>
                    <a:cubicBezTo>
                      <a:pt x="247" y="487"/>
                      <a:pt x="180" y="585"/>
                      <a:pt x="177" y="619"/>
                    </a:cubicBezTo>
                    <a:cubicBezTo>
                      <a:pt x="177" y="619"/>
                      <a:pt x="154" y="635"/>
                      <a:pt x="151" y="673"/>
                    </a:cubicBezTo>
                    <a:cubicBezTo>
                      <a:pt x="151" y="673"/>
                      <a:pt x="117" y="702"/>
                      <a:pt x="102" y="731"/>
                    </a:cubicBezTo>
                    <a:cubicBezTo>
                      <a:pt x="102" y="731"/>
                      <a:pt x="66" y="736"/>
                      <a:pt x="54" y="741"/>
                    </a:cubicBezTo>
                    <a:cubicBezTo>
                      <a:pt x="54" y="741"/>
                      <a:pt x="20" y="746"/>
                      <a:pt x="13" y="759"/>
                    </a:cubicBezTo>
                    <a:cubicBezTo>
                      <a:pt x="0" y="767"/>
                      <a:pt x="0" y="767"/>
                      <a:pt x="0" y="767"/>
                    </a:cubicBezTo>
                    <a:cubicBezTo>
                      <a:pt x="0" y="770"/>
                      <a:pt x="0" y="770"/>
                      <a:pt x="0" y="770"/>
                    </a:cubicBezTo>
                    <a:cubicBezTo>
                      <a:pt x="171" y="771"/>
                      <a:pt x="171" y="771"/>
                      <a:pt x="171" y="771"/>
                    </a:cubicBezTo>
                    <a:cubicBezTo>
                      <a:pt x="171" y="771"/>
                      <a:pt x="233" y="715"/>
                      <a:pt x="230" y="703"/>
                    </a:cubicBezTo>
                    <a:cubicBezTo>
                      <a:pt x="230" y="703"/>
                      <a:pt x="291" y="636"/>
                      <a:pt x="357" y="521"/>
                    </a:cubicBezTo>
                    <a:cubicBezTo>
                      <a:pt x="366" y="519"/>
                      <a:pt x="366" y="519"/>
                      <a:pt x="366" y="519"/>
                    </a:cubicBezTo>
                    <a:cubicBezTo>
                      <a:pt x="366" y="519"/>
                      <a:pt x="373" y="663"/>
                      <a:pt x="348" y="787"/>
                    </a:cubicBezTo>
                    <a:cubicBezTo>
                      <a:pt x="351" y="789"/>
                      <a:pt x="351" y="789"/>
                      <a:pt x="351" y="789"/>
                    </a:cubicBezTo>
                    <a:cubicBezTo>
                      <a:pt x="352" y="939"/>
                      <a:pt x="352" y="939"/>
                      <a:pt x="352" y="939"/>
                    </a:cubicBezTo>
                    <a:cubicBezTo>
                      <a:pt x="352" y="939"/>
                      <a:pt x="425" y="981"/>
                      <a:pt x="442" y="955"/>
                    </a:cubicBezTo>
                    <a:cubicBezTo>
                      <a:pt x="469" y="901"/>
                      <a:pt x="469" y="901"/>
                      <a:pt x="469" y="901"/>
                    </a:cubicBezTo>
                    <a:cubicBezTo>
                      <a:pt x="484" y="900"/>
                      <a:pt x="484" y="900"/>
                      <a:pt x="484" y="900"/>
                    </a:cubicBezTo>
                    <a:cubicBezTo>
                      <a:pt x="484" y="900"/>
                      <a:pt x="517" y="1036"/>
                      <a:pt x="568" y="1176"/>
                    </a:cubicBezTo>
                    <a:cubicBezTo>
                      <a:pt x="571" y="1248"/>
                      <a:pt x="571" y="1248"/>
                      <a:pt x="571" y="1248"/>
                    </a:cubicBezTo>
                    <a:cubicBezTo>
                      <a:pt x="571" y="1248"/>
                      <a:pt x="600" y="1359"/>
                      <a:pt x="631" y="1401"/>
                    </a:cubicBezTo>
                    <a:cubicBezTo>
                      <a:pt x="631" y="1401"/>
                      <a:pt x="632" y="1416"/>
                      <a:pt x="616" y="1424"/>
                    </a:cubicBezTo>
                    <a:cubicBezTo>
                      <a:pt x="616" y="1424"/>
                      <a:pt x="600" y="1439"/>
                      <a:pt x="598" y="1466"/>
                    </a:cubicBezTo>
                    <a:cubicBezTo>
                      <a:pt x="598" y="1466"/>
                      <a:pt x="593" y="1535"/>
                      <a:pt x="621" y="1554"/>
                    </a:cubicBezTo>
                    <a:cubicBezTo>
                      <a:pt x="621" y="1554"/>
                      <a:pt x="624" y="1557"/>
                      <a:pt x="621" y="1560"/>
                    </a:cubicBezTo>
                    <a:cubicBezTo>
                      <a:pt x="621" y="1560"/>
                      <a:pt x="610" y="1585"/>
                      <a:pt x="618" y="1596"/>
                    </a:cubicBezTo>
                    <a:cubicBezTo>
                      <a:pt x="618" y="1596"/>
                      <a:pt x="616" y="1643"/>
                      <a:pt x="667" y="1640"/>
                    </a:cubicBezTo>
                    <a:cubicBezTo>
                      <a:pt x="667" y="1640"/>
                      <a:pt x="713" y="1639"/>
                      <a:pt x="707" y="1598"/>
                    </a:cubicBezTo>
                    <a:cubicBezTo>
                      <a:pt x="694" y="1564"/>
                      <a:pt x="694" y="1564"/>
                      <a:pt x="694" y="1564"/>
                    </a:cubicBezTo>
                    <a:cubicBezTo>
                      <a:pt x="694" y="1564"/>
                      <a:pt x="686" y="1530"/>
                      <a:pt x="726" y="1569"/>
                    </a:cubicBezTo>
                    <a:cubicBezTo>
                      <a:pt x="726" y="1569"/>
                      <a:pt x="746" y="1580"/>
                      <a:pt x="748" y="1610"/>
                    </a:cubicBezTo>
                    <a:cubicBezTo>
                      <a:pt x="748" y="1610"/>
                      <a:pt x="742" y="1663"/>
                      <a:pt x="765" y="1653"/>
                    </a:cubicBezTo>
                    <a:cubicBezTo>
                      <a:pt x="831" y="1598"/>
                      <a:pt x="831" y="1598"/>
                      <a:pt x="831" y="1598"/>
                    </a:cubicBezTo>
                    <a:cubicBezTo>
                      <a:pt x="831" y="1598"/>
                      <a:pt x="859" y="1577"/>
                      <a:pt x="850" y="1562"/>
                    </a:cubicBezTo>
                    <a:cubicBezTo>
                      <a:pt x="820" y="1528"/>
                      <a:pt x="820" y="1528"/>
                      <a:pt x="820" y="1528"/>
                    </a:cubicBezTo>
                    <a:cubicBezTo>
                      <a:pt x="820" y="1528"/>
                      <a:pt x="813" y="1527"/>
                      <a:pt x="810" y="1485"/>
                    </a:cubicBezTo>
                    <a:cubicBezTo>
                      <a:pt x="810" y="1485"/>
                      <a:pt x="789" y="1383"/>
                      <a:pt x="764" y="1351"/>
                    </a:cubicBezTo>
                    <a:cubicBezTo>
                      <a:pt x="764" y="1351"/>
                      <a:pt x="755" y="1335"/>
                      <a:pt x="766" y="1301"/>
                    </a:cubicBezTo>
                    <a:cubicBezTo>
                      <a:pt x="796" y="996"/>
                      <a:pt x="796" y="996"/>
                      <a:pt x="796" y="996"/>
                    </a:cubicBezTo>
                    <a:cubicBezTo>
                      <a:pt x="796" y="996"/>
                      <a:pt x="811" y="987"/>
                      <a:pt x="820" y="973"/>
                    </a:cubicBezTo>
                    <a:cubicBezTo>
                      <a:pt x="820" y="973"/>
                      <a:pt x="844" y="972"/>
                      <a:pt x="845" y="940"/>
                    </a:cubicBezTo>
                    <a:cubicBezTo>
                      <a:pt x="845" y="940"/>
                      <a:pt x="848" y="914"/>
                      <a:pt x="842" y="875"/>
                    </a:cubicBezTo>
                    <a:cubicBezTo>
                      <a:pt x="845" y="869"/>
                      <a:pt x="845" y="869"/>
                      <a:pt x="845" y="869"/>
                    </a:cubicBezTo>
                    <a:cubicBezTo>
                      <a:pt x="845" y="869"/>
                      <a:pt x="857" y="704"/>
                      <a:pt x="853" y="667"/>
                    </a:cubicBezTo>
                    <a:cubicBezTo>
                      <a:pt x="853" y="667"/>
                      <a:pt x="852" y="554"/>
                      <a:pt x="792" y="314"/>
                    </a:cubicBezTo>
                    <a:cubicBezTo>
                      <a:pt x="792" y="314"/>
                      <a:pt x="790" y="299"/>
                      <a:pt x="765" y="295"/>
                    </a:cubicBezTo>
                    <a:cubicBezTo>
                      <a:pt x="765" y="295"/>
                      <a:pt x="648" y="258"/>
                      <a:pt x="635" y="247"/>
                    </a:cubicBezTo>
                    <a:cubicBezTo>
                      <a:pt x="635" y="247"/>
                      <a:pt x="622" y="229"/>
                      <a:pt x="616" y="217"/>
                    </a:cubicBezTo>
                    <a:cubicBezTo>
                      <a:pt x="616" y="199"/>
                      <a:pt x="616" y="199"/>
                      <a:pt x="616" y="199"/>
                    </a:cubicBezTo>
                    <a:cubicBezTo>
                      <a:pt x="616" y="199"/>
                      <a:pt x="628" y="206"/>
                      <a:pt x="642" y="170"/>
                    </a:cubicBezTo>
                    <a:cubicBezTo>
                      <a:pt x="642" y="170"/>
                      <a:pt x="664" y="142"/>
                      <a:pt x="636" y="140"/>
                    </a:cubicBezTo>
                    <a:cubicBezTo>
                      <a:pt x="636" y="140"/>
                      <a:pt x="652" y="61"/>
                      <a:pt x="617" y="54"/>
                    </a:cubicBezTo>
                    <a:cubicBezTo>
                      <a:pt x="617" y="54"/>
                      <a:pt x="610" y="0"/>
                      <a:pt x="535" y="23"/>
                    </a:cubicBezTo>
                    <a:cubicBezTo>
                      <a:pt x="535" y="23"/>
                      <a:pt x="496" y="31"/>
                      <a:pt x="484" y="92"/>
                    </a:cubicBezTo>
                    <a:cubicBezTo>
                      <a:pt x="484" y="127"/>
                      <a:pt x="484" y="127"/>
                      <a:pt x="484" y="127"/>
                    </a:cubicBezTo>
                    <a:cubicBezTo>
                      <a:pt x="484" y="127"/>
                      <a:pt x="474" y="121"/>
                      <a:pt x="477" y="142"/>
                    </a:cubicBezTo>
                    <a:cubicBezTo>
                      <a:pt x="477" y="142"/>
                      <a:pt x="484" y="183"/>
                      <a:pt x="490" y="182"/>
                    </a:cubicBezTo>
                    <a:close/>
                  </a:path>
                </a:pathLst>
              </a:custGeom>
              <a:gradFill rotWithShape="1">
                <a:gsLst>
                  <a:gs pos="0">
                    <a:srgbClr val="808080">
                      <a:gamma/>
                      <a:shade val="26275"/>
                      <a:invGamma/>
                    </a:srgbClr>
                  </a:gs>
                  <a:gs pos="100000">
                    <a:srgbClr val="808080"/>
                  </a:gs>
                </a:gsLst>
                <a:lin ang="5400000" scaled="1"/>
              </a:gradFill>
              <a:ln w="9525">
                <a:solidFill>
                  <a:schemeClr val="bg1"/>
                </a:solidFill>
                <a:round/>
                <a:headEnd/>
                <a:tailEnd/>
              </a:ln>
            </p:spPr>
            <p:txBody>
              <a:bodyPr/>
              <a:lstStyle/>
              <a:p>
                <a:endParaRPr lang="en-US"/>
              </a:p>
            </p:txBody>
          </p:sp>
          <p:sp>
            <p:nvSpPr>
              <p:cNvPr id="54" name="Freeform 30"/>
              <p:cNvSpPr>
                <a:spLocks/>
              </p:cNvSpPr>
              <p:nvPr/>
            </p:nvSpPr>
            <p:spPr bwMode="auto">
              <a:xfrm flipH="1">
                <a:off x="6884" y="1101"/>
                <a:ext cx="248" cy="932"/>
              </a:xfrm>
              <a:custGeom>
                <a:avLst/>
                <a:gdLst>
                  <a:gd name="T0" fmla="*/ 32 w 124"/>
                  <a:gd name="T1" fmla="*/ 16 h 466"/>
                  <a:gd name="T2" fmla="*/ 736 w 124"/>
                  <a:gd name="T3" fmla="*/ 880 h 466"/>
                  <a:gd name="T4" fmla="*/ 976 w 124"/>
                  <a:gd name="T5" fmla="*/ 896 h 466"/>
                  <a:gd name="T6" fmla="*/ 1248 w 124"/>
                  <a:gd name="T7" fmla="*/ 816 h 466"/>
                  <a:gd name="T8" fmla="*/ 1904 w 124"/>
                  <a:gd name="T9" fmla="*/ 64 h 466"/>
                  <a:gd name="T10" fmla="*/ 1920 w 124"/>
                  <a:gd name="T11" fmla="*/ 0 h 466"/>
                  <a:gd name="T12" fmla="*/ 1984 w 124"/>
                  <a:gd name="T13" fmla="*/ 112 h 466"/>
                  <a:gd name="T14" fmla="*/ 1712 w 124"/>
                  <a:gd name="T15" fmla="*/ 5232 h 466"/>
                  <a:gd name="T16" fmla="*/ 1872 w 124"/>
                  <a:gd name="T17" fmla="*/ 6880 h 466"/>
                  <a:gd name="T18" fmla="*/ 320 w 124"/>
                  <a:gd name="T19" fmla="*/ 7296 h 466"/>
                  <a:gd name="T20" fmla="*/ 0 w 124"/>
                  <a:gd name="T21" fmla="*/ 80 h 466"/>
                  <a:gd name="T22" fmla="*/ 32 w 124"/>
                  <a:gd name="T23" fmla="*/ 16 h 4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4"/>
                  <a:gd name="T37" fmla="*/ 0 h 466"/>
                  <a:gd name="T38" fmla="*/ 124 w 124"/>
                  <a:gd name="T39" fmla="*/ 466 h 46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4" h="466">
                    <a:moveTo>
                      <a:pt x="2" y="1"/>
                    </a:moveTo>
                    <a:cubicBezTo>
                      <a:pt x="2" y="1"/>
                      <a:pt x="27" y="32"/>
                      <a:pt x="46" y="55"/>
                    </a:cubicBezTo>
                    <a:cubicBezTo>
                      <a:pt x="54" y="57"/>
                      <a:pt x="52" y="57"/>
                      <a:pt x="61" y="56"/>
                    </a:cubicBezTo>
                    <a:cubicBezTo>
                      <a:pt x="61" y="56"/>
                      <a:pt x="67" y="58"/>
                      <a:pt x="78" y="51"/>
                    </a:cubicBezTo>
                    <a:cubicBezTo>
                      <a:pt x="90" y="39"/>
                      <a:pt x="105" y="34"/>
                      <a:pt x="119" y="4"/>
                    </a:cubicBezTo>
                    <a:cubicBezTo>
                      <a:pt x="120" y="0"/>
                      <a:pt x="120" y="0"/>
                      <a:pt x="120" y="0"/>
                    </a:cubicBezTo>
                    <a:cubicBezTo>
                      <a:pt x="124" y="7"/>
                      <a:pt x="124" y="7"/>
                      <a:pt x="124" y="7"/>
                    </a:cubicBezTo>
                    <a:cubicBezTo>
                      <a:pt x="124" y="7"/>
                      <a:pt x="102" y="232"/>
                      <a:pt x="107" y="327"/>
                    </a:cubicBezTo>
                    <a:cubicBezTo>
                      <a:pt x="107" y="327"/>
                      <a:pt x="112" y="421"/>
                      <a:pt x="117" y="430"/>
                    </a:cubicBezTo>
                    <a:cubicBezTo>
                      <a:pt x="117" y="430"/>
                      <a:pt x="42" y="466"/>
                      <a:pt x="20" y="456"/>
                    </a:cubicBezTo>
                    <a:cubicBezTo>
                      <a:pt x="20" y="456"/>
                      <a:pt x="33" y="118"/>
                      <a:pt x="0" y="5"/>
                    </a:cubicBezTo>
                    <a:lnTo>
                      <a:pt x="2" y="1"/>
                    </a:lnTo>
                    <a:close/>
                  </a:path>
                </a:pathLst>
              </a:custGeom>
              <a:solidFill>
                <a:srgbClr val="FFFFFF"/>
              </a:solidFill>
              <a:ln w="9525">
                <a:solidFill>
                  <a:schemeClr val="bg1"/>
                </a:solidFill>
                <a:round/>
                <a:headEnd/>
                <a:tailEnd/>
              </a:ln>
            </p:spPr>
            <p:txBody>
              <a:bodyPr/>
              <a:lstStyle/>
              <a:p>
                <a:endParaRPr lang="en-US"/>
              </a:p>
            </p:txBody>
          </p:sp>
          <p:sp>
            <p:nvSpPr>
              <p:cNvPr id="55" name="Freeform 31"/>
              <p:cNvSpPr>
                <a:spLocks/>
              </p:cNvSpPr>
              <p:nvPr/>
            </p:nvSpPr>
            <p:spPr bwMode="auto">
              <a:xfrm flipH="1">
                <a:off x="6932" y="1211"/>
                <a:ext cx="126" cy="776"/>
              </a:xfrm>
              <a:custGeom>
                <a:avLst/>
                <a:gdLst>
                  <a:gd name="T0" fmla="*/ 144 w 63"/>
                  <a:gd name="T1" fmla="*/ 0 h 388"/>
                  <a:gd name="T2" fmla="*/ 576 w 63"/>
                  <a:gd name="T3" fmla="*/ 0 h 388"/>
                  <a:gd name="T4" fmla="*/ 752 w 63"/>
                  <a:gd name="T5" fmla="*/ 256 h 388"/>
                  <a:gd name="T6" fmla="*/ 640 w 63"/>
                  <a:gd name="T7" fmla="*/ 544 h 388"/>
                  <a:gd name="T8" fmla="*/ 928 w 63"/>
                  <a:gd name="T9" fmla="*/ 5792 h 388"/>
                  <a:gd name="T10" fmla="*/ 528 w 63"/>
                  <a:gd name="T11" fmla="*/ 6208 h 388"/>
                  <a:gd name="T12" fmla="*/ 0 w 63"/>
                  <a:gd name="T13" fmla="*/ 5920 h 388"/>
                  <a:gd name="T14" fmla="*/ 272 w 63"/>
                  <a:gd name="T15" fmla="*/ 608 h 388"/>
                  <a:gd name="T16" fmla="*/ 48 w 63"/>
                  <a:gd name="T17" fmla="*/ 304 h 388"/>
                  <a:gd name="T18" fmla="*/ 144 w 63"/>
                  <a:gd name="T19" fmla="*/ 0 h 3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
                  <a:gd name="T31" fmla="*/ 0 h 388"/>
                  <a:gd name="T32" fmla="*/ 63 w 63"/>
                  <a:gd name="T33" fmla="*/ 388 h 3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 h="388">
                    <a:moveTo>
                      <a:pt x="9" y="0"/>
                    </a:moveTo>
                    <a:cubicBezTo>
                      <a:pt x="36" y="0"/>
                      <a:pt x="36" y="0"/>
                      <a:pt x="36" y="0"/>
                    </a:cubicBezTo>
                    <a:cubicBezTo>
                      <a:pt x="36" y="0"/>
                      <a:pt x="46" y="12"/>
                      <a:pt x="47" y="16"/>
                    </a:cubicBezTo>
                    <a:cubicBezTo>
                      <a:pt x="47" y="19"/>
                      <a:pt x="43" y="29"/>
                      <a:pt x="40" y="34"/>
                    </a:cubicBezTo>
                    <a:cubicBezTo>
                      <a:pt x="40" y="34"/>
                      <a:pt x="63" y="138"/>
                      <a:pt x="58" y="362"/>
                    </a:cubicBezTo>
                    <a:cubicBezTo>
                      <a:pt x="33" y="388"/>
                      <a:pt x="33" y="388"/>
                      <a:pt x="33" y="388"/>
                    </a:cubicBezTo>
                    <a:cubicBezTo>
                      <a:pt x="0" y="370"/>
                      <a:pt x="0" y="370"/>
                      <a:pt x="0" y="370"/>
                    </a:cubicBezTo>
                    <a:cubicBezTo>
                      <a:pt x="0" y="370"/>
                      <a:pt x="4" y="98"/>
                      <a:pt x="17" y="38"/>
                    </a:cubicBezTo>
                    <a:cubicBezTo>
                      <a:pt x="17" y="38"/>
                      <a:pt x="2" y="22"/>
                      <a:pt x="3" y="19"/>
                    </a:cubicBezTo>
                    <a:close/>
                  </a:path>
                </a:pathLst>
              </a:custGeom>
              <a:solidFill>
                <a:srgbClr val="99141B"/>
              </a:solidFill>
              <a:ln w="9525">
                <a:solidFill>
                  <a:schemeClr val="bg1"/>
                </a:solidFill>
                <a:round/>
                <a:headEnd/>
                <a:tailEnd/>
              </a:ln>
            </p:spPr>
            <p:txBody>
              <a:bodyPr/>
              <a:lstStyle/>
              <a:p>
                <a:endParaRPr lang="en-US"/>
              </a:p>
            </p:txBody>
          </p:sp>
          <p:sp>
            <p:nvSpPr>
              <p:cNvPr id="56" name="Line 32"/>
              <p:cNvSpPr>
                <a:spLocks noChangeShapeType="1"/>
              </p:cNvSpPr>
              <p:nvPr/>
            </p:nvSpPr>
            <p:spPr bwMode="auto">
              <a:xfrm flipH="1">
                <a:off x="7840" y="1215"/>
                <a:ext cx="0" cy="0"/>
              </a:xfrm>
              <a:prstGeom prst="line">
                <a:avLst/>
              </a:prstGeom>
              <a:noFill/>
              <a:ln w="9525">
                <a:solidFill>
                  <a:schemeClr val="bg1"/>
                </a:solidFill>
                <a:round/>
                <a:headEnd/>
                <a:tailEnd/>
              </a:ln>
            </p:spPr>
            <p:txBody>
              <a:bodyPr/>
              <a:lstStyle/>
              <a:p>
                <a:endParaRPr lang="en-US"/>
              </a:p>
            </p:txBody>
          </p:sp>
          <p:sp>
            <p:nvSpPr>
              <p:cNvPr id="57" name="Line 33"/>
              <p:cNvSpPr>
                <a:spLocks noChangeShapeType="1"/>
              </p:cNvSpPr>
              <p:nvPr/>
            </p:nvSpPr>
            <p:spPr bwMode="auto">
              <a:xfrm flipH="1">
                <a:off x="7840" y="1215"/>
                <a:ext cx="0" cy="0"/>
              </a:xfrm>
              <a:prstGeom prst="line">
                <a:avLst/>
              </a:prstGeom>
              <a:noFill/>
              <a:ln w="9525">
                <a:solidFill>
                  <a:schemeClr val="bg1"/>
                </a:solidFill>
                <a:round/>
                <a:headEnd/>
                <a:tailEnd/>
              </a:ln>
            </p:spPr>
            <p:txBody>
              <a:bodyPr/>
              <a:lstStyle/>
              <a:p>
                <a:endParaRPr lang="en-US"/>
              </a:p>
            </p:txBody>
          </p:sp>
        </p:grpSp>
      </p:grpSp>
      <p:pic>
        <p:nvPicPr>
          <p:cNvPr id="1027" name="Picture 3" descr="C:\Program Files\Microsoft Office\MEDIA\CAGCAT10\j0195384.wmf"/>
          <p:cNvPicPr>
            <a:picLocks noChangeAspect="1" noChangeArrowheads="1"/>
          </p:cNvPicPr>
          <p:nvPr/>
        </p:nvPicPr>
        <p:blipFill>
          <a:blip r:embed="rId2"/>
          <a:srcRect/>
          <a:stretch>
            <a:fillRect/>
          </a:stretch>
        </p:blipFill>
        <p:spPr bwMode="auto">
          <a:xfrm>
            <a:off x="7620000" y="5533490"/>
            <a:ext cx="1296987" cy="1324510"/>
          </a:xfrm>
          <a:prstGeom prst="rect">
            <a:avLst/>
          </a:prstGeom>
          <a:noFill/>
        </p:spPr>
      </p:pic>
      <p:sp>
        <p:nvSpPr>
          <p:cNvPr id="22" name="Rounded Rectangle 21"/>
          <p:cNvSpPr/>
          <p:nvPr/>
        </p:nvSpPr>
        <p:spPr>
          <a:xfrm>
            <a:off x="1676400" y="2514600"/>
            <a:ext cx="1828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Matrix Organization &amp; Development Centers</a:t>
            </a:r>
            <a:endParaRPr lang="he-IL" sz="1600" dirty="0" smtClean="0"/>
          </a:p>
        </p:txBody>
      </p:sp>
      <p:sp>
        <p:nvSpPr>
          <p:cNvPr id="23" name="Rounded Rectangle 22"/>
          <p:cNvSpPr/>
          <p:nvPr/>
        </p:nvSpPr>
        <p:spPr>
          <a:xfrm>
            <a:off x="3581400" y="2514600"/>
            <a:ext cx="2133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Scoping &amp; Project Management</a:t>
            </a:r>
            <a:endParaRPr lang="he-IL" dirty="0" smtClean="0"/>
          </a:p>
        </p:txBody>
      </p:sp>
      <p:graphicFrame>
        <p:nvGraphicFramePr>
          <p:cNvPr id="25" name="Diagram 24"/>
          <p:cNvGraphicFramePr/>
          <p:nvPr/>
        </p:nvGraphicFramePr>
        <p:xfrm>
          <a:off x="7543800" y="0"/>
          <a:ext cx="1600200" cy="149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ounded Rectangle 17"/>
          <p:cNvSpPr/>
          <p:nvPr/>
        </p:nvSpPr>
        <p:spPr>
          <a:xfrm>
            <a:off x="2514600" y="3810000"/>
            <a:ext cx="2133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Knowledge Management</a:t>
            </a:r>
            <a:endParaRPr lang="he-IL" dirty="0" smtClean="0"/>
          </a:p>
        </p:txBody>
      </p:sp>
      <p:sp>
        <p:nvSpPr>
          <p:cNvPr id="19" name="Rounded Rectangle 18"/>
          <p:cNvSpPr/>
          <p:nvPr/>
        </p:nvSpPr>
        <p:spPr>
          <a:xfrm>
            <a:off x="3581400" y="5029200"/>
            <a:ext cx="1981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Managers Development</a:t>
            </a:r>
            <a:endParaRPr lang="he-IL" dirty="0" smtClean="0"/>
          </a:p>
        </p:txBody>
      </p:sp>
      <p:sp>
        <p:nvSpPr>
          <p:cNvPr id="20" name="Rounded Rectangle 19"/>
          <p:cNvSpPr/>
          <p:nvPr/>
        </p:nvSpPr>
        <p:spPr>
          <a:xfrm>
            <a:off x="1600200" y="5058310"/>
            <a:ext cx="1905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Building &amp; Improving the Training Department</a:t>
            </a:r>
            <a:endParaRPr lang="he-IL" dirty="0" smtClean="0"/>
          </a:p>
        </p:txBody>
      </p:sp>
      <p:sp>
        <p:nvSpPr>
          <p:cNvPr id="28" name="Rectangle 27"/>
          <p:cNvSpPr/>
          <p:nvPr/>
        </p:nvSpPr>
        <p:spPr>
          <a:xfrm>
            <a:off x="6019800" y="1447800"/>
            <a:ext cx="2133600" cy="1200329"/>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err="1" smtClean="0">
                <a:ln w="50800"/>
                <a:solidFill>
                  <a:schemeClr val="bg1">
                    <a:shade val="50000"/>
                  </a:schemeClr>
                </a:solidFill>
                <a:effectLst/>
              </a:rPr>
              <a:t>Proffesional</a:t>
            </a:r>
            <a:r>
              <a:rPr lang="en-US" sz="2400" b="1" cap="none" spc="0" dirty="0" smtClean="0">
                <a:ln w="50800"/>
                <a:solidFill>
                  <a:schemeClr val="bg1">
                    <a:shade val="50000"/>
                  </a:schemeClr>
                </a:solidFill>
                <a:effectLst/>
              </a:rPr>
              <a:t> Content Infrastructure</a:t>
            </a:r>
            <a:endParaRPr lang="en-US" sz="4800" b="1" cap="none" spc="0" dirty="0">
              <a:ln w="50800"/>
              <a:solidFill>
                <a:schemeClr val="bg1">
                  <a:shade val="50000"/>
                </a:schemeClr>
              </a:solidFill>
              <a:effectLst/>
            </a:endParaRPr>
          </a:p>
        </p:txBody>
      </p:sp>
      <p:sp>
        <p:nvSpPr>
          <p:cNvPr id="29" name="Rectangle 28"/>
          <p:cNvSpPr/>
          <p:nvPr/>
        </p:nvSpPr>
        <p:spPr>
          <a:xfrm>
            <a:off x="5943600" y="4572000"/>
            <a:ext cx="2438400" cy="830997"/>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cap="none" spc="0" dirty="0" smtClean="0">
                <a:ln w="50800"/>
                <a:solidFill>
                  <a:schemeClr val="bg1">
                    <a:shade val="50000"/>
                  </a:schemeClr>
                </a:solidFill>
                <a:effectLst/>
              </a:rPr>
              <a:t>Organizational Infrastructure</a:t>
            </a:r>
            <a:endParaRPr lang="en-US" sz="4800" b="1" cap="none" spc="0" dirty="0">
              <a:ln w="50800"/>
              <a:solidFill>
                <a:schemeClr val="bg1">
                  <a:shade val="50000"/>
                </a:schemeClr>
              </a:solidFill>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33800" y="1905000"/>
            <a:ext cx="419217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שיטות עבודה </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 name="Picture 4"/>
          <p:cNvPicPr>
            <a:picLocks noChangeAspect="1" noChangeArrowheads="1"/>
          </p:cNvPicPr>
          <p:nvPr/>
        </p:nvPicPr>
        <p:blipFill>
          <a:blip r:embed="rId2"/>
          <a:srcRect/>
          <a:stretch>
            <a:fillRect/>
          </a:stretch>
        </p:blipFill>
        <p:spPr bwMode="auto">
          <a:xfrm>
            <a:off x="457200" y="3810000"/>
            <a:ext cx="2667000" cy="239236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Rectangle 3"/>
          <p:cNvSpPr/>
          <p:nvPr/>
        </p:nvSpPr>
        <p:spPr>
          <a:xfrm>
            <a:off x="3886200" y="3124200"/>
            <a:ext cx="312617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Methods</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267200" y="228600"/>
            <a:ext cx="419217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שיטות עבודה </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5" name="Content Placeholder 3"/>
          <p:cNvGraphicFramePr>
            <a:graphicFrameLocks noGrp="1"/>
          </p:cNvGraphicFramePr>
          <p:nvPr>
            <p:ph idx="1"/>
          </p:nvPr>
        </p:nvGraphicFramePr>
        <p:xfrm>
          <a:off x="1600200" y="1447800"/>
          <a:ext cx="4191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5105400" y="1230250"/>
            <a:ext cx="2971800" cy="2579750"/>
            <a:chOff x="457210" y="0"/>
            <a:chExt cx="2579751" cy="2579750"/>
          </a:xfrm>
          <a:solidFill>
            <a:schemeClr val="accent2">
              <a:lumMod val="40000"/>
              <a:lumOff val="60000"/>
            </a:schemeClr>
          </a:solidFill>
        </p:grpSpPr>
        <p:sp>
          <p:nvSpPr>
            <p:cNvPr id="8" name="Oval 7"/>
            <p:cNvSpPr/>
            <p:nvPr/>
          </p:nvSpPr>
          <p:spPr>
            <a:xfrm>
              <a:off x="457210" y="0"/>
              <a:ext cx="2579751" cy="2579750"/>
            </a:xfrm>
            <a:prstGeom prst="ellipse">
              <a:avLst/>
            </a:pr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1066810" y="304800"/>
              <a:ext cx="1487424" cy="1971334"/>
            </a:xfrm>
            <a:prstGeom prst="rect">
              <a:avLst/>
            </a:prstGeom>
            <a:grpFill/>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422400" rtl="0">
                <a:lnSpc>
                  <a:spcPct val="90000"/>
                </a:lnSpc>
                <a:spcBef>
                  <a:spcPct val="0"/>
                </a:spcBef>
                <a:spcAft>
                  <a:spcPct val="35000"/>
                </a:spcAft>
              </a:pPr>
              <a:r>
                <a:rPr lang="he-IL" sz="3200" kern="1200" dirty="0" smtClean="0"/>
                <a:t>מעגל הפיצוח</a:t>
              </a:r>
              <a:endParaRPr lang="en-US" sz="3200" kern="1200" dirty="0" smtClean="0"/>
            </a:p>
            <a:p>
              <a:pPr lvl="0" algn="ctr" defTabSz="1422400" rtl="0">
                <a:lnSpc>
                  <a:spcPct val="90000"/>
                </a:lnSpc>
                <a:spcBef>
                  <a:spcPct val="0"/>
                </a:spcBef>
                <a:spcAft>
                  <a:spcPct val="35000"/>
                </a:spcAft>
              </a:pPr>
              <a:r>
                <a:rPr lang="en-US" sz="2800" dirty="0" smtClean="0"/>
                <a:t>Cracking Circle</a:t>
              </a:r>
              <a:endParaRPr lang="he-IL" sz="2800" kern="1200" dirty="0" smtClean="0"/>
            </a:p>
          </p:txBody>
        </p:sp>
      </p:grpSp>
      <p:grpSp>
        <p:nvGrpSpPr>
          <p:cNvPr id="10" name="Group 9"/>
          <p:cNvGrpSpPr/>
          <p:nvPr/>
        </p:nvGrpSpPr>
        <p:grpSpPr>
          <a:xfrm>
            <a:off x="5562600" y="3886200"/>
            <a:ext cx="3352800" cy="2590800"/>
            <a:chOff x="0" y="0"/>
            <a:chExt cx="3048000" cy="3048000"/>
          </a:xfrm>
        </p:grpSpPr>
        <p:sp>
          <p:nvSpPr>
            <p:cNvPr id="11" name="Oval 10"/>
            <p:cNvSpPr/>
            <p:nvPr/>
          </p:nvSpPr>
          <p:spPr>
            <a:xfrm>
              <a:off x="0" y="0"/>
              <a:ext cx="3048000" cy="304800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2" name="Oval 4"/>
            <p:cNvSpPr/>
            <p:nvPr/>
          </p:nvSpPr>
          <p:spPr>
            <a:xfrm>
              <a:off x="446370" y="446369"/>
              <a:ext cx="2155260" cy="215526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r>
                <a:rPr lang="he-IL" sz="3200" kern="1200" dirty="0" smtClean="0"/>
                <a:t>מעגל היישום</a:t>
              </a:r>
              <a:endParaRPr lang="en-US" sz="3200" kern="1200" dirty="0" smtClean="0"/>
            </a:p>
            <a:p>
              <a:pPr lvl="0" algn="ctr" defTabSz="1955800">
                <a:lnSpc>
                  <a:spcPct val="90000"/>
                </a:lnSpc>
                <a:spcBef>
                  <a:spcPct val="0"/>
                </a:spcBef>
                <a:spcAft>
                  <a:spcPct val="35000"/>
                </a:spcAft>
              </a:pPr>
              <a:r>
                <a:rPr lang="en-US" sz="2400" dirty="0" smtClean="0"/>
                <a:t>Implementation Circle</a:t>
              </a:r>
              <a:endParaRPr lang="he-IL" sz="2400" kern="1200" dirty="0" smtClean="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438400" y="0"/>
            <a:ext cx="391004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מעגל הפיצוח</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5" name="Diagram 4"/>
          <p:cNvGraphicFramePr/>
          <p:nvPr/>
        </p:nvGraphicFramePr>
        <p:xfrm>
          <a:off x="533400" y="609600"/>
          <a:ext cx="81534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C:\Program Files\Microsoft Office\MEDIA\CAGCAT10\j0090070.wmf"/>
          <p:cNvPicPr>
            <a:picLocks noChangeAspect="1" noChangeArrowheads="1"/>
          </p:cNvPicPr>
          <p:nvPr/>
        </p:nvPicPr>
        <p:blipFill>
          <a:blip r:embed="rId6"/>
          <a:srcRect/>
          <a:stretch>
            <a:fillRect/>
          </a:stretch>
        </p:blipFill>
        <p:spPr bwMode="auto">
          <a:xfrm>
            <a:off x="6705600" y="914400"/>
            <a:ext cx="1441513" cy="1789113"/>
          </a:xfrm>
          <a:prstGeom prst="rect">
            <a:avLst/>
          </a:prstGeom>
          <a:noFill/>
        </p:spPr>
      </p:pic>
      <p:pic>
        <p:nvPicPr>
          <p:cNvPr id="1027" name="Picture 3" descr="C:\Program Files\Microsoft Office\MEDIA\CAGCAT10\j0149481.wmf"/>
          <p:cNvPicPr>
            <a:picLocks noChangeAspect="1" noChangeArrowheads="1"/>
          </p:cNvPicPr>
          <p:nvPr/>
        </p:nvPicPr>
        <p:blipFill>
          <a:blip r:embed="rId7"/>
          <a:srcRect/>
          <a:stretch>
            <a:fillRect/>
          </a:stretch>
        </p:blipFill>
        <p:spPr bwMode="auto">
          <a:xfrm>
            <a:off x="1321314" y="1219200"/>
            <a:ext cx="1724684" cy="1752600"/>
          </a:xfrm>
          <a:prstGeom prst="rect">
            <a:avLst/>
          </a:prstGeom>
          <a:noFill/>
        </p:spPr>
      </p:pic>
      <p:pic>
        <p:nvPicPr>
          <p:cNvPr id="1028" name="Picture 4" descr="C:\Program Files\Microsoft Office\MEDIA\CAGCAT10\j0195812.wmf"/>
          <p:cNvPicPr>
            <a:picLocks noChangeAspect="1" noChangeArrowheads="1"/>
          </p:cNvPicPr>
          <p:nvPr/>
        </p:nvPicPr>
        <p:blipFill>
          <a:blip r:embed="rId8"/>
          <a:srcRect/>
          <a:stretch>
            <a:fillRect/>
          </a:stretch>
        </p:blipFill>
        <p:spPr bwMode="auto">
          <a:xfrm>
            <a:off x="762000" y="2590800"/>
            <a:ext cx="1541744" cy="1585913"/>
          </a:xfrm>
          <a:prstGeom prst="rect">
            <a:avLst/>
          </a:prstGeom>
          <a:noFill/>
        </p:spPr>
      </p:pic>
      <p:pic>
        <p:nvPicPr>
          <p:cNvPr id="1029" name="Picture 5" descr="C:\Program Files\Microsoft Office\MEDIA\CAGCAT10\j0215086.wmf"/>
          <p:cNvPicPr>
            <a:picLocks noChangeAspect="1" noChangeArrowheads="1"/>
          </p:cNvPicPr>
          <p:nvPr/>
        </p:nvPicPr>
        <p:blipFill>
          <a:blip r:embed="rId9"/>
          <a:srcRect/>
          <a:stretch>
            <a:fillRect/>
          </a:stretch>
        </p:blipFill>
        <p:spPr bwMode="auto">
          <a:xfrm>
            <a:off x="7391400" y="4114800"/>
            <a:ext cx="1358900" cy="212799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556113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Cracking Circle</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5" name="Diagram 4"/>
          <p:cNvGraphicFramePr/>
          <p:nvPr/>
        </p:nvGraphicFramePr>
        <p:xfrm>
          <a:off x="533400" y="304800"/>
          <a:ext cx="8382000"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C:\Program Files\Microsoft Office\MEDIA\CAGCAT10\j0090070.wmf"/>
          <p:cNvPicPr>
            <a:picLocks noChangeAspect="1" noChangeArrowheads="1"/>
          </p:cNvPicPr>
          <p:nvPr/>
        </p:nvPicPr>
        <p:blipFill>
          <a:blip r:embed="rId6"/>
          <a:srcRect/>
          <a:stretch>
            <a:fillRect/>
          </a:stretch>
        </p:blipFill>
        <p:spPr bwMode="auto">
          <a:xfrm>
            <a:off x="6705600" y="914400"/>
            <a:ext cx="1441513" cy="1789113"/>
          </a:xfrm>
          <a:prstGeom prst="rect">
            <a:avLst/>
          </a:prstGeom>
          <a:noFill/>
        </p:spPr>
      </p:pic>
      <p:pic>
        <p:nvPicPr>
          <p:cNvPr id="1027" name="Picture 3" descr="C:\Program Files\Microsoft Office\MEDIA\CAGCAT10\j0149481.wmf"/>
          <p:cNvPicPr>
            <a:picLocks noChangeAspect="1" noChangeArrowheads="1"/>
          </p:cNvPicPr>
          <p:nvPr/>
        </p:nvPicPr>
        <p:blipFill>
          <a:blip r:embed="rId7"/>
          <a:srcRect/>
          <a:stretch>
            <a:fillRect/>
          </a:stretch>
        </p:blipFill>
        <p:spPr bwMode="auto">
          <a:xfrm>
            <a:off x="1321314" y="1219200"/>
            <a:ext cx="1724684" cy="1752600"/>
          </a:xfrm>
          <a:prstGeom prst="rect">
            <a:avLst/>
          </a:prstGeom>
          <a:noFill/>
        </p:spPr>
      </p:pic>
      <p:pic>
        <p:nvPicPr>
          <p:cNvPr id="1028" name="Picture 4" descr="C:\Program Files\Microsoft Office\MEDIA\CAGCAT10\j0195812.wmf"/>
          <p:cNvPicPr>
            <a:picLocks noChangeAspect="1" noChangeArrowheads="1"/>
          </p:cNvPicPr>
          <p:nvPr/>
        </p:nvPicPr>
        <p:blipFill>
          <a:blip r:embed="rId8"/>
          <a:srcRect/>
          <a:stretch>
            <a:fillRect/>
          </a:stretch>
        </p:blipFill>
        <p:spPr bwMode="auto">
          <a:xfrm>
            <a:off x="762000" y="2590800"/>
            <a:ext cx="1541744" cy="1585913"/>
          </a:xfrm>
          <a:prstGeom prst="rect">
            <a:avLst/>
          </a:prstGeom>
          <a:noFill/>
        </p:spPr>
      </p:pic>
      <p:pic>
        <p:nvPicPr>
          <p:cNvPr id="1029" name="Picture 5" descr="C:\Program Files\Microsoft Office\MEDIA\CAGCAT10\j0215086.wmf"/>
          <p:cNvPicPr>
            <a:picLocks noChangeAspect="1" noChangeArrowheads="1"/>
          </p:cNvPicPr>
          <p:nvPr/>
        </p:nvPicPr>
        <p:blipFill>
          <a:blip r:embed="rId9"/>
          <a:srcRect/>
          <a:stretch>
            <a:fillRect/>
          </a:stretch>
        </p:blipFill>
        <p:spPr bwMode="auto">
          <a:xfrm>
            <a:off x="7391400" y="4114800"/>
            <a:ext cx="1358900" cy="2127991"/>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nvGraphicFramePr>
        <p:xfrm>
          <a:off x="457200" y="1524000"/>
          <a:ext cx="7848600"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p:cNvSpPr/>
          <p:nvPr/>
        </p:nvSpPr>
        <p:spPr>
          <a:xfrm>
            <a:off x="2438400" y="228600"/>
            <a:ext cx="382989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he-IL"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מעגל היישום</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0" name="Picture 39" descr="workshop.png">
            <a:hlinkClick r:id="" action="ppaction://noaction"/>
          </p:cNvPr>
          <p:cNvPicPr>
            <a:picLocks noChangeAspect="1"/>
          </p:cNvPicPr>
          <p:nvPr/>
        </p:nvPicPr>
        <p:blipFill>
          <a:blip r:embed="rId6" cstate="print"/>
          <a:stretch>
            <a:fillRect/>
          </a:stretch>
        </p:blipFill>
        <p:spPr>
          <a:xfrm>
            <a:off x="7197634" y="0"/>
            <a:ext cx="1946366" cy="13716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1641</TotalTime>
  <Words>2717</Words>
  <Application>Microsoft Office PowerPoint</Application>
  <PresentationFormat>‫הצגה על המסך (4:3)</PresentationFormat>
  <Paragraphs>264</Paragraphs>
  <Slides>21</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21</vt:i4>
      </vt:variant>
    </vt:vector>
  </HeadingPairs>
  <TitlesOfParts>
    <vt:vector size="22" baseType="lpstr">
      <vt:lpstr>Verve</vt:lpstr>
      <vt:lpstr>שקופית 1</vt:lpstr>
      <vt:lpstr>שקופית 2</vt:lpstr>
      <vt:lpstr>שקופית 3</vt:lpstr>
      <vt:lpstr>שקופית 4</vt:lpstr>
      <vt:lpstr>שקופית 5</vt:lpstr>
      <vt:lpstr>שקופית 6</vt:lpstr>
      <vt:lpstr>שקופית 7</vt:lpstr>
      <vt:lpstr>שקופית 8</vt:lpstr>
      <vt:lpstr>שקופית 9</vt:lpstr>
      <vt:lpstr>שקופית 10</vt:lpstr>
      <vt:lpstr>שקופית 11</vt:lpstr>
      <vt:lpstr>שקופית 12</vt:lpstr>
      <vt:lpstr>שקופית 13</vt:lpstr>
      <vt:lpstr>שקופית 14</vt:lpstr>
      <vt:lpstr>שקופית 15</vt:lpstr>
      <vt:lpstr>שקופית 16</vt:lpstr>
      <vt:lpstr>שקופית 17</vt:lpstr>
      <vt:lpstr>שקופית 18</vt:lpstr>
      <vt:lpstr>שקופית 19</vt:lpstr>
      <vt:lpstr>שקופית 20</vt:lpstr>
      <vt:lpstr>שקופית 21</vt:lpstr>
    </vt:vector>
  </TitlesOfParts>
  <Company>Amdocs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Moshe Naftaly +972-52-2446952</dc:creator>
  <cp:lastModifiedBy>MICHAL</cp:lastModifiedBy>
  <cp:revision>181</cp:revision>
  <dcterms:created xsi:type="dcterms:W3CDTF">2010-07-23T04:21:43Z</dcterms:created>
  <dcterms:modified xsi:type="dcterms:W3CDTF">2011-02-08T10:53:13Z</dcterms:modified>
</cp:coreProperties>
</file>