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40080" y="1646640"/>
            <a:ext cx="1645200" cy="109656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1646640"/>
            <a:ext cx="1645200" cy="109656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298400" y="1646640"/>
            <a:ext cx="1645200" cy="109656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41160" y="914400"/>
            <a:ext cx="5302440" cy="54792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Space Creator plugin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_0"/>
          <p:cNvSpPr/>
          <p:nvPr/>
        </p:nvSpPr>
        <p:spPr>
          <a:xfrm>
            <a:off x="6584400" y="1646640"/>
            <a:ext cx="1645200" cy="109656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ASN.1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4_0"/>
          <p:cNvSpPr/>
          <p:nvPr/>
        </p:nvSpPr>
        <p:spPr>
          <a:xfrm>
            <a:off x="685800" y="137880"/>
            <a:ext cx="7588440" cy="54792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QtCreator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_1"/>
          <p:cNvSpPr/>
          <p:nvPr/>
        </p:nvSpPr>
        <p:spPr>
          <a:xfrm>
            <a:off x="6629400" y="914400"/>
            <a:ext cx="1600200" cy="54792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ASN.1 plugin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28800" y="182880"/>
            <a:ext cx="1828440" cy="173700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RemoteControl-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920240" y="914400"/>
            <a:ext cx="1279800" cy="91368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Websocket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931920" y="182880"/>
            <a:ext cx="1828440" cy="173700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RemoteControl-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6035040" y="182880"/>
            <a:ext cx="1828440" cy="173700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Undo / Redo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8138160" y="182880"/>
            <a:ext cx="1828440" cy="173700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MscChart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74320" y="822960"/>
            <a:ext cx="1188360" cy="109692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ffffff"/>
          </a:solidFill>
          <a:ln cap="rnd"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280160" y="1188360"/>
            <a:ext cx="639720" cy="456840"/>
          </a:xfrm>
          <a:custGeom>
            <a:avLst/>
            <a:gdLst/>
            <a:ahLst/>
            <a:rect l="l" t="t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cap="rnd"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3566160" y="1188360"/>
            <a:ext cx="639720" cy="456840"/>
          </a:xfrm>
          <a:custGeom>
            <a:avLst/>
            <a:gdLst/>
            <a:ahLst/>
            <a:rect l="l" t="t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cap="rnd"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5669280" y="1188360"/>
            <a:ext cx="639720" cy="456840"/>
          </a:xfrm>
          <a:custGeom>
            <a:avLst/>
            <a:gdLst/>
            <a:ahLst/>
            <a:rect l="l" t="t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cap="rnd"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7772400" y="1188360"/>
            <a:ext cx="639720" cy="456840"/>
          </a:xfrm>
          <a:custGeom>
            <a:avLst/>
            <a:gdLst/>
            <a:ahLst/>
            <a:rect l="l" t="t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cap="rnd"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LibreOffice/7.1.3.2$Linux_X86_64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2020-04-21T08:13:24Z</dcterms:created>
  <dc:creator/>
  <dc:description/>
  <dc:language>en-US</dc:language>
  <cp:lastModifiedBy/>
  <dcterms:modified xsi:type="dcterms:W3CDTF">2021-06-02T15:47:09Z</dcterms:modified>
  <cp:revision>8</cp:revision>
  <dc:subject/>
  <dc:title/>
</cp:coreProperties>
</file>