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56" r:id="rId4"/>
    <p:sldId id="260" r:id="rId5"/>
    <p:sldId id="264" r:id="rId6"/>
    <p:sldId id="265" r:id="rId7"/>
    <p:sldId id="272" r:id="rId8"/>
    <p:sldId id="274" r:id="rId9"/>
    <p:sldId id="276" r:id="rId10"/>
    <p:sldId id="277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D3771CF-8594-47FD-B87F-B38B7745D69A}">
          <p14:sldIdLst>
            <p14:sldId id="266"/>
            <p14:sldId id="259"/>
            <p14:sldId id="256"/>
            <p14:sldId id="260"/>
            <p14:sldId id="264"/>
            <p14:sldId id="265"/>
            <p14:sldId id="272"/>
            <p14:sldId id="274"/>
            <p14:sldId id="276"/>
            <p14:sldId id="277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DDC71-DEDC-4408-AC57-6AAA1B168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3DB84E-BF44-452B-8469-98EAF02AC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0BBE05-3D06-4035-B772-893F2138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CE95D5-BF75-44A5-9383-F43BD0EB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1AEA1-0EA9-46C6-90BD-8F797E40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8B925-9866-4083-94E7-1A3F53CE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B57809-F7C0-4794-AA44-7FE63BF52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AFFD8-0ACA-41C5-BBCB-F432484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6F505E-77CD-4AA1-BF97-54519591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C3661A-3836-4948-919E-6987FFBD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36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2C84FD-E278-49BB-9B27-5FC3DDE6F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0106F0-55D8-4355-99A8-60CD2A37C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3963B1-8288-47C5-B09C-8A4B77F9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68D7AD-42BF-470B-B15B-A5340C63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5E7B4D-8098-4249-8EA3-A237801B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2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87492-4858-4848-BFF6-868D6D83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493C4-76C8-456B-B003-A1040970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F11FCC-D9C4-43C3-93C5-85E0CC56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B9A358-B461-4135-908B-994FE5E3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FFBA5-DC08-443C-BE67-9DBBE67E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3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4701C-CF55-4645-A9DA-2CB17493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2A363A-7CA5-4266-A2DD-C7E0B945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6EDE47-BB3F-4F47-B651-8112FC36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F8DDC-89A3-4F17-9D8C-F5EFFCFA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F2934-AC87-43DF-BED7-43075605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4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95C5D-9943-4263-8BA3-C77A774B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F94E9-D164-4B48-BABD-6258D0A31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06391-A453-4078-B135-6AAAE9B5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D2BCFA-5C39-4B0D-B428-9F6166DE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3963A9-BC9C-4915-BE33-02A8E67B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F3EB1-13E9-459E-A71D-FB06702B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2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7F734-E4F6-4ACD-BED7-AA6D0D8D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F3E51F-5578-4918-99DB-64DF1CDD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F5F9E4-B41C-4D09-9E37-798390B2A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46B51B-9C44-46A6-8CDE-1B3B81FEF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E65FDD-8974-4767-8DF7-AF785AE24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79E62E-6571-4722-B1BF-C4817F55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05D078-3810-4E95-8981-166139B0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421B52-BFE4-404C-92A4-5B8C1516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51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2F7C3-6073-4DD9-9643-C23917A4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C85F38-96D8-4E59-B3AC-97DC6FCA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7E610B-461C-4875-A454-96107913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0CF558-4152-4C7E-BF76-29CC9034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47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81B372-A835-415C-9681-EC9E99B4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436429-1DD9-410C-B8DD-241DD48F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32CD6A-0769-4D07-A917-FBC0768A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10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4CC54-19AE-4B22-9BF0-C4621B5D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31C2E-68E3-4389-B9C6-23ADBE35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2AC56-FF24-4E85-B33F-50EB52780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7BB73E-4A23-4BE8-A1AB-B2E5824B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EB21D5-9760-4DF9-AA65-F0BEC4A6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D731F5-3C72-47EE-AB53-846302FF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31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5E85A-1A46-489B-BC7E-02BA23B4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DDD937-383D-43AF-9D3C-2A5383AD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39570D-B186-49D7-BD5F-6D47A7190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4675E2-DE7B-4348-99C7-B3BFA595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9FE4DE-DD64-4276-A6A4-63E9F8E9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8A8521-7467-4423-849C-1BF0BCB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67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567E02-0B06-4613-B92A-9B0B4071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AE91C-825B-4AE8-A396-9DBC3F11F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0B0ACB-A6DA-4F1C-B5EF-21F0217AF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A00B-885F-4C33-AB1C-4BA580F13295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CDE192-B594-4F5B-B6DE-AF972A54F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D2985-9CA9-4820-AFFE-1C8F2914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C911-B886-4F20-B73F-D614697A2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75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7CF82D-4D6B-41BA-BF22-716D00776331}"/>
              </a:ext>
            </a:extLst>
          </p:cNvPr>
          <p:cNvSpPr txBox="1"/>
          <p:nvPr/>
        </p:nvSpPr>
        <p:spPr>
          <a:xfrm>
            <a:off x="356048" y="183289"/>
            <a:ext cx="2573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配合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HW14-1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作業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A5F2B1-D9E4-4796-A4CF-05ECD039AF59}"/>
              </a:ext>
            </a:extLst>
          </p:cNvPr>
          <p:cNvSpPr/>
          <p:nvPr/>
        </p:nvSpPr>
        <p:spPr>
          <a:xfrm>
            <a:off x="356048" y="847363"/>
            <a:ext cx="844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首先會說明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origin(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原始的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hw14-1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line.c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是如何插入空格的，之後才會說明作業要求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94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7CF82D-4D6B-41BA-BF22-716D00776331}"/>
              </a:ext>
            </a:extLst>
          </p:cNvPr>
          <p:cNvSpPr txBox="1"/>
          <p:nvPr/>
        </p:nvSpPr>
        <p:spPr>
          <a:xfrm>
            <a:off x="356048" y="183289"/>
            <a:ext cx="2573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4A9F435-3958-4E1E-A88F-ABC89E067C97}"/>
              </a:ext>
            </a:extLst>
          </p:cNvPr>
          <p:cNvSpPr/>
          <p:nvPr/>
        </p:nvSpPr>
        <p:spPr>
          <a:xfrm>
            <a:off x="8325185" y="1052740"/>
            <a:ext cx="1935145" cy="58477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第一行句子長度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54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單字個數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10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282DBF5-0974-4961-9AE6-9065C4CF369D}"/>
              </a:ext>
            </a:extLst>
          </p:cNvPr>
          <p:cNvSpPr txBox="1"/>
          <p:nvPr/>
        </p:nvSpPr>
        <p:spPr>
          <a:xfrm>
            <a:off x="356047" y="2611919"/>
            <a:ext cx="1138910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進入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(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++)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迴圈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數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計算每一個單字前需插入的空格數量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/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- 1);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4/(10-1)=0</a:t>
            </a: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需要請同學撰寫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程式碼，條件為：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從每行的第一個空格處開始交替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且若有額外的空間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，才能多插入一個空格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因為剛剛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變成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，所以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science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後面空格不會多增加一個空格，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第一行的後續單字也是如此</a:t>
            </a:r>
            <a:endParaRPr lang="en-US" altLang="zh-TW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(j = 1; j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+ 1;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j++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//j=1,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spaces_to_insert+1=1;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1&lt;=1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putchar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(' ‘);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會執行一次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更新剩餘的額外空格數和單詞數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4-1=3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--;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10-1=9</a:t>
            </a: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46DDAB35-01BB-4B99-B837-AFE1736D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918" y="5220485"/>
            <a:ext cx="7830643" cy="1486107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69D9573D-7588-4768-9062-A18A33FABEE8}"/>
              </a:ext>
            </a:extLst>
          </p:cNvPr>
          <p:cNvSpPr/>
          <p:nvPr/>
        </p:nvSpPr>
        <p:spPr>
          <a:xfrm>
            <a:off x="7643992" y="5275654"/>
            <a:ext cx="133488" cy="22555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BED6DB-5B3F-4A6D-A2AF-E51FB03595AF}"/>
              </a:ext>
            </a:extLst>
          </p:cNvPr>
          <p:cNvSpPr/>
          <p:nvPr/>
        </p:nvSpPr>
        <p:spPr>
          <a:xfrm>
            <a:off x="6478869" y="487290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只添加了一個空格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CDA447DA-1E7B-44E1-9FA2-6BBFF660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8" y="1073638"/>
            <a:ext cx="7754432" cy="140989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AB467634-5EB3-4F39-B348-74C7D5BF0309}"/>
              </a:ext>
            </a:extLst>
          </p:cNvPr>
          <p:cNvSpPr/>
          <p:nvPr/>
        </p:nvSpPr>
        <p:spPr>
          <a:xfrm>
            <a:off x="2742941" y="1073638"/>
            <a:ext cx="144780" cy="2004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122890F-3AC8-41D6-9843-E98938A37326}"/>
              </a:ext>
            </a:extLst>
          </p:cNvPr>
          <p:cNvSpPr/>
          <p:nvPr/>
        </p:nvSpPr>
        <p:spPr>
          <a:xfrm>
            <a:off x="356048" y="694257"/>
            <a:ext cx="1907895" cy="338554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中間處理過程</a:t>
            </a:r>
          </a:p>
        </p:txBody>
      </p:sp>
    </p:spTree>
    <p:extLst>
      <p:ext uri="{BB962C8B-B14F-4D97-AF65-F5344CB8AC3E}">
        <p14:creationId xmlns:p14="http://schemas.microsoft.com/office/powerpoint/2010/main" val="320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7CF82D-4D6B-41BA-BF22-716D00776331}"/>
              </a:ext>
            </a:extLst>
          </p:cNvPr>
          <p:cNvSpPr txBox="1"/>
          <p:nvPr/>
        </p:nvSpPr>
        <p:spPr>
          <a:xfrm>
            <a:off x="356048" y="75567"/>
            <a:ext cx="2573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4A9F435-3958-4E1E-A88F-ABC89E067C97}"/>
              </a:ext>
            </a:extLst>
          </p:cNvPr>
          <p:cNvSpPr/>
          <p:nvPr/>
        </p:nvSpPr>
        <p:spPr>
          <a:xfrm>
            <a:off x="8325185" y="1318332"/>
            <a:ext cx="1935145" cy="58477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第二行句子長度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54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單字個數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7</a:t>
            </a: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996DA856-5F76-4CF8-9C8F-59550B73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8" y="996835"/>
            <a:ext cx="7754432" cy="1409897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69FD11ED-0140-46A9-B985-B41FADB50E31}"/>
              </a:ext>
            </a:extLst>
          </p:cNvPr>
          <p:cNvSpPr/>
          <p:nvPr/>
        </p:nvSpPr>
        <p:spPr>
          <a:xfrm>
            <a:off x="1668780" y="1296553"/>
            <a:ext cx="118110" cy="2004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282DBF5-0974-4961-9AE6-9065C4CF369D}"/>
              </a:ext>
            </a:extLst>
          </p:cNvPr>
          <p:cNvSpPr txBox="1"/>
          <p:nvPr/>
        </p:nvSpPr>
        <p:spPr>
          <a:xfrm>
            <a:off x="356048" y="2535116"/>
            <a:ext cx="103593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計算額外空格為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MAX_LINE_LEN -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60-54=6</a:t>
            </a:r>
          </a:p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進入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(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++)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迴圈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數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計算每一個單字前需插入的空格數量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/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- 1);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6/(7-1)=1</a:t>
            </a: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需要請同學撰寫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程式碼，條件為：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從每行的第一個空格處檢查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=true)</a:t>
            </a: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且若有額外的空間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，才能多插入一個空格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evolve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符合條件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，且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也符合，若插入以後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會變為相反值，直到下一行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(j = 1; j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+ 1;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j++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//j=1,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spaces_to_insert+1=2;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1&lt;=2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putchar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(' ‘);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會執行兩次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更新剩餘的額外空格數和單詞數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6-3=1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--;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7-1=6</a:t>
            </a: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46DDAB35-01BB-4B99-B837-AFE1736D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18" y="5295090"/>
            <a:ext cx="7830643" cy="1486107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69D9573D-7588-4768-9062-A18A33FABEE8}"/>
              </a:ext>
            </a:extLst>
          </p:cNvPr>
          <p:cNvSpPr/>
          <p:nvPr/>
        </p:nvSpPr>
        <p:spPr>
          <a:xfrm>
            <a:off x="6463772" y="5594781"/>
            <a:ext cx="345460" cy="30859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BED6DB-5B3F-4A6D-A2AF-E51FB03595AF}"/>
              </a:ext>
            </a:extLst>
          </p:cNvPr>
          <p:cNvSpPr/>
          <p:nvPr/>
        </p:nvSpPr>
        <p:spPr>
          <a:xfrm>
            <a:off x="6463772" y="3293618"/>
            <a:ext cx="41050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除了原本的兩個空格外，</a:t>
            </a:r>
            <a:endParaRPr lang="en-US" altLang="zh-TW" sz="16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再多插入一個空格，</a:t>
            </a:r>
            <a:endParaRPr lang="en-US" altLang="zh-TW" sz="16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變成三個空格，</a:t>
            </a:r>
            <a:endParaRPr lang="en-US" altLang="zh-TW" sz="16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那後續的單字因為</a:t>
            </a:r>
            <a:r>
              <a:rPr lang="en-US" altLang="zh-TW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改變，</a:t>
            </a:r>
            <a:endParaRPr lang="en-US" altLang="zh-TW" sz="16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所以不會做額外的插入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FD710D1-3E8D-46D8-BD09-54293EC876D7}"/>
              </a:ext>
            </a:extLst>
          </p:cNvPr>
          <p:cNvSpPr/>
          <p:nvPr/>
        </p:nvSpPr>
        <p:spPr>
          <a:xfrm>
            <a:off x="356048" y="617454"/>
            <a:ext cx="1907895" cy="338554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中間處理過程</a:t>
            </a:r>
          </a:p>
        </p:txBody>
      </p:sp>
    </p:spTree>
    <p:extLst>
      <p:ext uri="{BB962C8B-B14F-4D97-AF65-F5344CB8AC3E}">
        <p14:creationId xmlns:p14="http://schemas.microsoft.com/office/powerpoint/2010/main" val="427150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7CF82D-4D6B-41BA-BF22-716D00776331}"/>
              </a:ext>
            </a:extLst>
          </p:cNvPr>
          <p:cNvSpPr txBox="1"/>
          <p:nvPr/>
        </p:nvSpPr>
        <p:spPr>
          <a:xfrm>
            <a:off x="356048" y="75567"/>
            <a:ext cx="2573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4A9F435-3958-4E1E-A88F-ABC89E067C97}"/>
              </a:ext>
            </a:extLst>
          </p:cNvPr>
          <p:cNvSpPr/>
          <p:nvPr/>
        </p:nvSpPr>
        <p:spPr>
          <a:xfrm>
            <a:off x="8325185" y="1539672"/>
            <a:ext cx="1935145" cy="58477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第三行句子長度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58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單字個數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9</a:t>
            </a: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996DA856-5F76-4CF8-9C8F-59550B73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8" y="996835"/>
            <a:ext cx="7754432" cy="1409897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174D3C6A-C8EF-4DEC-91FE-3CCE48AA17A5}"/>
              </a:ext>
            </a:extLst>
          </p:cNvPr>
          <p:cNvSpPr/>
          <p:nvPr/>
        </p:nvSpPr>
        <p:spPr>
          <a:xfrm>
            <a:off x="1931670" y="1560712"/>
            <a:ext cx="118110" cy="2004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282DBF5-0974-4961-9AE6-9065C4CF369D}"/>
              </a:ext>
            </a:extLst>
          </p:cNvPr>
          <p:cNvSpPr txBox="1"/>
          <p:nvPr/>
        </p:nvSpPr>
        <p:spPr>
          <a:xfrm>
            <a:off x="356048" y="2535116"/>
            <a:ext cx="103593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計算額外空格為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MAX_LINE_LEN -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60-58=2</a:t>
            </a:r>
          </a:p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進入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(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++)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迴圈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數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計算每一個單字前需插入的空格數量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/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- 1);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2/(9-1)=0</a:t>
            </a: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需要請同學撰寫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程式碼，條件為：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從每行的第一個空格處檢查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=true)</a:t>
            </a: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且若有額外的空間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，才能多插入一個空格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developed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符合條件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，且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也符合，若插入以後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會變為相反值，直到下一行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(j = 1; j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+ 1;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j++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//j=1,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spaces_to_insert+1=1;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1&lt;=1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putchar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(‘ ‘);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會執行一次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更新剩餘的額外空格數和單詞數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6-2=4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--;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10-1=9</a:t>
            </a: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46DDAB35-01BB-4B99-B837-AFE1736D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18" y="5295090"/>
            <a:ext cx="7830643" cy="1486107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69D9573D-7588-4768-9062-A18A33FABEE8}"/>
              </a:ext>
            </a:extLst>
          </p:cNvPr>
          <p:cNvSpPr/>
          <p:nvPr/>
        </p:nvSpPr>
        <p:spPr>
          <a:xfrm>
            <a:off x="6721225" y="5861165"/>
            <a:ext cx="247746" cy="30859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BED6DB-5B3F-4A6D-A2AF-E51FB03595AF}"/>
              </a:ext>
            </a:extLst>
          </p:cNvPr>
          <p:cNvSpPr/>
          <p:nvPr/>
        </p:nvSpPr>
        <p:spPr>
          <a:xfrm>
            <a:off x="6580323" y="3852653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除了原本的一個空格外，</a:t>
            </a:r>
            <a:endParaRPr lang="en-US" altLang="zh-TW" sz="16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再多插入一個空格，</a:t>
            </a:r>
            <a:endParaRPr lang="en-US" altLang="zh-TW" sz="16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接下來的行數也請依此類推</a:t>
            </a:r>
            <a:endParaRPr lang="en-US" altLang="zh-TW" sz="16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FD710D1-3E8D-46D8-BD09-54293EC876D7}"/>
              </a:ext>
            </a:extLst>
          </p:cNvPr>
          <p:cNvSpPr/>
          <p:nvPr/>
        </p:nvSpPr>
        <p:spPr>
          <a:xfrm>
            <a:off x="356048" y="617454"/>
            <a:ext cx="1907895" cy="338554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中間處理過程</a:t>
            </a:r>
          </a:p>
        </p:txBody>
      </p:sp>
    </p:spTree>
    <p:extLst>
      <p:ext uri="{BB962C8B-B14F-4D97-AF65-F5344CB8AC3E}">
        <p14:creationId xmlns:p14="http://schemas.microsoft.com/office/powerpoint/2010/main" val="38972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7CF82D-4D6B-41BA-BF22-716D00776331}"/>
              </a:ext>
            </a:extLst>
          </p:cNvPr>
          <p:cNvSpPr txBox="1"/>
          <p:nvPr/>
        </p:nvSpPr>
        <p:spPr>
          <a:xfrm>
            <a:off x="4809208" y="2967335"/>
            <a:ext cx="25735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95414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5AD935F-AB28-4890-AF94-C78D9791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0" y="893321"/>
            <a:ext cx="8821381" cy="29245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56BCFF9-8472-4C37-97E5-7BDB28041BC4}"/>
              </a:ext>
            </a:extLst>
          </p:cNvPr>
          <p:cNvSpPr txBox="1"/>
          <p:nvPr/>
        </p:nvSpPr>
        <p:spPr>
          <a:xfrm>
            <a:off x="342790" y="164885"/>
            <a:ext cx="50161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下面是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HW14-1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的範例輸入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每一行的長度為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個字元，反白中的 ⦁ 代表空格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3C4341-681F-4312-B3FD-E74E0C2F8140}"/>
              </a:ext>
            </a:extLst>
          </p:cNvPr>
          <p:cNvSpPr txBox="1"/>
          <p:nvPr/>
        </p:nvSpPr>
        <p:spPr>
          <a:xfrm>
            <a:off x="342790" y="3900009"/>
            <a:ext cx="72635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下面是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中間處理過程</a:t>
            </a:r>
            <a:endParaRPr lang="en-US" altLang="zh-TW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程式碼會先在句子中的單字間插入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一格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空格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先不要管每行長度需為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89ED69-8741-4297-A292-CCE7CA38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0" y="4601720"/>
            <a:ext cx="9353079" cy="20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B9CF197-1C78-49FA-A398-0BB059B622DE}"/>
              </a:ext>
            </a:extLst>
          </p:cNvPr>
          <p:cNvSpPr txBox="1"/>
          <p:nvPr/>
        </p:nvSpPr>
        <p:spPr>
          <a:xfrm>
            <a:off x="231030" y="109725"/>
            <a:ext cx="49808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的程式碼會將剛剛中間處理過程再次處理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插入額外空格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，使每句總長度為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2E6571-176F-4A37-ACE6-1F1CB66A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0" y="826988"/>
            <a:ext cx="7983064" cy="183858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D9BCEC-762F-449D-9154-47D5249A438C}"/>
              </a:ext>
            </a:extLst>
          </p:cNvPr>
          <p:cNvSpPr txBox="1"/>
          <p:nvPr/>
        </p:nvSpPr>
        <p:spPr>
          <a:xfrm>
            <a:off x="237192" y="2856283"/>
            <a:ext cx="1106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HW14-1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的題目要求改寫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line.c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write_line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(void)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函數，首先我們先看如何從中間處理過程轉變為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D08863-59F9-4FC5-BE22-FCCAF4248F6F}"/>
              </a:ext>
            </a:extLst>
          </p:cNvPr>
          <p:cNvSpPr/>
          <p:nvPr/>
        </p:nvSpPr>
        <p:spPr>
          <a:xfrm>
            <a:off x="6096000" y="532027"/>
            <a:ext cx="1972015" cy="338554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最終輸出結果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53F37B1-E985-450F-AAC6-02965954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30" y="3464470"/>
            <a:ext cx="6457505" cy="14315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32A7B4-3666-48D1-8F04-B6656F73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47" y="5134831"/>
            <a:ext cx="6852640" cy="1578234"/>
          </a:xfrm>
          <a:prstGeom prst="rect">
            <a:avLst/>
          </a:prstGeom>
        </p:spPr>
      </p:pic>
      <p:sp>
        <p:nvSpPr>
          <p:cNvPr id="4" name="箭號: 向下 3">
            <a:extLst>
              <a:ext uri="{FF2B5EF4-FFF2-40B4-BE49-F238E27FC236}">
                <a16:creationId xmlns:a16="http://schemas.microsoft.com/office/drawing/2014/main" id="{06DB7388-8F44-40D6-A072-AC3CEA1F6AA3}"/>
              </a:ext>
            </a:extLst>
          </p:cNvPr>
          <p:cNvSpPr/>
          <p:nvPr/>
        </p:nvSpPr>
        <p:spPr>
          <a:xfrm>
            <a:off x="5712453" y="4756142"/>
            <a:ext cx="383547" cy="5185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81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C93239B-368D-461F-9C13-699ABDE6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0" y="810634"/>
            <a:ext cx="9353079" cy="20733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A1C6292-FE0F-43C9-8602-36C8A3A732B4}"/>
              </a:ext>
            </a:extLst>
          </p:cNvPr>
          <p:cNvSpPr/>
          <p:nvPr/>
        </p:nvSpPr>
        <p:spPr>
          <a:xfrm>
            <a:off x="9692408" y="810634"/>
            <a:ext cx="2037737" cy="58477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第一行句子長度: 54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單字個數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9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D9BCEC-762F-449D-9154-47D5249A438C}"/>
              </a:ext>
            </a:extLst>
          </p:cNvPr>
          <p:cNvSpPr txBox="1"/>
          <p:nvPr/>
        </p:nvSpPr>
        <p:spPr>
          <a:xfrm>
            <a:off x="227032" y="204523"/>
            <a:ext cx="7731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題目要求改寫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line.c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write_line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(void)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函數，首先我們先看中間處理過程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260FD4-11C7-4DA2-B27D-7437E8DDB7C1}"/>
              </a:ext>
            </a:extLst>
          </p:cNvPr>
          <p:cNvSpPr txBox="1"/>
          <p:nvPr/>
        </p:nvSpPr>
        <p:spPr>
          <a:xfrm>
            <a:off x="220870" y="2978572"/>
            <a:ext cx="1014824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計算額外空格為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MAX_LINE_LEN -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60-54=6</a:t>
            </a:r>
          </a:p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進入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(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++)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迴圈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(1)…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計算每一個單字前需插入的空格數量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/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- 1);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6/(9-1)=0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(j = 1; j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+ 1;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j++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//j=1,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spaces_to_insert+1=1;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1&lt;=1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執行一次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putchar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(' ');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更新剩餘的額外空格數和單詞數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6-0=6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--;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9-1=8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964F19-85E5-44A6-BD8D-4EF091A24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00" y="4998720"/>
            <a:ext cx="7184900" cy="165475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508A59F-AFAD-4351-AC53-7869694F724E}"/>
              </a:ext>
            </a:extLst>
          </p:cNvPr>
          <p:cNvSpPr/>
          <p:nvPr/>
        </p:nvSpPr>
        <p:spPr>
          <a:xfrm>
            <a:off x="5593080" y="5067300"/>
            <a:ext cx="137160" cy="2286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B31CD3-6D9A-4E81-8B15-8A1A646C950A}"/>
              </a:ext>
            </a:extLst>
          </p:cNvPr>
          <p:cNvSpPr/>
          <p:nvPr/>
        </p:nvSpPr>
        <p:spPr>
          <a:xfrm>
            <a:off x="4832423" y="4686732"/>
            <a:ext cx="1391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插入</a:t>
            </a:r>
            <a:r>
              <a:rPr lang="en-US" altLang="zh-TW" sz="14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後面空格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764575-F8D4-4188-80B9-1A78100B91B3}"/>
              </a:ext>
            </a:extLst>
          </p:cNvPr>
          <p:cNvSpPr/>
          <p:nvPr/>
        </p:nvSpPr>
        <p:spPr>
          <a:xfrm>
            <a:off x="1031437" y="874421"/>
            <a:ext cx="137160" cy="2286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6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C93239B-368D-461F-9C13-699ABDE6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0" y="810634"/>
            <a:ext cx="9353079" cy="20733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A1C6292-FE0F-43C9-8602-36C8A3A732B4}"/>
              </a:ext>
            </a:extLst>
          </p:cNvPr>
          <p:cNvSpPr/>
          <p:nvPr/>
        </p:nvSpPr>
        <p:spPr>
          <a:xfrm>
            <a:off x="9656897" y="777240"/>
            <a:ext cx="2037737" cy="58477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第一行句子長度: 54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單字個數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9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D9BCEC-762F-449D-9154-47D5249A438C}"/>
              </a:ext>
            </a:extLst>
          </p:cNvPr>
          <p:cNvSpPr txBox="1"/>
          <p:nvPr/>
        </p:nvSpPr>
        <p:spPr>
          <a:xfrm>
            <a:off x="227032" y="204523"/>
            <a:ext cx="7731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題目要求改寫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line.c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write_line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(void)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函數，首先我們先看中間處理過程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260FD4-11C7-4DA2-B27D-7437E8DDB7C1}"/>
              </a:ext>
            </a:extLst>
          </p:cNvPr>
          <p:cNvSpPr txBox="1"/>
          <p:nvPr/>
        </p:nvSpPr>
        <p:spPr>
          <a:xfrm>
            <a:off x="220870" y="2978572"/>
            <a:ext cx="1014824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(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++)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迴圈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(2)…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計算每一個單字前需插入的空格數量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/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- 1);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6/(8-1)=0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(j = 1; j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+ 1;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j++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//j=1,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spaces_to_insert+1=1;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1&lt;=1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執行一次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putchar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(' ');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更新剩餘的額外空格數和單詞數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6-0=6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--;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8-1=7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2A1F3D-809D-4E2D-BE00-0F322F5B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80" y="4812578"/>
            <a:ext cx="7184900" cy="16547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F20342-E3FA-4B0C-8000-6EBE27B6E09A}"/>
              </a:ext>
            </a:extLst>
          </p:cNvPr>
          <p:cNvSpPr/>
          <p:nvPr/>
        </p:nvSpPr>
        <p:spPr>
          <a:xfrm>
            <a:off x="6096000" y="4892987"/>
            <a:ext cx="137160" cy="2286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E9C3E-6C49-4E4D-868A-C71A34D63626}"/>
              </a:ext>
            </a:extLst>
          </p:cNvPr>
          <p:cNvSpPr/>
          <p:nvPr/>
        </p:nvSpPr>
        <p:spPr>
          <a:xfrm>
            <a:off x="5273658" y="4409733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插入</a:t>
            </a:r>
            <a:r>
              <a:rPr lang="en-US" altLang="zh-TW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is</a:t>
            </a:r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後面空格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C8DBB7-64D2-4F34-90F8-C704EE6079F6}"/>
              </a:ext>
            </a:extLst>
          </p:cNvPr>
          <p:cNvSpPr/>
          <p:nvPr/>
        </p:nvSpPr>
        <p:spPr>
          <a:xfrm>
            <a:off x="1457565" y="860074"/>
            <a:ext cx="137160" cy="2286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C93239B-368D-461F-9C13-699ABDE6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0" y="810634"/>
            <a:ext cx="9353079" cy="20733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A1C6292-FE0F-43C9-8602-36C8A3A732B4}"/>
              </a:ext>
            </a:extLst>
          </p:cNvPr>
          <p:cNvSpPr/>
          <p:nvPr/>
        </p:nvSpPr>
        <p:spPr>
          <a:xfrm>
            <a:off x="9656897" y="777240"/>
            <a:ext cx="2037737" cy="58477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第一行句子長度: 54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單字個數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9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D9BCEC-762F-449D-9154-47D5249A438C}"/>
              </a:ext>
            </a:extLst>
          </p:cNvPr>
          <p:cNvSpPr txBox="1"/>
          <p:nvPr/>
        </p:nvSpPr>
        <p:spPr>
          <a:xfrm>
            <a:off x="227032" y="204523"/>
            <a:ext cx="7731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題目要求改寫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line.c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write_line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(void)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函數，首先我們先看中間處理過程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260FD4-11C7-4DA2-B27D-7437E8DDB7C1}"/>
              </a:ext>
            </a:extLst>
          </p:cNvPr>
          <p:cNvSpPr txBox="1"/>
          <p:nvPr/>
        </p:nvSpPr>
        <p:spPr>
          <a:xfrm>
            <a:off x="220870" y="2978572"/>
            <a:ext cx="1014824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計算額外空格為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MAX_LINE_LEN -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60-54=6</a:t>
            </a:r>
          </a:p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進入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(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++)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迴圈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計算每一個單字前需插入的空格數量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/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- 1);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6/(7-1)=1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(j = 1; j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+ 1;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j++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//j=1,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spaces_to_insert+1=2;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1&lt;=1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執行二次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putchar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(' ');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更新剩餘的額外空格數和單詞數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6-0=6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--;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7-1=6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64F10B-57CD-4B97-B1BA-CBC5FEF21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220" y="5107218"/>
            <a:ext cx="7184900" cy="16547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E49122-399B-4D1C-8953-33E43BE0A5B7}"/>
              </a:ext>
            </a:extLst>
          </p:cNvPr>
          <p:cNvSpPr/>
          <p:nvPr/>
        </p:nvSpPr>
        <p:spPr>
          <a:xfrm>
            <a:off x="6829766" y="5172248"/>
            <a:ext cx="241594" cy="2286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F7C027-ECAA-4C99-A301-75E7EE9A0D76}"/>
              </a:ext>
            </a:extLst>
          </p:cNvPr>
          <p:cNvSpPr/>
          <p:nvPr/>
        </p:nvSpPr>
        <p:spPr>
          <a:xfrm>
            <a:off x="5964975" y="4736149"/>
            <a:ext cx="2510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插入</a:t>
            </a:r>
            <a:r>
              <a:rPr lang="en-US" altLang="zh-TW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quirky,</a:t>
            </a:r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後面兩個空格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8F61EB-36AD-483F-9303-9A08A7296F45}"/>
              </a:ext>
            </a:extLst>
          </p:cNvPr>
          <p:cNvSpPr txBox="1"/>
          <p:nvPr/>
        </p:nvSpPr>
        <p:spPr>
          <a:xfrm>
            <a:off x="8475470" y="4643347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以此類推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26DAD3-5F3A-465E-BC34-1A538CE89728}"/>
              </a:ext>
            </a:extLst>
          </p:cNvPr>
          <p:cNvSpPr/>
          <p:nvPr/>
        </p:nvSpPr>
        <p:spPr>
          <a:xfrm>
            <a:off x="2549471" y="841027"/>
            <a:ext cx="137160" cy="2286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4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2F4508E-A819-4B82-9402-2E1580A9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8" y="3429000"/>
            <a:ext cx="7830643" cy="14861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987081-AC36-4220-A2A9-856CB828D98F}"/>
              </a:ext>
            </a:extLst>
          </p:cNvPr>
          <p:cNvSpPr txBox="1"/>
          <p:nvPr/>
        </p:nvSpPr>
        <p:spPr>
          <a:xfrm>
            <a:off x="356048" y="183289"/>
            <a:ext cx="2573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配合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HW14-1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作業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B209B8-108A-42A0-92A6-8E36545A3B08}"/>
              </a:ext>
            </a:extLst>
          </p:cNvPr>
          <p:cNvSpPr/>
          <p:nvPr/>
        </p:nvSpPr>
        <p:spPr>
          <a:xfrm>
            <a:off x="356048" y="847363"/>
            <a:ext cx="678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前面說明完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HW14-1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line.c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的邏輯後，我們看一下題目要求：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BE33A7-1983-473E-9697-4C94668129CD}"/>
              </a:ext>
            </a:extLst>
          </p:cNvPr>
          <p:cNvSpPr txBox="1"/>
          <p:nvPr/>
        </p:nvSpPr>
        <p:spPr>
          <a:xfrm>
            <a:off x="356048" y="1356018"/>
            <a:ext cx="7901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下面是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HW14-1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的範例輸入，每一行的長度為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個字元，反白中的 ⦁ 代表空格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3D95ACB-6701-4B0A-A9D5-9C8A253D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8" y="1924622"/>
            <a:ext cx="10774279" cy="120031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E01BD34-582A-4807-976F-4DF8D7B76A1B}"/>
              </a:ext>
            </a:extLst>
          </p:cNvPr>
          <p:cNvSpPr/>
          <p:nvPr/>
        </p:nvSpPr>
        <p:spPr>
          <a:xfrm>
            <a:off x="8474257" y="3429000"/>
            <a:ext cx="1415772" cy="338554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作業要求輸出</a:t>
            </a:r>
          </a:p>
        </p:txBody>
      </p:sp>
    </p:spTree>
    <p:extLst>
      <p:ext uri="{BB962C8B-B14F-4D97-AF65-F5344CB8AC3E}">
        <p14:creationId xmlns:p14="http://schemas.microsoft.com/office/powerpoint/2010/main" val="171245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7CF82D-4D6B-41BA-BF22-716D00776331}"/>
              </a:ext>
            </a:extLst>
          </p:cNvPr>
          <p:cNvSpPr txBox="1"/>
          <p:nvPr/>
        </p:nvSpPr>
        <p:spPr>
          <a:xfrm>
            <a:off x="356048" y="183289"/>
            <a:ext cx="2573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相比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53EEE7-A108-49F1-A62E-B53BFFA25205}"/>
              </a:ext>
            </a:extLst>
          </p:cNvPr>
          <p:cNvSpPr txBox="1"/>
          <p:nvPr/>
        </p:nvSpPr>
        <p:spPr>
          <a:xfrm>
            <a:off x="241731" y="4668837"/>
            <a:ext cx="86093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可以發現標記螢光筆的空格數量和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輸出的有所不同，根據題目要求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我們需要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在行首的位置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插入比較大的空格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CA5C8C-397D-4F2E-9405-AB86368A858A}"/>
              </a:ext>
            </a:extLst>
          </p:cNvPr>
          <p:cNvSpPr/>
          <p:nvPr/>
        </p:nvSpPr>
        <p:spPr>
          <a:xfrm>
            <a:off x="8368255" y="2877860"/>
            <a:ext cx="1415772" cy="338554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作業要求輸出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CE341B-DCC4-4E5C-9D59-705B4E556BFF}"/>
              </a:ext>
            </a:extLst>
          </p:cNvPr>
          <p:cNvSpPr/>
          <p:nvPr/>
        </p:nvSpPr>
        <p:spPr>
          <a:xfrm>
            <a:off x="8368255" y="995661"/>
            <a:ext cx="1087157" cy="338554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8E51502-6F11-41B1-84E4-22F50F55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2" y="995661"/>
            <a:ext cx="7897327" cy="148610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C47B5F2-B037-4878-B8E2-E434102E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2" y="2890126"/>
            <a:ext cx="7830643" cy="148610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04C223E-4498-4F2B-A87F-B268DF70E284}"/>
              </a:ext>
            </a:extLst>
          </p:cNvPr>
          <p:cNvSpPr/>
          <p:nvPr/>
        </p:nvSpPr>
        <p:spPr>
          <a:xfrm>
            <a:off x="1682496" y="2946892"/>
            <a:ext cx="262128" cy="2004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C03F77-EE9C-4D24-B9FF-70812FA2E265}"/>
              </a:ext>
            </a:extLst>
          </p:cNvPr>
          <p:cNvSpPr/>
          <p:nvPr/>
        </p:nvSpPr>
        <p:spPr>
          <a:xfrm>
            <a:off x="1551432" y="3256582"/>
            <a:ext cx="344424" cy="2004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BDBD6C-0988-4703-9840-CA4F14FF8D13}"/>
              </a:ext>
            </a:extLst>
          </p:cNvPr>
          <p:cNvSpPr/>
          <p:nvPr/>
        </p:nvSpPr>
        <p:spPr>
          <a:xfrm>
            <a:off x="1813560" y="3532934"/>
            <a:ext cx="210312" cy="2004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4DEA38-E941-417B-A8D1-4E00427DA691}"/>
              </a:ext>
            </a:extLst>
          </p:cNvPr>
          <p:cNvSpPr/>
          <p:nvPr/>
        </p:nvSpPr>
        <p:spPr>
          <a:xfrm>
            <a:off x="2154936" y="3825542"/>
            <a:ext cx="210312" cy="2004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68DB183-F96A-479C-9A18-E5AC663D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65" y="5522182"/>
            <a:ext cx="11021089" cy="680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84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7CF82D-4D6B-41BA-BF22-716D00776331}"/>
              </a:ext>
            </a:extLst>
          </p:cNvPr>
          <p:cNvSpPr txBox="1"/>
          <p:nvPr/>
        </p:nvSpPr>
        <p:spPr>
          <a:xfrm>
            <a:off x="356048" y="183289"/>
            <a:ext cx="2573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4A9F435-3958-4E1E-A88F-ABC89E067C97}"/>
              </a:ext>
            </a:extLst>
          </p:cNvPr>
          <p:cNvSpPr/>
          <p:nvPr/>
        </p:nvSpPr>
        <p:spPr>
          <a:xfrm>
            <a:off x="8325185" y="1052740"/>
            <a:ext cx="1935145" cy="58477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第一行句子長度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54</a:t>
            </a:r>
          </a:p>
          <a:p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單字個數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10</a:t>
            </a: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996DA856-5F76-4CF8-9C8F-59550B73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8" y="1073638"/>
            <a:ext cx="7754432" cy="1409897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A7B71A50-CB99-4BB0-9A6A-53B110B306F9}"/>
              </a:ext>
            </a:extLst>
          </p:cNvPr>
          <p:cNvSpPr/>
          <p:nvPr/>
        </p:nvSpPr>
        <p:spPr>
          <a:xfrm>
            <a:off x="1786890" y="1073638"/>
            <a:ext cx="144780" cy="2004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282DBF5-0974-4961-9AE6-9065C4CF369D}"/>
              </a:ext>
            </a:extLst>
          </p:cNvPr>
          <p:cNvSpPr txBox="1"/>
          <p:nvPr/>
        </p:nvSpPr>
        <p:spPr>
          <a:xfrm>
            <a:off x="356048" y="2611919"/>
            <a:ext cx="103593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計算額外空格為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MAX_LINE_LEN -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60-54=6</a:t>
            </a:r>
          </a:p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進入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(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line_len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++)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迴圈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數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計算每一個單字前需插入的空格數量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/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- 1);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6/(10-1)=0</a:t>
            </a: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需要請同學撰寫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程式碼，條件為：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從每行的第一個空格處檢查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=true)</a:t>
            </a:r>
          </a:p>
          <a:p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且若有額外的空間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，才能多插入一個空格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Computer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符合條件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，且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也符合，若插入以後</a:t>
            </a:r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more_space_toggle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會變為相反值，直到下一行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(j = 1; j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+ 1;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j++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//j=1,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spaces_to_insert+1=1;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1&lt;=1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putchar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(' ');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更新剩餘的額外空格數和單詞數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extra_spaces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spaces_to_insert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6-2=4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num_words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--;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10-1=9</a:t>
            </a: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46DDAB35-01BB-4B99-B837-AFE1736D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18" y="5371893"/>
            <a:ext cx="7830643" cy="1486107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69D9573D-7588-4768-9062-A18A33FABEE8}"/>
              </a:ext>
            </a:extLst>
          </p:cNvPr>
          <p:cNvSpPr/>
          <p:nvPr/>
        </p:nvSpPr>
        <p:spPr>
          <a:xfrm>
            <a:off x="6632448" y="5418353"/>
            <a:ext cx="220886" cy="22555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BED6DB-5B3F-4A6D-A2AF-E51FB03595AF}"/>
              </a:ext>
            </a:extLst>
          </p:cNvPr>
          <p:cNvSpPr/>
          <p:nvPr/>
        </p:nvSpPr>
        <p:spPr>
          <a:xfrm>
            <a:off x="7580035" y="5079799"/>
            <a:ext cx="4083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除了原本的一個空格外，再多插入一個空格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FD710D1-3E8D-46D8-BD09-54293EC876D7}"/>
              </a:ext>
            </a:extLst>
          </p:cNvPr>
          <p:cNvSpPr/>
          <p:nvPr/>
        </p:nvSpPr>
        <p:spPr>
          <a:xfrm>
            <a:off x="356048" y="694257"/>
            <a:ext cx="1907895" cy="338554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origin</a:t>
            </a:r>
            <a:r>
              <a: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中間處理過程</a:t>
            </a:r>
          </a:p>
        </p:txBody>
      </p:sp>
    </p:spTree>
    <p:extLst>
      <p:ext uri="{BB962C8B-B14F-4D97-AF65-F5344CB8AC3E}">
        <p14:creationId xmlns:p14="http://schemas.microsoft.com/office/powerpoint/2010/main" val="324838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1785</Words>
  <Application>Microsoft Office PowerPoint</Application>
  <PresentationFormat>寬螢幕</PresentationFormat>
  <Paragraphs>148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顏岑宇</dc:creator>
  <cp:lastModifiedBy>顏岑宇</cp:lastModifiedBy>
  <cp:revision>238</cp:revision>
  <dcterms:created xsi:type="dcterms:W3CDTF">2024-08-14T01:27:42Z</dcterms:created>
  <dcterms:modified xsi:type="dcterms:W3CDTF">2024-08-14T09:38:14Z</dcterms:modified>
</cp:coreProperties>
</file>