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5400675" cy="5400675"/>
  <p:notesSz cx="6858000" cy="9144000"/>
  <p:defaultTextStyle>
    <a:defPPr>
      <a:defRPr lang="en-US"/>
    </a:defPPr>
    <a:lvl1pPr marL="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162" y="120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A850-DA67-4D39-864F-A6745A4E52E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C6C4-9733-4206-9958-6E502840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gsocaa@esaaegypt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97" y="186590"/>
            <a:ext cx="2539682" cy="3034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650" y="3441734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ar-SA" sz="2000" b="1" dirty="0">
                <a:cs typeface="Sultan bold" pitchFamily="2" charset="-78"/>
              </a:rPr>
              <a:t>البرنامج التدريبي</a:t>
            </a:r>
            <a:endParaRPr lang="en-US" sz="2000" dirty="0">
              <a:cs typeface="Sultan bold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307" y="4062068"/>
            <a:ext cx="4653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ar-SA" sz="2800" b="1" dirty="0">
                <a:cs typeface="Sultan bold" pitchFamily="2" charset="-78"/>
              </a:rPr>
              <a:t>"الاعداد الفني والمهني للمحاسبين والمراجعين "</a:t>
            </a:r>
            <a:endParaRPr lang="en-US" sz="2800" b="1" dirty="0">
              <a:cs typeface="Sultan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4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70" y="151690"/>
            <a:ext cx="1038515" cy="1241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85911"/>
            <a:ext cx="545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ar-SA" sz="2400" b="1" dirty="0">
                <a:cs typeface="Sultan bold" pitchFamily="2" charset="-78"/>
              </a:rPr>
              <a:t>في اطار الدور المجتمعي لجمعية المحاسبين والمراجعين المصرية</a:t>
            </a:r>
            <a:endParaRPr lang="en-US" sz="2400" dirty="0">
              <a:cs typeface="Sultan bold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789" y="2292740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ar-EG" sz="2800" b="1" dirty="0" smtClean="0">
                <a:cs typeface="Sultan bold" pitchFamily="2" charset="-78"/>
              </a:rPr>
              <a:t>فرصة</a:t>
            </a:r>
            <a:endParaRPr lang="en-US" sz="2800" b="1" dirty="0">
              <a:cs typeface="Sultan bold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42" y="3102437"/>
            <a:ext cx="4806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SA" sz="2800" b="1" dirty="0">
                <a:cs typeface="Sultan bold" pitchFamily="2" charset="-78"/>
              </a:rPr>
              <a:t>مقدمة من الجمعية </a:t>
            </a:r>
            <a:endParaRPr lang="ar-EG" sz="2800" b="1" dirty="0">
              <a:cs typeface="Sultan bold" pitchFamily="2" charset="-78"/>
            </a:endParaRPr>
          </a:p>
          <a:p>
            <a:pPr algn="ctr" rtl="1"/>
            <a:r>
              <a:rPr lang="ar-SA" sz="2800" b="1" dirty="0">
                <a:cs typeface="Sultan bold" pitchFamily="2" charset="-78"/>
              </a:rPr>
              <a:t>للباحثين عن التميز لطلبة السنوات النهائية </a:t>
            </a:r>
            <a:endParaRPr lang="ar-EG" sz="2800" b="1" dirty="0">
              <a:cs typeface="Sultan bold" pitchFamily="2" charset="-78"/>
            </a:endParaRPr>
          </a:p>
          <a:p>
            <a:pPr algn="ctr" rtl="1"/>
            <a:r>
              <a:rPr lang="ar-SA" sz="2800" b="1" dirty="0">
                <a:cs typeface="Sultan bold" pitchFamily="2" charset="-78"/>
              </a:rPr>
              <a:t>وخريجي كليات التجارة الجدد</a:t>
            </a:r>
            <a:endParaRPr lang="en-US" sz="2800" b="1" dirty="0">
              <a:cs typeface="Sultan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02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7" y="83451"/>
            <a:ext cx="1038515" cy="1241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876" y="1767111"/>
            <a:ext cx="4902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ar-SA" sz="2800" b="1" dirty="0">
                <a:cs typeface="Sultan bold" pitchFamily="2" charset="-78"/>
              </a:rPr>
              <a:t>تمكنك من إكتساب المهارات المهنية والفنية</a:t>
            </a:r>
            <a:endParaRPr lang="ar-EG" sz="2800" b="1" dirty="0">
              <a:cs typeface="Sultan bold" pitchFamily="2" charset="-78"/>
            </a:endParaRPr>
          </a:p>
          <a:p>
            <a:pPr rtl="1"/>
            <a:r>
              <a:rPr lang="ar-SA" sz="2800" b="1" dirty="0">
                <a:cs typeface="Sultan bold" pitchFamily="2" charset="-78"/>
              </a:rPr>
              <a:t> للمحاسبة والمراجعة للتأهيل لسوق العمل </a:t>
            </a:r>
            <a:endParaRPr lang="en-US" sz="2800" b="1" dirty="0">
              <a:cs typeface="Sultan bold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075" y="3095613"/>
            <a:ext cx="4829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800" b="1" dirty="0">
                <a:cs typeface="Sultan bold" pitchFamily="2" charset="-78"/>
              </a:rPr>
              <a:t>على أيدي نخبة من اكفأ المهنين </a:t>
            </a:r>
            <a:endParaRPr lang="ar-EG" sz="2800" b="1" dirty="0" smtClean="0">
              <a:cs typeface="Sultan bold" pitchFamily="2" charset="-78"/>
            </a:endParaRPr>
          </a:p>
          <a:p>
            <a:pPr algn="ctr" rtl="1"/>
            <a:r>
              <a:rPr lang="ar-SA" sz="2800" b="1" dirty="0" smtClean="0">
                <a:cs typeface="Sultan bold" pitchFamily="2" charset="-78"/>
              </a:rPr>
              <a:t>العاملين </a:t>
            </a:r>
            <a:r>
              <a:rPr lang="ar-SA" sz="2800" b="1" dirty="0">
                <a:cs typeface="Sultan bold" pitchFamily="2" charset="-78"/>
              </a:rPr>
              <a:t>بمكاتب المحاسبة </a:t>
            </a:r>
            <a:r>
              <a:rPr lang="ar-SA" sz="2800" b="1" dirty="0" smtClean="0">
                <a:cs typeface="Sultan bold" pitchFamily="2" charset="-78"/>
              </a:rPr>
              <a:t>الكبرى</a:t>
            </a:r>
            <a:endParaRPr lang="ar-EG" sz="2800" b="1" dirty="0" smtClean="0">
              <a:cs typeface="Sultan bold" pitchFamily="2" charset="-78"/>
            </a:endParaRPr>
          </a:p>
          <a:p>
            <a:pPr algn="ctr" rtl="1"/>
            <a:r>
              <a:rPr lang="ar-SA" sz="2800" b="1" dirty="0" smtClean="0">
                <a:cs typeface="Sultan bold" pitchFamily="2" charset="-78"/>
              </a:rPr>
              <a:t> </a:t>
            </a:r>
            <a:r>
              <a:rPr lang="ar-SA" sz="2800" b="1" dirty="0">
                <a:cs typeface="Sultan bold" pitchFamily="2" charset="-78"/>
              </a:rPr>
              <a:t>والجهاز المركزي للمحاسبات </a:t>
            </a:r>
            <a:endParaRPr lang="ar-EG" sz="2800" b="1" dirty="0" smtClean="0">
              <a:cs typeface="Sultan bold" pitchFamily="2" charset="-78"/>
            </a:endParaRPr>
          </a:p>
          <a:p>
            <a:pPr algn="ctr" rtl="1"/>
            <a:r>
              <a:rPr lang="ar-SA" sz="2800" b="1" dirty="0" smtClean="0">
                <a:cs typeface="Sultan bold" pitchFamily="2" charset="-78"/>
              </a:rPr>
              <a:t>من </a:t>
            </a:r>
            <a:r>
              <a:rPr lang="ar-SA" sz="2800" b="1" dirty="0">
                <a:cs typeface="Sultan bold" pitchFamily="2" charset="-78"/>
              </a:rPr>
              <a:t>أعضاء وزملاء الجمعية</a:t>
            </a:r>
            <a:endParaRPr lang="en-US" sz="2800" b="1" dirty="0">
              <a:cs typeface="Sultan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96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7" y="83451"/>
            <a:ext cx="1038515" cy="1241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07" y="1970299"/>
            <a:ext cx="53062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SA" sz="3600" b="1" dirty="0"/>
              <a:t>الأماكن محدودة بادر بحجز مقعدك </a:t>
            </a:r>
            <a:endParaRPr lang="en-US" sz="3600" dirty="0"/>
          </a:p>
          <a:p>
            <a:pPr algn="ctr" rtl="1"/>
            <a:r>
              <a:rPr lang="ar-SA" sz="2400" b="1" dirty="0"/>
              <a:t>للحجز والاستعلام يرجى الأتصال على الأرقام التالية</a:t>
            </a:r>
            <a:endParaRPr lang="en-US" sz="2400" dirty="0"/>
          </a:p>
          <a:p>
            <a:pPr algn="ctr" rtl="1"/>
            <a:r>
              <a:rPr lang="ar-SA" sz="2000" b="1" dirty="0">
                <a:hlinkClick r:id="rId3"/>
              </a:rPr>
              <a:t>01005641547 - 01007989208</a:t>
            </a:r>
            <a:endParaRPr lang="en-US" sz="2000" dirty="0"/>
          </a:p>
          <a:p>
            <a:pPr algn="ctr" rtl="1"/>
            <a:r>
              <a:rPr lang="ar-SA" sz="2000" b="1" dirty="0">
                <a:hlinkClick r:id="rId3"/>
              </a:rPr>
              <a:t>38376000 - 38378000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79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Sultan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2021-08-03T07:48:22Z</dcterms:created>
  <dcterms:modified xsi:type="dcterms:W3CDTF">2021-08-03T09:30:10Z</dcterms:modified>
</cp:coreProperties>
</file>