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9999"/>
    <a:srgbClr val="008080"/>
    <a:srgbClr val="F1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iev, Erkin" userId="5714c71e-f590-4c3a-9d79-43f32e1442b1" providerId="ADAL" clId="{9E391D10-A855-479F-82EC-1E641BD062FB}"/>
    <pc:docChg chg="delSld">
      <pc:chgData name="Sagiev, Erkin" userId="5714c71e-f590-4c3a-9d79-43f32e1442b1" providerId="ADAL" clId="{9E391D10-A855-479F-82EC-1E641BD062FB}" dt="2023-09-10T22:48:49.906" v="0" actId="2696"/>
      <pc:docMkLst>
        <pc:docMk/>
      </pc:docMkLst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098505219" sldId="256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293322974" sldId="257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989531238" sldId="258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932411567" sldId="260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1325825867" sldId="261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366200479" sldId="262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20563535" sldId="263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1754278303" sldId="264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698238068" sldId="265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184305119" sldId="266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2478899614" sldId="267"/>
        </pc:sldMkLst>
      </pc:sldChg>
      <pc:sldChg chg="del">
        <pc:chgData name="Sagiev, Erkin" userId="5714c71e-f590-4c3a-9d79-43f32e1442b1" providerId="ADAL" clId="{9E391D10-A855-479F-82EC-1E641BD062FB}" dt="2023-09-10T22:48:49.906" v="0" actId="2696"/>
        <pc:sldMkLst>
          <pc:docMk/>
          <pc:sldMk cId="4140920428" sldId="268"/>
        </pc:sldMkLst>
      </pc:sldChg>
    </pc:docChg>
  </pc:docChgLst>
  <pc:docChgLst>
    <pc:chgData name="Sagiev, Erkin" userId="5714c71e-f590-4c3a-9d79-43f32e1442b1" providerId="ADAL" clId="{A5668A50-8FBB-487D-B771-6C730B4E8100}"/>
    <pc:docChg chg="undo custSel addSld modSld sldOrd">
      <pc:chgData name="Sagiev, Erkin" userId="5714c71e-f590-4c3a-9d79-43f32e1442b1" providerId="ADAL" clId="{A5668A50-8FBB-487D-B771-6C730B4E8100}" dt="2023-09-10T22:33:54.871" v="1009" actId="22"/>
      <pc:docMkLst>
        <pc:docMk/>
      </pc:docMkLst>
      <pc:sldChg chg="addSp delSp modSp mod ord">
        <pc:chgData name="Sagiev, Erkin" userId="5714c71e-f590-4c3a-9d79-43f32e1442b1" providerId="ADAL" clId="{A5668A50-8FBB-487D-B771-6C730B4E8100}" dt="2023-09-08T17:36:11.370" v="187" actId="22"/>
        <pc:sldMkLst>
          <pc:docMk/>
          <pc:sldMk cId="2293322974" sldId="257"/>
        </pc:sldMkLst>
        <pc:spChg chg="add mod">
          <ac:chgData name="Sagiev, Erkin" userId="5714c71e-f590-4c3a-9d79-43f32e1442b1" providerId="ADAL" clId="{A5668A50-8FBB-487D-B771-6C730B4E8100}" dt="2023-09-08T17:17:23.943" v="53" actId="20577"/>
          <ac:spMkLst>
            <pc:docMk/>
            <pc:sldMk cId="2293322974" sldId="257"/>
            <ac:spMk id="5" creationId="{CA63F547-8B4E-52DC-E769-350663027335}"/>
          </ac:spMkLst>
        </pc:spChg>
        <pc:picChg chg="add del mod">
          <ac:chgData name="Sagiev, Erkin" userId="5714c71e-f590-4c3a-9d79-43f32e1442b1" providerId="ADAL" clId="{A5668A50-8FBB-487D-B771-6C730B4E8100}" dt="2023-09-08T17:35:46.615" v="186" actId="478"/>
          <ac:picMkLst>
            <pc:docMk/>
            <pc:sldMk cId="2293322974" sldId="257"/>
            <ac:picMk id="3" creationId="{11DBF805-A8A1-3121-00CB-91D5082981DA}"/>
          </ac:picMkLst>
        </pc:picChg>
        <pc:picChg chg="add mod">
          <ac:chgData name="Sagiev, Erkin" userId="5714c71e-f590-4c3a-9d79-43f32e1442b1" providerId="ADAL" clId="{A5668A50-8FBB-487D-B771-6C730B4E8100}" dt="2023-09-08T17:11:53.074" v="9"/>
          <ac:picMkLst>
            <pc:docMk/>
            <pc:sldMk cId="2293322974" sldId="257"/>
            <ac:picMk id="4" creationId="{8A27EFF8-A1F4-ECB3-42E5-26D6997D1514}"/>
          </ac:picMkLst>
        </pc:picChg>
        <pc:picChg chg="add">
          <ac:chgData name="Sagiev, Erkin" userId="5714c71e-f590-4c3a-9d79-43f32e1442b1" providerId="ADAL" clId="{A5668A50-8FBB-487D-B771-6C730B4E8100}" dt="2023-09-08T17:36:11.370" v="187" actId="22"/>
          <ac:picMkLst>
            <pc:docMk/>
            <pc:sldMk cId="2293322974" sldId="257"/>
            <ac:picMk id="7" creationId="{5775EA4E-AEC5-3C11-B70C-A55942F356A2}"/>
          </ac:picMkLst>
        </pc:picChg>
      </pc:sldChg>
      <pc:sldChg chg="addSp delSp modSp mod">
        <pc:chgData name="Sagiev, Erkin" userId="5714c71e-f590-4c3a-9d79-43f32e1442b1" providerId="ADAL" clId="{A5668A50-8FBB-487D-B771-6C730B4E8100}" dt="2023-09-08T17:26:58.272" v="182" actId="1076"/>
        <pc:sldMkLst>
          <pc:docMk/>
          <pc:sldMk cId="989531238" sldId="258"/>
        </pc:sldMkLst>
        <pc:spChg chg="add mod">
          <ac:chgData name="Sagiev, Erkin" userId="5714c71e-f590-4c3a-9d79-43f32e1442b1" providerId="ADAL" clId="{A5668A50-8FBB-487D-B771-6C730B4E8100}" dt="2023-09-08T17:24:32.669" v="174" actId="114"/>
          <ac:spMkLst>
            <pc:docMk/>
            <pc:sldMk cId="989531238" sldId="258"/>
            <ac:spMk id="6" creationId="{BFC9CC06-1DAD-ADF2-E7E6-FD0BB7A1A8BA}"/>
          </ac:spMkLst>
        </pc:spChg>
        <pc:picChg chg="add del mod">
          <ac:chgData name="Sagiev, Erkin" userId="5714c71e-f590-4c3a-9d79-43f32e1442b1" providerId="ADAL" clId="{A5668A50-8FBB-487D-B771-6C730B4E8100}" dt="2023-09-08T17:26:00.900" v="177" actId="478"/>
          <ac:picMkLst>
            <pc:docMk/>
            <pc:sldMk cId="989531238" sldId="258"/>
            <ac:picMk id="8" creationId="{FBDE6DEF-E6D3-9ED3-71C5-8AF40BFFDCC6}"/>
          </ac:picMkLst>
        </pc:picChg>
        <pc:picChg chg="add del mod">
          <ac:chgData name="Sagiev, Erkin" userId="5714c71e-f590-4c3a-9d79-43f32e1442b1" providerId="ADAL" clId="{A5668A50-8FBB-487D-B771-6C730B4E8100}" dt="2023-09-08T17:26:40.459" v="180" actId="478"/>
          <ac:picMkLst>
            <pc:docMk/>
            <pc:sldMk cId="989531238" sldId="258"/>
            <ac:picMk id="10" creationId="{6AD9DB89-989A-73F3-9685-44023203A4BD}"/>
          </ac:picMkLst>
        </pc:picChg>
        <pc:picChg chg="add mod">
          <ac:chgData name="Sagiev, Erkin" userId="5714c71e-f590-4c3a-9d79-43f32e1442b1" providerId="ADAL" clId="{A5668A50-8FBB-487D-B771-6C730B4E8100}" dt="2023-09-08T17:26:58.272" v="182" actId="1076"/>
          <ac:picMkLst>
            <pc:docMk/>
            <pc:sldMk cId="989531238" sldId="258"/>
            <ac:picMk id="12" creationId="{63448FE2-50C6-5A8D-5BA1-B6AFD23F32AD}"/>
          </ac:picMkLst>
        </pc:picChg>
      </pc:sldChg>
      <pc:sldChg chg="addSp modSp new mod ord">
        <pc:chgData name="Sagiev, Erkin" userId="5714c71e-f590-4c3a-9d79-43f32e1442b1" providerId="ADAL" clId="{A5668A50-8FBB-487D-B771-6C730B4E8100}" dt="2023-09-09T18:45:54.009" v="1001" actId="20577"/>
        <pc:sldMkLst>
          <pc:docMk/>
          <pc:sldMk cId="4140296937" sldId="259"/>
        </pc:sldMkLst>
        <pc:spChg chg="add mod">
          <ac:chgData name="Sagiev, Erkin" userId="5714c71e-f590-4c3a-9d79-43f32e1442b1" providerId="ADAL" clId="{A5668A50-8FBB-487D-B771-6C730B4E8100}" dt="2023-09-09T18:45:54.009" v="1001" actId="20577"/>
          <ac:spMkLst>
            <pc:docMk/>
            <pc:sldMk cId="4140296937" sldId="259"/>
            <ac:spMk id="2" creationId="{E238011A-EE3B-DA0C-E6C8-E27A96A4D37A}"/>
          </ac:spMkLst>
        </pc:spChg>
      </pc:sldChg>
      <pc:sldChg chg="addSp delSp modSp new mod">
        <pc:chgData name="Sagiev, Erkin" userId="5714c71e-f590-4c3a-9d79-43f32e1442b1" providerId="ADAL" clId="{A5668A50-8FBB-487D-B771-6C730B4E8100}" dt="2023-09-08T17:34:50.060" v="185" actId="1076"/>
        <pc:sldMkLst>
          <pc:docMk/>
          <pc:sldMk cId="2932411567" sldId="260"/>
        </pc:sldMkLst>
        <pc:spChg chg="add mod">
          <ac:chgData name="Sagiev, Erkin" userId="5714c71e-f590-4c3a-9d79-43f32e1442b1" providerId="ADAL" clId="{A5668A50-8FBB-487D-B771-6C730B4E8100}" dt="2023-09-08T17:17:07.921" v="45" actId="20577"/>
          <ac:spMkLst>
            <pc:docMk/>
            <pc:sldMk cId="2932411567" sldId="260"/>
            <ac:spMk id="5" creationId="{11C89CC7-0DDC-8F54-DABC-CF3BA3DA3175}"/>
          </ac:spMkLst>
        </pc:spChg>
        <pc:picChg chg="add del">
          <ac:chgData name="Sagiev, Erkin" userId="5714c71e-f590-4c3a-9d79-43f32e1442b1" providerId="ADAL" clId="{A5668A50-8FBB-487D-B771-6C730B4E8100}" dt="2023-09-08T17:34:44.647" v="183" actId="478"/>
          <ac:picMkLst>
            <pc:docMk/>
            <pc:sldMk cId="2932411567" sldId="260"/>
            <ac:picMk id="3" creationId="{448962DF-AC01-BC91-A196-E23FCE9679A2}"/>
          </ac:picMkLst>
        </pc:picChg>
        <pc:picChg chg="add mod">
          <ac:chgData name="Sagiev, Erkin" userId="5714c71e-f590-4c3a-9d79-43f32e1442b1" providerId="ADAL" clId="{A5668A50-8FBB-487D-B771-6C730B4E8100}" dt="2023-09-08T17:14:54.921" v="11"/>
          <ac:picMkLst>
            <pc:docMk/>
            <pc:sldMk cId="2932411567" sldId="260"/>
            <ac:picMk id="4" creationId="{570DBB55-0716-E5A2-2064-8F72CCCB7E29}"/>
          </ac:picMkLst>
        </pc:picChg>
        <pc:picChg chg="add mod">
          <ac:chgData name="Sagiev, Erkin" userId="5714c71e-f590-4c3a-9d79-43f32e1442b1" providerId="ADAL" clId="{A5668A50-8FBB-487D-B771-6C730B4E8100}" dt="2023-09-08T17:34:50.060" v="185" actId="1076"/>
          <ac:picMkLst>
            <pc:docMk/>
            <pc:sldMk cId="2932411567" sldId="260"/>
            <ac:picMk id="7" creationId="{0E6ED07C-B543-E2C3-65F0-A3BD95000DEB}"/>
          </ac:picMkLst>
        </pc:picChg>
      </pc:sldChg>
      <pc:sldChg chg="addSp modSp new mod">
        <pc:chgData name="Sagiev, Erkin" userId="5714c71e-f590-4c3a-9d79-43f32e1442b1" providerId="ADAL" clId="{A5668A50-8FBB-487D-B771-6C730B4E8100}" dt="2023-09-08T19:45:03.266" v="268" actId="1037"/>
        <pc:sldMkLst>
          <pc:docMk/>
          <pc:sldMk cId="1325825867" sldId="261"/>
        </pc:sldMkLst>
        <pc:spChg chg="add mod">
          <ac:chgData name="Sagiev, Erkin" userId="5714c71e-f590-4c3a-9d79-43f32e1442b1" providerId="ADAL" clId="{A5668A50-8FBB-487D-B771-6C730B4E8100}" dt="2023-09-08T19:44:31.742" v="259" actId="1035"/>
          <ac:spMkLst>
            <pc:docMk/>
            <pc:sldMk cId="1325825867" sldId="261"/>
            <ac:spMk id="6" creationId="{32420071-677F-074D-25E2-25CEFD424CEF}"/>
          </ac:spMkLst>
        </pc:spChg>
        <pc:spChg chg="add mod ord">
          <ac:chgData name="Sagiev, Erkin" userId="5714c71e-f590-4c3a-9d79-43f32e1442b1" providerId="ADAL" clId="{A5668A50-8FBB-487D-B771-6C730B4E8100}" dt="2023-09-08T19:45:03.266" v="268" actId="1037"/>
          <ac:spMkLst>
            <pc:docMk/>
            <pc:sldMk cId="1325825867" sldId="261"/>
            <ac:spMk id="7" creationId="{1D7197AA-D191-BF33-C1FF-D781395D1D3C}"/>
          </ac:spMkLst>
        </pc:spChg>
        <pc:spChg chg="add mod">
          <ac:chgData name="Sagiev, Erkin" userId="5714c71e-f590-4c3a-9d79-43f32e1442b1" providerId="ADAL" clId="{A5668A50-8FBB-487D-B771-6C730B4E8100}" dt="2023-09-08T19:42:46.056" v="217" actId="207"/>
          <ac:spMkLst>
            <pc:docMk/>
            <pc:sldMk cId="1325825867" sldId="261"/>
            <ac:spMk id="9" creationId="{537B6146-8E6F-A9B1-10EA-80D3691B3615}"/>
          </ac:spMkLst>
        </pc:spChg>
        <pc:spChg chg="add mod">
          <ac:chgData name="Sagiev, Erkin" userId="5714c71e-f590-4c3a-9d79-43f32e1442b1" providerId="ADAL" clId="{A5668A50-8FBB-487D-B771-6C730B4E8100}" dt="2023-09-08T19:44:31.742" v="259" actId="1035"/>
          <ac:spMkLst>
            <pc:docMk/>
            <pc:sldMk cId="1325825867" sldId="261"/>
            <ac:spMk id="10" creationId="{C62F6E77-8682-B3B0-FB1B-5F9564FE52BB}"/>
          </ac:spMkLst>
        </pc:spChg>
        <pc:spChg chg="add mod">
          <ac:chgData name="Sagiev, Erkin" userId="5714c71e-f590-4c3a-9d79-43f32e1442b1" providerId="ADAL" clId="{A5668A50-8FBB-487D-B771-6C730B4E8100}" dt="2023-09-08T19:44:31.742" v="259" actId="1035"/>
          <ac:spMkLst>
            <pc:docMk/>
            <pc:sldMk cId="1325825867" sldId="261"/>
            <ac:spMk id="11" creationId="{48BE1626-2A26-2F87-4B12-D50052556425}"/>
          </ac:spMkLst>
        </pc:spChg>
        <pc:picChg chg="add mod ord">
          <ac:chgData name="Sagiev, Erkin" userId="5714c71e-f590-4c3a-9d79-43f32e1442b1" providerId="ADAL" clId="{A5668A50-8FBB-487D-B771-6C730B4E8100}" dt="2023-09-08T19:45:00.127" v="264" actId="1076"/>
          <ac:picMkLst>
            <pc:docMk/>
            <pc:sldMk cId="1325825867" sldId="261"/>
            <ac:picMk id="3" creationId="{4FC55FC4-F861-71C9-502B-9A07CADE16CE}"/>
          </ac:picMkLst>
        </pc:picChg>
        <pc:picChg chg="add mod">
          <ac:chgData name="Sagiev, Erkin" userId="5714c71e-f590-4c3a-9d79-43f32e1442b1" providerId="ADAL" clId="{A5668A50-8FBB-487D-B771-6C730B4E8100}" dt="2023-09-08T19:44:31.742" v="259" actId="1035"/>
          <ac:picMkLst>
            <pc:docMk/>
            <pc:sldMk cId="1325825867" sldId="261"/>
            <ac:picMk id="5" creationId="{B44A8075-0564-E057-8E35-8E65B8FC7FDC}"/>
          </ac:picMkLst>
        </pc:picChg>
        <pc:picChg chg="add mod">
          <ac:chgData name="Sagiev, Erkin" userId="5714c71e-f590-4c3a-9d79-43f32e1442b1" providerId="ADAL" clId="{A5668A50-8FBB-487D-B771-6C730B4E8100}" dt="2023-09-08T19:41:10.539" v="206"/>
          <ac:picMkLst>
            <pc:docMk/>
            <pc:sldMk cId="1325825867" sldId="261"/>
            <ac:picMk id="8" creationId="{B85FB7EE-D278-36B4-A573-73D270AAD494}"/>
          </ac:picMkLst>
        </pc:picChg>
      </pc:sldChg>
      <pc:sldChg chg="addSp delSp modSp new mod">
        <pc:chgData name="Sagiev, Erkin" userId="5714c71e-f590-4c3a-9d79-43f32e1442b1" providerId="ADAL" clId="{A5668A50-8FBB-487D-B771-6C730B4E8100}" dt="2023-09-08T20:16:06.297" v="366" actId="1036"/>
        <pc:sldMkLst>
          <pc:docMk/>
          <pc:sldMk cId="2366200479" sldId="262"/>
        </pc:sldMkLst>
        <pc:spChg chg="add mod">
          <ac:chgData name="Sagiev, Erkin" userId="5714c71e-f590-4c3a-9d79-43f32e1442b1" providerId="ADAL" clId="{A5668A50-8FBB-487D-B771-6C730B4E8100}" dt="2023-09-08T20:16:06.297" v="366" actId="1036"/>
          <ac:spMkLst>
            <pc:docMk/>
            <pc:sldMk cId="2366200479" sldId="262"/>
            <ac:spMk id="3" creationId="{60B0FA64-F5F0-E29F-456A-14A1BEDD8906}"/>
          </ac:spMkLst>
        </pc:spChg>
        <pc:picChg chg="add mod modCrop">
          <ac:chgData name="Sagiev, Erkin" userId="5714c71e-f590-4c3a-9d79-43f32e1442b1" providerId="ADAL" clId="{A5668A50-8FBB-487D-B771-6C730B4E8100}" dt="2023-09-08T20:16:06.297" v="366" actId="1036"/>
          <ac:picMkLst>
            <pc:docMk/>
            <pc:sldMk cId="2366200479" sldId="262"/>
            <ac:picMk id="2" creationId="{324B5E10-8B09-17AE-08DA-B0174E5ECB3A}"/>
          </ac:picMkLst>
        </pc:picChg>
        <pc:picChg chg="add mod">
          <ac:chgData name="Sagiev, Erkin" userId="5714c71e-f590-4c3a-9d79-43f32e1442b1" providerId="ADAL" clId="{A5668A50-8FBB-487D-B771-6C730B4E8100}" dt="2023-09-08T20:12:29.752" v="321" actId="1076"/>
          <ac:picMkLst>
            <pc:docMk/>
            <pc:sldMk cId="2366200479" sldId="262"/>
            <ac:picMk id="5" creationId="{B6AB1F71-924E-88EB-98F9-7924127069AF}"/>
          </ac:picMkLst>
        </pc:picChg>
        <pc:picChg chg="add del mod">
          <ac:chgData name="Sagiev, Erkin" userId="5714c71e-f590-4c3a-9d79-43f32e1442b1" providerId="ADAL" clId="{A5668A50-8FBB-487D-B771-6C730B4E8100}" dt="2023-09-08T20:14:31.429" v="339" actId="478"/>
          <ac:picMkLst>
            <pc:docMk/>
            <pc:sldMk cId="2366200479" sldId="262"/>
            <ac:picMk id="7" creationId="{EADD16D0-6CBA-E32A-1D09-7C1688B537AB}"/>
          </ac:picMkLst>
        </pc:picChg>
        <pc:picChg chg="add mod">
          <ac:chgData name="Sagiev, Erkin" userId="5714c71e-f590-4c3a-9d79-43f32e1442b1" providerId="ADAL" clId="{A5668A50-8FBB-487D-B771-6C730B4E8100}" dt="2023-09-08T20:14:58.140" v="347" actId="1037"/>
          <ac:picMkLst>
            <pc:docMk/>
            <pc:sldMk cId="2366200479" sldId="262"/>
            <ac:picMk id="9" creationId="{EF729C42-805E-7592-07A1-7F3F858E79DB}"/>
          </ac:picMkLst>
        </pc:picChg>
        <pc:picChg chg="add mod">
          <ac:chgData name="Sagiev, Erkin" userId="5714c71e-f590-4c3a-9d79-43f32e1442b1" providerId="ADAL" clId="{A5668A50-8FBB-487D-B771-6C730B4E8100}" dt="2023-09-08T20:16:00.093" v="350" actId="1076"/>
          <ac:picMkLst>
            <pc:docMk/>
            <pc:sldMk cId="2366200479" sldId="262"/>
            <ac:picMk id="2050" creationId="{D236FB8C-1549-D2CB-F974-C300137E9269}"/>
          </ac:picMkLst>
        </pc:picChg>
      </pc:sldChg>
      <pc:sldChg chg="new">
        <pc:chgData name="Sagiev, Erkin" userId="5714c71e-f590-4c3a-9d79-43f32e1442b1" providerId="ADAL" clId="{A5668A50-8FBB-487D-B771-6C730B4E8100}" dt="2023-09-08T20:16:26.212" v="367" actId="680"/>
        <pc:sldMkLst>
          <pc:docMk/>
          <pc:sldMk cId="220563535" sldId="263"/>
        </pc:sldMkLst>
      </pc:sldChg>
      <pc:sldChg chg="addSp delSp modSp new mod">
        <pc:chgData name="Sagiev, Erkin" userId="5714c71e-f590-4c3a-9d79-43f32e1442b1" providerId="ADAL" clId="{A5668A50-8FBB-487D-B771-6C730B4E8100}" dt="2023-09-09T17:57:55.343" v="631" actId="1035"/>
        <pc:sldMkLst>
          <pc:docMk/>
          <pc:sldMk cId="1754278303" sldId="264"/>
        </pc:sldMkLst>
        <pc:spChg chg="add mod">
          <ac:chgData name="Sagiev, Erkin" userId="5714c71e-f590-4c3a-9d79-43f32e1442b1" providerId="ADAL" clId="{A5668A50-8FBB-487D-B771-6C730B4E8100}" dt="2023-09-09T17:57:45.463" v="620" actId="1037"/>
          <ac:spMkLst>
            <pc:docMk/>
            <pc:sldMk cId="1754278303" sldId="264"/>
            <ac:spMk id="6" creationId="{4A611767-3671-1049-D58F-405022039CD7}"/>
          </ac:spMkLst>
        </pc:spChg>
        <pc:spChg chg="add del mod">
          <ac:chgData name="Sagiev, Erkin" userId="5714c71e-f590-4c3a-9d79-43f32e1442b1" providerId="ADAL" clId="{A5668A50-8FBB-487D-B771-6C730B4E8100}" dt="2023-09-09T17:38:18.702" v="507" actId="478"/>
          <ac:spMkLst>
            <pc:docMk/>
            <pc:sldMk cId="1754278303" sldId="264"/>
            <ac:spMk id="7" creationId="{F005EA10-3435-08D5-86AC-2CEEF524C4B5}"/>
          </ac:spMkLst>
        </pc:spChg>
        <pc:spChg chg="add mod">
          <ac:chgData name="Sagiev, Erkin" userId="5714c71e-f590-4c3a-9d79-43f32e1442b1" providerId="ADAL" clId="{A5668A50-8FBB-487D-B771-6C730B4E8100}" dt="2023-09-09T17:57:38.280" v="612" actId="14100"/>
          <ac:spMkLst>
            <pc:docMk/>
            <pc:sldMk cId="1754278303" sldId="264"/>
            <ac:spMk id="22" creationId="{74A3BA1B-5743-0B85-A8CD-D7B2CA693D04}"/>
          </ac:spMkLst>
        </pc:spChg>
        <pc:picChg chg="add del mod">
          <ac:chgData name="Sagiev, Erkin" userId="5714c71e-f590-4c3a-9d79-43f32e1442b1" providerId="ADAL" clId="{A5668A50-8FBB-487D-B771-6C730B4E8100}" dt="2023-09-09T16:56:28.875" v="429" actId="478"/>
          <ac:picMkLst>
            <pc:docMk/>
            <pc:sldMk cId="1754278303" sldId="264"/>
            <ac:picMk id="3" creationId="{6FE32A2B-0A29-D10D-660C-FF48D7FDA8D1}"/>
          </ac:picMkLst>
        </pc:picChg>
        <pc:picChg chg="add mod modCrop">
          <ac:chgData name="Sagiev, Erkin" userId="5714c71e-f590-4c3a-9d79-43f32e1442b1" providerId="ADAL" clId="{A5668A50-8FBB-487D-B771-6C730B4E8100}" dt="2023-09-09T17:39:55.930" v="530" actId="732"/>
          <ac:picMkLst>
            <pc:docMk/>
            <pc:sldMk cId="1754278303" sldId="264"/>
            <ac:picMk id="5" creationId="{E06C2867-7FF3-B1C2-E3BD-F96850577D76}"/>
          </ac:picMkLst>
        </pc:picChg>
        <pc:picChg chg="add mod">
          <ac:chgData name="Sagiev, Erkin" userId="5714c71e-f590-4c3a-9d79-43f32e1442b1" providerId="ADAL" clId="{A5668A50-8FBB-487D-B771-6C730B4E8100}" dt="2023-09-09T17:57:01.449" v="556" actId="1035"/>
          <ac:picMkLst>
            <pc:docMk/>
            <pc:sldMk cId="1754278303" sldId="264"/>
            <ac:picMk id="9" creationId="{69283F97-6D07-AB81-1C71-BF19E0300E8D}"/>
          </ac:picMkLst>
        </pc:picChg>
        <pc:picChg chg="add mod">
          <ac:chgData name="Sagiev, Erkin" userId="5714c71e-f590-4c3a-9d79-43f32e1442b1" providerId="ADAL" clId="{A5668A50-8FBB-487D-B771-6C730B4E8100}" dt="2023-09-09T17:57:08.230" v="584" actId="1036"/>
          <ac:picMkLst>
            <pc:docMk/>
            <pc:sldMk cId="1754278303" sldId="264"/>
            <ac:picMk id="11" creationId="{E39FAA6C-F141-4091-7EEC-21FD25A685A2}"/>
          </ac:picMkLst>
        </pc:picChg>
        <pc:picChg chg="add mod">
          <ac:chgData name="Sagiev, Erkin" userId="5714c71e-f590-4c3a-9d79-43f32e1442b1" providerId="ADAL" clId="{A5668A50-8FBB-487D-B771-6C730B4E8100}" dt="2023-09-09T17:57:07.104" v="582" actId="1036"/>
          <ac:picMkLst>
            <pc:docMk/>
            <pc:sldMk cId="1754278303" sldId="264"/>
            <ac:picMk id="13" creationId="{52BD0EC4-D124-A287-F187-1B13C31B0900}"/>
          </ac:picMkLst>
        </pc:picChg>
        <pc:picChg chg="add mod">
          <ac:chgData name="Sagiev, Erkin" userId="5714c71e-f590-4c3a-9d79-43f32e1442b1" providerId="ADAL" clId="{A5668A50-8FBB-487D-B771-6C730B4E8100}" dt="2023-09-09T17:57:05.588" v="575" actId="1036"/>
          <ac:picMkLst>
            <pc:docMk/>
            <pc:sldMk cId="1754278303" sldId="264"/>
            <ac:picMk id="15" creationId="{A795809D-444A-20ED-BCF0-A9EBD2D1DB05}"/>
          </ac:picMkLst>
        </pc:picChg>
        <pc:picChg chg="add mod">
          <ac:chgData name="Sagiev, Erkin" userId="5714c71e-f590-4c3a-9d79-43f32e1442b1" providerId="ADAL" clId="{A5668A50-8FBB-487D-B771-6C730B4E8100}" dt="2023-09-09T17:57:55.343" v="631" actId="1035"/>
          <ac:picMkLst>
            <pc:docMk/>
            <pc:sldMk cId="1754278303" sldId="264"/>
            <ac:picMk id="17" creationId="{4966710B-98FE-DD56-12F8-1A4894563777}"/>
          </ac:picMkLst>
        </pc:picChg>
        <pc:picChg chg="add mod">
          <ac:chgData name="Sagiev, Erkin" userId="5714c71e-f590-4c3a-9d79-43f32e1442b1" providerId="ADAL" clId="{A5668A50-8FBB-487D-B771-6C730B4E8100}" dt="2023-09-09T17:57:55.343" v="631" actId="1035"/>
          <ac:picMkLst>
            <pc:docMk/>
            <pc:sldMk cId="1754278303" sldId="264"/>
            <ac:picMk id="19" creationId="{2DC83D5A-47D5-B5E1-2988-73860780CE02}"/>
          </ac:picMkLst>
        </pc:picChg>
        <pc:picChg chg="add mod">
          <ac:chgData name="Sagiev, Erkin" userId="5714c71e-f590-4c3a-9d79-43f32e1442b1" providerId="ADAL" clId="{A5668A50-8FBB-487D-B771-6C730B4E8100}" dt="2023-09-09T17:57:55.343" v="631" actId="1035"/>
          <ac:picMkLst>
            <pc:docMk/>
            <pc:sldMk cId="1754278303" sldId="264"/>
            <ac:picMk id="21" creationId="{51DCD563-E4FE-3574-8E1F-3E9B2654E8AB}"/>
          </ac:picMkLst>
        </pc:picChg>
      </pc:sldChg>
      <pc:sldChg chg="addSp modSp new mod">
        <pc:chgData name="Sagiev, Erkin" userId="5714c71e-f590-4c3a-9d79-43f32e1442b1" providerId="ADAL" clId="{A5668A50-8FBB-487D-B771-6C730B4E8100}" dt="2023-09-09T16:50:21.066" v="425" actId="14100"/>
        <pc:sldMkLst>
          <pc:docMk/>
          <pc:sldMk cId="2698238068" sldId="265"/>
        </pc:sldMkLst>
        <pc:spChg chg="add mod">
          <ac:chgData name="Sagiev, Erkin" userId="5714c71e-f590-4c3a-9d79-43f32e1442b1" providerId="ADAL" clId="{A5668A50-8FBB-487D-B771-6C730B4E8100}" dt="2023-09-09T16:48:11.843" v="370"/>
          <ac:spMkLst>
            <pc:docMk/>
            <pc:sldMk cId="2698238068" sldId="265"/>
            <ac:spMk id="3" creationId="{39D798CA-5234-1D5F-909E-53DE41D254DF}"/>
          </ac:spMkLst>
        </pc:spChg>
        <pc:spChg chg="add mod">
          <ac:chgData name="Sagiev, Erkin" userId="5714c71e-f590-4c3a-9d79-43f32e1442b1" providerId="ADAL" clId="{A5668A50-8FBB-487D-B771-6C730B4E8100}" dt="2023-09-09T16:50:02.601" v="415" actId="14100"/>
          <ac:spMkLst>
            <pc:docMk/>
            <pc:sldMk cId="2698238068" sldId="265"/>
            <ac:spMk id="7" creationId="{108CA6C8-0796-E041-344A-E7AB889FD50C}"/>
          </ac:spMkLst>
        </pc:spChg>
        <pc:spChg chg="add mod">
          <ac:chgData name="Sagiev, Erkin" userId="5714c71e-f590-4c3a-9d79-43f32e1442b1" providerId="ADAL" clId="{A5668A50-8FBB-487D-B771-6C730B4E8100}" dt="2023-09-09T16:50:21.066" v="425" actId="14100"/>
          <ac:spMkLst>
            <pc:docMk/>
            <pc:sldMk cId="2698238068" sldId="265"/>
            <ac:spMk id="8" creationId="{2C1BC3F7-2D7C-1E5D-2181-A2742F8BFB74}"/>
          </ac:spMkLst>
        </pc:spChg>
        <pc:picChg chg="add mod">
          <ac:chgData name="Sagiev, Erkin" userId="5714c71e-f590-4c3a-9d79-43f32e1442b1" providerId="ADAL" clId="{A5668A50-8FBB-487D-B771-6C730B4E8100}" dt="2023-09-09T16:48:11.843" v="370"/>
          <ac:picMkLst>
            <pc:docMk/>
            <pc:sldMk cId="2698238068" sldId="265"/>
            <ac:picMk id="2" creationId="{0C581D3B-BE2A-0F48-64FB-C6F92B1F576F}"/>
          </ac:picMkLst>
        </pc:picChg>
        <pc:picChg chg="add mod ord">
          <ac:chgData name="Sagiev, Erkin" userId="5714c71e-f590-4c3a-9d79-43f32e1442b1" providerId="ADAL" clId="{A5668A50-8FBB-487D-B771-6C730B4E8100}" dt="2023-09-09T16:49:19.860" v="385" actId="1035"/>
          <ac:picMkLst>
            <pc:docMk/>
            <pc:sldMk cId="2698238068" sldId="265"/>
            <ac:picMk id="4" creationId="{278260F6-B41E-4CCB-A029-EADE52887211}"/>
          </ac:picMkLst>
        </pc:picChg>
        <pc:picChg chg="add mod">
          <ac:chgData name="Sagiev, Erkin" userId="5714c71e-f590-4c3a-9d79-43f32e1442b1" providerId="ADAL" clId="{A5668A50-8FBB-487D-B771-6C730B4E8100}" dt="2023-09-09T16:49:33.980" v="410" actId="14100"/>
          <ac:picMkLst>
            <pc:docMk/>
            <pc:sldMk cId="2698238068" sldId="265"/>
            <ac:picMk id="6" creationId="{01FE5362-4A3D-B820-948E-C07A8D16BC2D}"/>
          </ac:picMkLst>
        </pc:picChg>
      </pc:sldChg>
      <pc:sldChg chg="addSp delSp modSp new mod">
        <pc:chgData name="Sagiev, Erkin" userId="5714c71e-f590-4c3a-9d79-43f32e1442b1" providerId="ADAL" clId="{A5668A50-8FBB-487D-B771-6C730B4E8100}" dt="2023-09-09T18:38:07.263" v="927" actId="1037"/>
        <pc:sldMkLst>
          <pc:docMk/>
          <pc:sldMk cId="2184305119" sldId="266"/>
        </pc:sldMkLst>
        <pc:spChg chg="add mod">
          <ac:chgData name="Sagiev, Erkin" userId="5714c71e-f590-4c3a-9d79-43f32e1442b1" providerId="ADAL" clId="{A5668A50-8FBB-487D-B771-6C730B4E8100}" dt="2023-09-09T18:17:19.830" v="665" actId="20577"/>
          <ac:spMkLst>
            <pc:docMk/>
            <pc:sldMk cId="2184305119" sldId="266"/>
            <ac:spMk id="9" creationId="{8CDF762D-A24C-EE0D-025D-3D153DDEDB46}"/>
          </ac:spMkLst>
        </pc:spChg>
        <pc:spChg chg="add mod">
          <ac:chgData name="Sagiev, Erkin" userId="5714c71e-f590-4c3a-9d79-43f32e1442b1" providerId="ADAL" clId="{A5668A50-8FBB-487D-B771-6C730B4E8100}" dt="2023-09-09T18:17:41.041" v="668" actId="14100"/>
          <ac:spMkLst>
            <pc:docMk/>
            <pc:sldMk cId="2184305119" sldId="266"/>
            <ac:spMk id="10" creationId="{863EFABD-3CEE-2A5E-2609-252BB3B64806}"/>
          </ac:spMkLst>
        </pc:spChg>
        <pc:spChg chg="add mod">
          <ac:chgData name="Sagiev, Erkin" userId="5714c71e-f590-4c3a-9d79-43f32e1442b1" providerId="ADAL" clId="{A5668A50-8FBB-487D-B771-6C730B4E8100}" dt="2023-09-09T18:19:10.280" v="682" actId="1076"/>
          <ac:spMkLst>
            <pc:docMk/>
            <pc:sldMk cId="2184305119" sldId="266"/>
            <ac:spMk id="11" creationId="{61F1F48B-659A-7560-181E-59C2F30F8C48}"/>
          </ac:spMkLst>
        </pc:spChg>
        <pc:spChg chg="add mod">
          <ac:chgData name="Sagiev, Erkin" userId="5714c71e-f590-4c3a-9d79-43f32e1442b1" providerId="ADAL" clId="{A5668A50-8FBB-487D-B771-6C730B4E8100}" dt="2023-09-09T18:38:07.263" v="927" actId="1037"/>
          <ac:spMkLst>
            <pc:docMk/>
            <pc:sldMk cId="2184305119" sldId="266"/>
            <ac:spMk id="16" creationId="{3A9F17D5-4649-A384-4B32-A732CE9955B2}"/>
          </ac:spMkLst>
        </pc:spChg>
        <pc:picChg chg="add mod">
          <ac:chgData name="Sagiev, Erkin" userId="5714c71e-f590-4c3a-9d79-43f32e1442b1" providerId="ADAL" clId="{A5668A50-8FBB-487D-B771-6C730B4E8100}" dt="2023-09-09T17:58:09.535" v="633"/>
          <ac:picMkLst>
            <pc:docMk/>
            <pc:sldMk cId="2184305119" sldId="266"/>
            <ac:picMk id="2" creationId="{A86A7B7A-B0F4-BEAC-BE34-196215E95DED}"/>
          </ac:picMkLst>
        </pc:picChg>
        <pc:picChg chg="add del mod">
          <ac:chgData name="Sagiev, Erkin" userId="5714c71e-f590-4c3a-9d79-43f32e1442b1" providerId="ADAL" clId="{A5668A50-8FBB-487D-B771-6C730B4E8100}" dt="2023-09-09T18:02:14.515" v="639" actId="478"/>
          <ac:picMkLst>
            <pc:docMk/>
            <pc:sldMk cId="2184305119" sldId="266"/>
            <ac:picMk id="4" creationId="{2F16DCBE-EF6F-B392-958C-A1EF59CEDEEE}"/>
          </ac:picMkLst>
        </pc:picChg>
        <pc:picChg chg="add del mod ord">
          <ac:chgData name="Sagiev, Erkin" userId="5714c71e-f590-4c3a-9d79-43f32e1442b1" providerId="ADAL" clId="{A5668A50-8FBB-487D-B771-6C730B4E8100}" dt="2023-09-09T18:16:17.776" v="645" actId="478"/>
          <ac:picMkLst>
            <pc:docMk/>
            <pc:sldMk cId="2184305119" sldId="266"/>
            <ac:picMk id="6" creationId="{4E778EE3-DE10-F8A5-ED56-F59E8F0FC76A}"/>
          </ac:picMkLst>
        </pc:picChg>
        <pc:picChg chg="add mod">
          <ac:chgData name="Sagiev, Erkin" userId="5714c71e-f590-4c3a-9d79-43f32e1442b1" providerId="ADAL" clId="{A5668A50-8FBB-487D-B771-6C730B4E8100}" dt="2023-09-09T18:16:23.331" v="648" actId="1076"/>
          <ac:picMkLst>
            <pc:docMk/>
            <pc:sldMk cId="2184305119" sldId="266"/>
            <ac:picMk id="8" creationId="{4EEA3689-D3FB-9E56-D4B2-66CB0B0BFCF3}"/>
          </ac:picMkLst>
        </pc:picChg>
        <pc:picChg chg="add mod">
          <ac:chgData name="Sagiev, Erkin" userId="5714c71e-f590-4c3a-9d79-43f32e1442b1" providerId="ADAL" clId="{A5668A50-8FBB-487D-B771-6C730B4E8100}" dt="2023-09-09T18:38:07.263" v="927" actId="1037"/>
          <ac:picMkLst>
            <pc:docMk/>
            <pc:sldMk cId="2184305119" sldId="266"/>
            <ac:picMk id="13" creationId="{E3EE79FA-9B6B-18E4-5FA5-907C87A18372}"/>
          </ac:picMkLst>
        </pc:picChg>
        <pc:picChg chg="add del mod">
          <ac:chgData name="Sagiev, Erkin" userId="5714c71e-f590-4c3a-9d79-43f32e1442b1" providerId="ADAL" clId="{A5668A50-8FBB-487D-B771-6C730B4E8100}" dt="2023-09-09T18:20:20.565" v="702" actId="478"/>
          <ac:picMkLst>
            <pc:docMk/>
            <pc:sldMk cId="2184305119" sldId="266"/>
            <ac:picMk id="15" creationId="{F87EEE1A-EECA-CCC0-FCAC-5F897BBF291C}"/>
          </ac:picMkLst>
        </pc:picChg>
        <pc:picChg chg="add del mod">
          <ac:chgData name="Sagiev, Erkin" userId="5714c71e-f590-4c3a-9d79-43f32e1442b1" providerId="ADAL" clId="{A5668A50-8FBB-487D-B771-6C730B4E8100}" dt="2023-09-09T18:20:19.046" v="701" actId="478"/>
          <ac:picMkLst>
            <pc:docMk/>
            <pc:sldMk cId="2184305119" sldId="266"/>
            <ac:picMk id="18" creationId="{CD048ABA-A33F-CD2A-1E56-48C1F8A41286}"/>
          </ac:picMkLst>
        </pc:picChg>
        <pc:picChg chg="add del mod">
          <ac:chgData name="Sagiev, Erkin" userId="5714c71e-f590-4c3a-9d79-43f32e1442b1" providerId="ADAL" clId="{A5668A50-8FBB-487D-B771-6C730B4E8100}" dt="2023-09-09T18:37:11.614" v="896" actId="478"/>
          <ac:picMkLst>
            <pc:docMk/>
            <pc:sldMk cId="2184305119" sldId="266"/>
            <ac:picMk id="20" creationId="{73D59443-79B5-52B9-7A0B-C26308637DF9}"/>
          </ac:picMkLst>
        </pc:picChg>
        <pc:picChg chg="add del mod">
          <ac:chgData name="Sagiev, Erkin" userId="5714c71e-f590-4c3a-9d79-43f32e1442b1" providerId="ADAL" clId="{A5668A50-8FBB-487D-B771-6C730B4E8100}" dt="2023-09-09T18:37:14.635" v="898" actId="478"/>
          <ac:picMkLst>
            <pc:docMk/>
            <pc:sldMk cId="2184305119" sldId="266"/>
            <ac:picMk id="22" creationId="{D1E0B58E-7D35-7E76-540C-EC584739F3E6}"/>
          </ac:picMkLst>
        </pc:picChg>
        <pc:picChg chg="add del mod">
          <ac:chgData name="Sagiev, Erkin" userId="5714c71e-f590-4c3a-9d79-43f32e1442b1" providerId="ADAL" clId="{A5668A50-8FBB-487D-B771-6C730B4E8100}" dt="2023-09-09T18:37:16.154" v="899" actId="478"/>
          <ac:picMkLst>
            <pc:docMk/>
            <pc:sldMk cId="2184305119" sldId="266"/>
            <ac:picMk id="24" creationId="{14A6DC7D-9DEC-CE0F-A83D-23DC327E9437}"/>
          </ac:picMkLst>
        </pc:picChg>
        <pc:picChg chg="add del mod">
          <ac:chgData name="Sagiev, Erkin" userId="5714c71e-f590-4c3a-9d79-43f32e1442b1" providerId="ADAL" clId="{A5668A50-8FBB-487D-B771-6C730B4E8100}" dt="2023-09-09T18:37:13.001" v="897" actId="478"/>
          <ac:picMkLst>
            <pc:docMk/>
            <pc:sldMk cId="2184305119" sldId="266"/>
            <ac:picMk id="26" creationId="{B1E9FEE8-0081-A7E7-1F5E-70FDB4700B71}"/>
          </ac:picMkLst>
        </pc:picChg>
        <pc:picChg chg="add mod">
          <ac:chgData name="Sagiev, Erkin" userId="5714c71e-f590-4c3a-9d79-43f32e1442b1" providerId="ADAL" clId="{A5668A50-8FBB-487D-B771-6C730B4E8100}" dt="2023-09-09T18:37:24.241" v="902" actId="1076"/>
          <ac:picMkLst>
            <pc:docMk/>
            <pc:sldMk cId="2184305119" sldId="266"/>
            <ac:picMk id="28" creationId="{EA45A472-2684-0E47-549D-8BDFE365F4FC}"/>
          </ac:picMkLst>
        </pc:picChg>
        <pc:picChg chg="add mod">
          <ac:chgData name="Sagiev, Erkin" userId="5714c71e-f590-4c3a-9d79-43f32e1442b1" providerId="ADAL" clId="{A5668A50-8FBB-487D-B771-6C730B4E8100}" dt="2023-09-09T18:37:50.766" v="910" actId="1037"/>
          <ac:picMkLst>
            <pc:docMk/>
            <pc:sldMk cId="2184305119" sldId="266"/>
            <ac:picMk id="30" creationId="{63A4792F-D3C5-B821-D12D-986637C4DAA6}"/>
          </ac:picMkLst>
        </pc:picChg>
      </pc:sldChg>
      <pc:sldChg chg="addSp delSp modSp add mod">
        <pc:chgData name="Sagiev, Erkin" userId="5714c71e-f590-4c3a-9d79-43f32e1442b1" providerId="ADAL" clId="{A5668A50-8FBB-487D-B771-6C730B4E8100}" dt="2023-09-10T22:33:54.871" v="1009" actId="22"/>
        <pc:sldMkLst>
          <pc:docMk/>
          <pc:sldMk cId="2478899614" sldId="267"/>
        </pc:sldMkLst>
        <pc:picChg chg="add del mod">
          <ac:chgData name="Sagiev, Erkin" userId="5714c71e-f590-4c3a-9d79-43f32e1442b1" providerId="ADAL" clId="{A5668A50-8FBB-487D-B771-6C730B4E8100}" dt="2023-09-09T18:22:40.805" v="713" actId="478"/>
          <ac:picMkLst>
            <pc:docMk/>
            <pc:sldMk cId="2478899614" sldId="267"/>
            <ac:picMk id="3" creationId="{8E96FB51-809A-8D74-78E9-500FA2EE421A}"/>
          </ac:picMkLst>
        </pc:picChg>
        <pc:picChg chg="del">
          <ac:chgData name="Sagiev, Erkin" userId="5714c71e-f590-4c3a-9d79-43f32e1442b1" providerId="ADAL" clId="{A5668A50-8FBB-487D-B771-6C730B4E8100}" dt="2023-09-09T17:59:19.889" v="638" actId="478"/>
          <ac:picMkLst>
            <pc:docMk/>
            <pc:sldMk cId="2478899614" sldId="267"/>
            <ac:picMk id="4" creationId="{2F16DCBE-EF6F-B392-958C-A1EF59CEDEEE}"/>
          </ac:picMkLst>
        </pc:picChg>
        <pc:picChg chg="add del">
          <ac:chgData name="Sagiev, Erkin" userId="5714c71e-f590-4c3a-9d79-43f32e1442b1" providerId="ADAL" clId="{A5668A50-8FBB-487D-B771-6C730B4E8100}" dt="2023-09-09T18:30:40.310" v="778" actId="478"/>
          <ac:picMkLst>
            <pc:docMk/>
            <pc:sldMk cId="2478899614" sldId="267"/>
            <ac:picMk id="6" creationId="{77B246BF-9415-E5CD-70BE-DD11B253590A}"/>
          </ac:picMkLst>
        </pc:picChg>
        <pc:picChg chg="add del mod">
          <ac:chgData name="Sagiev, Erkin" userId="5714c71e-f590-4c3a-9d79-43f32e1442b1" providerId="ADAL" clId="{A5668A50-8FBB-487D-B771-6C730B4E8100}" dt="2023-09-10T22:31:20.900" v="1005" actId="478"/>
          <ac:picMkLst>
            <pc:docMk/>
            <pc:sldMk cId="2478899614" sldId="267"/>
            <ac:picMk id="8" creationId="{43FC433A-488E-208B-A460-FD28BA2FD2E9}"/>
          </ac:picMkLst>
        </pc:picChg>
        <pc:picChg chg="add del mod">
          <ac:chgData name="Sagiev, Erkin" userId="5714c71e-f590-4c3a-9d79-43f32e1442b1" providerId="ADAL" clId="{A5668A50-8FBB-487D-B771-6C730B4E8100}" dt="2023-09-10T22:33:43.420" v="1008" actId="478"/>
          <ac:picMkLst>
            <pc:docMk/>
            <pc:sldMk cId="2478899614" sldId="267"/>
            <ac:picMk id="10" creationId="{C4F513D9-2FE4-17E0-5A0D-6F280E5A5417}"/>
          </ac:picMkLst>
        </pc:picChg>
        <pc:picChg chg="add">
          <ac:chgData name="Sagiev, Erkin" userId="5714c71e-f590-4c3a-9d79-43f32e1442b1" providerId="ADAL" clId="{A5668A50-8FBB-487D-B771-6C730B4E8100}" dt="2023-09-10T22:33:54.871" v="1009" actId="22"/>
          <ac:picMkLst>
            <pc:docMk/>
            <pc:sldMk cId="2478899614" sldId="267"/>
            <ac:picMk id="12" creationId="{6CBAB157-7A9D-A63D-27B9-CBDC13801D1C}"/>
          </ac:picMkLst>
        </pc:picChg>
      </pc:sldChg>
      <pc:sldChg chg="addSp delSp modSp add mod">
        <pc:chgData name="Sagiev, Erkin" userId="5714c71e-f590-4c3a-9d79-43f32e1442b1" providerId="ADAL" clId="{A5668A50-8FBB-487D-B771-6C730B4E8100}" dt="2023-09-09T18:36:44.696" v="895" actId="1038"/>
        <pc:sldMkLst>
          <pc:docMk/>
          <pc:sldMk cId="4140920428" sldId="268"/>
        </pc:sldMkLst>
        <pc:spChg chg="add del mod">
          <ac:chgData name="Sagiev, Erkin" userId="5714c71e-f590-4c3a-9d79-43f32e1442b1" providerId="ADAL" clId="{A5668A50-8FBB-487D-B771-6C730B4E8100}" dt="2023-09-09T18:31:21.355" v="789" actId="478"/>
          <ac:spMkLst>
            <pc:docMk/>
            <pc:sldMk cId="4140920428" sldId="268"/>
            <ac:spMk id="3" creationId="{EBBC4EAA-E904-3BE2-E0A1-3E8C5648A7F2}"/>
          </ac:spMkLst>
        </pc:spChg>
        <pc:spChg chg="add mod">
          <ac:chgData name="Sagiev, Erkin" userId="5714c71e-f590-4c3a-9d79-43f32e1442b1" providerId="ADAL" clId="{A5668A50-8FBB-487D-B771-6C730B4E8100}" dt="2023-09-09T18:32:30.991" v="861"/>
          <ac:spMkLst>
            <pc:docMk/>
            <pc:sldMk cId="4140920428" sldId="268"/>
            <ac:spMk id="6" creationId="{C71076EA-6162-60A8-54D8-5E688FD9F01B}"/>
          </ac:spMkLst>
        </pc:spChg>
        <pc:spChg chg="mod">
          <ac:chgData name="Sagiev, Erkin" userId="5714c71e-f590-4c3a-9d79-43f32e1442b1" providerId="ADAL" clId="{A5668A50-8FBB-487D-B771-6C730B4E8100}" dt="2023-09-09T18:32:21.189" v="860" actId="20577"/>
          <ac:spMkLst>
            <pc:docMk/>
            <pc:sldMk cId="4140920428" sldId="268"/>
            <ac:spMk id="9" creationId="{8CDF762D-A24C-EE0D-025D-3D153DDEDB46}"/>
          </ac:spMkLst>
        </pc:spChg>
        <pc:spChg chg="mod ord">
          <ac:chgData name="Sagiev, Erkin" userId="5714c71e-f590-4c3a-9d79-43f32e1442b1" providerId="ADAL" clId="{A5668A50-8FBB-487D-B771-6C730B4E8100}" dt="2023-09-09T18:32:03.122" v="858" actId="14100"/>
          <ac:spMkLst>
            <pc:docMk/>
            <pc:sldMk cId="4140920428" sldId="268"/>
            <ac:spMk id="10" creationId="{863EFABD-3CEE-2A5E-2609-252BB3B64806}"/>
          </ac:spMkLst>
        </pc:spChg>
        <pc:spChg chg="del mod">
          <ac:chgData name="Sagiev, Erkin" userId="5714c71e-f590-4c3a-9d79-43f32e1442b1" providerId="ADAL" clId="{A5668A50-8FBB-487D-B771-6C730B4E8100}" dt="2023-09-09T18:31:07.325" v="784" actId="478"/>
          <ac:spMkLst>
            <pc:docMk/>
            <pc:sldMk cId="4140920428" sldId="268"/>
            <ac:spMk id="11" creationId="{61F1F48B-659A-7560-181E-59C2F30F8C48}"/>
          </ac:spMkLst>
        </pc:spChg>
        <pc:spChg chg="del">
          <ac:chgData name="Sagiev, Erkin" userId="5714c71e-f590-4c3a-9d79-43f32e1442b1" providerId="ADAL" clId="{A5668A50-8FBB-487D-B771-6C730B4E8100}" dt="2023-09-09T18:31:09.798" v="786" actId="478"/>
          <ac:spMkLst>
            <pc:docMk/>
            <pc:sldMk cId="4140920428" sldId="268"/>
            <ac:spMk id="16" creationId="{3A9F17D5-4649-A384-4B32-A732CE9955B2}"/>
          </ac:spMkLst>
        </pc:spChg>
        <pc:spChg chg="add mod">
          <ac:chgData name="Sagiev, Erkin" userId="5714c71e-f590-4c3a-9d79-43f32e1442b1" providerId="ADAL" clId="{A5668A50-8FBB-487D-B771-6C730B4E8100}" dt="2023-09-09T18:35:27.842" v="887" actId="14100"/>
          <ac:spMkLst>
            <pc:docMk/>
            <pc:sldMk cId="4140920428" sldId="268"/>
            <ac:spMk id="23" creationId="{1CFA2129-8585-D431-4A5A-F293EE319ED5}"/>
          </ac:spMkLst>
        </pc:spChg>
        <pc:spChg chg="add mod">
          <ac:chgData name="Sagiev, Erkin" userId="5714c71e-f590-4c3a-9d79-43f32e1442b1" providerId="ADAL" clId="{A5668A50-8FBB-487D-B771-6C730B4E8100}" dt="2023-09-09T18:35:57.384" v="890" actId="14100"/>
          <ac:spMkLst>
            <pc:docMk/>
            <pc:sldMk cId="4140920428" sldId="268"/>
            <ac:spMk id="25" creationId="{D80226BC-6F9C-C166-37D3-F5B290C6BE81}"/>
          </ac:spMkLst>
        </pc:spChg>
        <pc:spChg chg="add mod">
          <ac:chgData name="Sagiev, Erkin" userId="5714c71e-f590-4c3a-9d79-43f32e1442b1" providerId="ADAL" clId="{A5668A50-8FBB-487D-B771-6C730B4E8100}" dt="2023-09-09T18:36:44.696" v="895" actId="1038"/>
          <ac:spMkLst>
            <pc:docMk/>
            <pc:sldMk cId="4140920428" sldId="268"/>
            <ac:spMk id="27" creationId="{0511859A-B7C8-E36F-3739-5ED582DCD7D5}"/>
          </ac:spMkLst>
        </pc:spChg>
        <pc:picChg chg="add mod">
          <ac:chgData name="Sagiev, Erkin" userId="5714c71e-f590-4c3a-9d79-43f32e1442b1" providerId="ADAL" clId="{A5668A50-8FBB-487D-B771-6C730B4E8100}" dt="2023-09-09T18:31:47.668" v="854" actId="1038"/>
          <ac:picMkLst>
            <pc:docMk/>
            <pc:sldMk cId="4140920428" sldId="268"/>
            <ac:picMk id="5" creationId="{EEADE4F4-7CBC-23E1-26E6-ADBA2FE9CE23}"/>
          </ac:picMkLst>
        </pc:picChg>
        <pc:picChg chg="del">
          <ac:chgData name="Sagiev, Erkin" userId="5714c71e-f590-4c3a-9d79-43f32e1442b1" providerId="ADAL" clId="{A5668A50-8FBB-487D-B771-6C730B4E8100}" dt="2023-09-09T18:31:43.002" v="793" actId="478"/>
          <ac:picMkLst>
            <pc:docMk/>
            <pc:sldMk cId="4140920428" sldId="268"/>
            <ac:picMk id="8" creationId="{4EEA3689-D3FB-9E56-D4B2-66CB0B0BFCF3}"/>
          </ac:picMkLst>
        </pc:picChg>
        <pc:picChg chg="add del mod">
          <ac:chgData name="Sagiev, Erkin" userId="5714c71e-f590-4c3a-9d79-43f32e1442b1" providerId="ADAL" clId="{A5668A50-8FBB-487D-B771-6C730B4E8100}" dt="2023-09-09T18:33:37.269" v="867" actId="478"/>
          <ac:picMkLst>
            <pc:docMk/>
            <pc:sldMk cId="4140920428" sldId="268"/>
            <ac:picMk id="12" creationId="{1AFEE3D7-0E63-5A83-0A66-F082527D594D}"/>
          </ac:picMkLst>
        </pc:picChg>
        <pc:picChg chg="del">
          <ac:chgData name="Sagiev, Erkin" userId="5714c71e-f590-4c3a-9d79-43f32e1442b1" providerId="ADAL" clId="{A5668A50-8FBB-487D-B771-6C730B4E8100}" dt="2023-09-09T18:31:08.444" v="785" actId="478"/>
          <ac:picMkLst>
            <pc:docMk/>
            <pc:sldMk cId="4140920428" sldId="268"/>
            <ac:picMk id="13" creationId="{E3EE79FA-9B6B-18E4-5FA5-907C87A18372}"/>
          </ac:picMkLst>
        </pc:picChg>
        <pc:picChg chg="add mod">
          <ac:chgData name="Sagiev, Erkin" userId="5714c71e-f590-4c3a-9d79-43f32e1442b1" providerId="ADAL" clId="{A5668A50-8FBB-487D-B771-6C730B4E8100}" dt="2023-09-09T18:33:58.009" v="869" actId="1076"/>
          <ac:picMkLst>
            <pc:docMk/>
            <pc:sldMk cId="4140920428" sldId="268"/>
            <ac:picMk id="15" creationId="{56A334C0-275A-2643-6243-F6434414D486}"/>
          </ac:picMkLst>
        </pc:picChg>
        <pc:picChg chg="add mod">
          <ac:chgData name="Sagiev, Erkin" userId="5714c71e-f590-4c3a-9d79-43f32e1442b1" providerId="ADAL" clId="{A5668A50-8FBB-487D-B771-6C730B4E8100}" dt="2023-09-09T18:34:30.608" v="878" actId="1037"/>
          <ac:picMkLst>
            <pc:docMk/>
            <pc:sldMk cId="4140920428" sldId="268"/>
            <ac:picMk id="18" creationId="{64D1E347-E27E-14AD-2A1D-800FD18B3458}"/>
          </ac:picMkLst>
        </pc:picChg>
        <pc:picChg chg="del ord">
          <ac:chgData name="Sagiev, Erkin" userId="5714c71e-f590-4c3a-9d79-43f32e1442b1" providerId="ADAL" clId="{A5668A50-8FBB-487D-B771-6C730B4E8100}" dt="2023-09-09T18:32:48.155" v="863" actId="478"/>
          <ac:picMkLst>
            <pc:docMk/>
            <pc:sldMk cId="4140920428" sldId="268"/>
            <ac:picMk id="20" creationId="{73D59443-79B5-52B9-7A0B-C26308637DF9}"/>
          </ac:picMkLst>
        </pc:picChg>
        <pc:picChg chg="add mod">
          <ac:chgData name="Sagiev, Erkin" userId="5714c71e-f590-4c3a-9d79-43f32e1442b1" providerId="ADAL" clId="{A5668A50-8FBB-487D-B771-6C730B4E8100}" dt="2023-09-09T18:34:58.789" v="882" actId="1076"/>
          <ac:picMkLst>
            <pc:docMk/>
            <pc:sldMk cId="4140920428" sldId="268"/>
            <ac:picMk id="21" creationId="{EFDDC4BE-68E4-9298-2330-1B279299526B}"/>
          </ac:picMkLst>
        </pc:picChg>
        <pc:picChg chg="del">
          <ac:chgData name="Sagiev, Erkin" userId="5714c71e-f590-4c3a-9d79-43f32e1442b1" providerId="ADAL" clId="{A5668A50-8FBB-487D-B771-6C730B4E8100}" dt="2023-09-09T18:31:02.435" v="781" actId="478"/>
          <ac:picMkLst>
            <pc:docMk/>
            <pc:sldMk cId="4140920428" sldId="268"/>
            <ac:picMk id="22" creationId="{D1E0B58E-7D35-7E76-540C-EC584739F3E6}"/>
          </ac:picMkLst>
        </pc:picChg>
        <pc:picChg chg="del">
          <ac:chgData name="Sagiev, Erkin" userId="5714c71e-f590-4c3a-9d79-43f32e1442b1" providerId="ADAL" clId="{A5668A50-8FBB-487D-B771-6C730B4E8100}" dt="2023-09-09T18:31:02.885" v="782" actId="478"/>
          <ac:picMkLst>
            <pc:docMk/>
            <pc:sldMk cId="4140920428" sldId="268"/>
            <ac:picMk id="24" creationId="{14A6DC7D-9DEC-CE0F-A83D-23DC327E9437}"/>
          </ac:picMkLst>
        </pc:picChg>
        <pc:picChg chg="del">
          <ac:chgData name="Sagiev, Erkin" userId="5714c71e-f590-4c3a-9d79-43f32e1442b1" providerId="ADAL" clId="{A5668A50-8FBB-487D-B771-6C730B4E8100}" dt="2023-09-09T18:31:01.861" v="780" actId="478"/>
          <ac:picMkLst>
            <pc:docMk/>
            <pc:sldMk cId="4140920428" sldId="268"/>
            <ac:picMk id="26" creationId="{B1E9FEE8-0081-A7E7-1F5E-70FDB4700B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8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0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BEAA-59AD-4EC6-9657-33309FA0482A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EED2-5440-43BD-AD18-12DB87F73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9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8011A-EE3B-DA0C-E6C8-E27A96A4D37A}"/>
              </a:ext>
            </a:extLst>
          </p:cNvPr>
          <p:cNvSpPr txBox="1"/>
          <p:nvPr/>
        </p:nvSpPr>
        <p:spPr>
          <a:xfrm>
            <a:off x="725187" y="1541480"/>
            <a:ext cx="3176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Prompt Bing AI is 4000 symbols.</a:t>
            </a:r>
          </a:p>
          <a:p>
            <a:r>
              <a:rPr lang="en-GB" dirty="0"/>
              <a:t>Prompt ChatGPT is 4000 words.</a:t>
            </a:r>
          </a:p>
        </p:txBody>
      </p:sp>
    </p:spTree>
    <p:extLst>
      <p:ext uri="{BB962C8B-B14F-4D97-AF65-F5344CB8AC3E}">
        <p14:creationId xmlns:p14="http://schemas.microsoft.com/office/powerpoint/2010/main" val="41402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3321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Sagiev, Erkin</dc:creator>
  <cp:lastModifiedBy>Sagiev, Erkin</cp:lastModifiedBy>
  <cp:revision>1</cp:revision>
  <dcterms:created xsi:type="dcterms:W3CDTF">2023-09-08T15:26:50Z</dcterms:created>
  <dcterms:modified xsi:type="dcterms:W3CDTF">2023-09-10T22:48:51Z</dcterms:modified>
</cp:coreProperties>
</file>