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414"/>
    <a:srgbClr val="D8D0D3"/>
    <a:srgbClr val="F0ECE9"/>
    <a:srgbClr val="D51D25"/>
    <a:srgbClr val="E7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-1212" y="-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0C57-8F9F-DCCB-9C7A-DF5E27C7D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DCD43-6246-5247-F861-0D827EE26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39F2D-B84B-E52E-AFB9-8835B149C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8E6D-B9C8-4836-874B-EDEB8CEE72A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3C4EC-7565-12C3-8FE5-451625DD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B29A0-9DF7-9031-66BA-F8714CA0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01008-7DF4-4B99-B58F-3C9657D0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4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EEE1-B9CE-1942-22D0-C4075D94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BF677-CA9A-2014-D5C5-9177EB791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96115-9B13-918A-6B9D-5CF708DB7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8E6D-B9C8-4836-874B-EDEB8CEE72A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333CA-F515-3142-3600-0C7C8A16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78432-17A6-6AAD-5011-0433F598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01008-7DF4-4B99-B58F-3C9657D0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6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E39A94-DECC-01E7-9918-06ECE1330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10663-8609-B94E-8E3D-AD0F9F5AC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F137C-DAE0-08CA-01A8-B48BCE08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8E6D-B9C8-4836-874B-EDEB8CEE72A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9CB2D-A65E-C6A7-324F-4C102D29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63BDB-32FA-EFC9-D15B-860CD6B1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01008-7DF4-4B99-B58F-3C9657D0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4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263A-D269-07EC-44EB-FCD83CE8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20438-48AB-1190-387E-BA2D78F2F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2E537-D039-E265-1C6D-E7BE9CB7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8E6D-B9C8-4836-874B-EDEB8CEE72A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65416-E399-9EE5-4829-8CD3383E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70C76-7C64-8131-349D-533081D5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01008-7DF4-4B99-B58F-3C9657D0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0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05FEB-54AA-A124-544E-E55449DF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EA6E4-8B0C-A60D-1E38-511F413AA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9631E-285A-2929-400F-222E057D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8E6D-B9C8-4836-874B-EDEB8CEE72A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8FEAD-F985-ED5B-7EC5-6D9C498E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4177C-84A8-4F34-86DF-BC67036B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01008-7DF4-4B99-B58F-3C9657D0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5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A94D-BFC8-033D-98E3-0388215D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3FE7-62D7-CF0B-388C-B31E5A863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0F21C-9980-764C-AAEF-02C42D3B8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16FA0-33DF-358A-C01A-78045224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8E6D-B9C8-4836-874B-EDEB8CEE72A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3784A-1393-55AC-CE56-9562BE4D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64E3C-1393-CB1F-2B57-2ADB35D2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01008-7DF4-4B99-B58F-3C9657D0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5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68F0-6E19-8B83-0001-F26B5E25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C1888-5318-239F-C46F-E0C8A647F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50DAF-DBE9-F73A-7005-5D29CFBA6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1ED43-06AC-1D9E-1B0E-D3328380F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552A6-73B4-E4A7-9908-320DA0872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447EC5-0F4B-A4BE-6B67-79CD8318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8E6D-B9C8-4836-874B-EDEB8CEE72A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8B893-3497-A180-5621-A20FC8C8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22E43-A8B5-B91F-099B-D70D969C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01008-7DF4-4B99-B58F-3C9657D0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8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BE38-717C-99F5-BF23-7D6FD313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5D97A-E7F9-DDDD-7AA2-9EA0DF0B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8E6D-B9C8-4836-874B-EDEB8CEE72A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29E5A-9109-4149-495F-90E3434B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053B2-7658-72C6-9EFF-BAAD8B21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01008-7DF4-4B99-B58F-3C9657D0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3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DFC49-EB1B-5E1B-99DE-1431D6C1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8E6D-B9C8-4836-874B-EDEB8CEE72A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7963E4-1B96-1248-3438-A319951E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9DBD2-141A-B05C-8F49-C542E5BA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01008-7DF4-4B99-B58F-3C9657D0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4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74AF-D09A-9A53-172C-5F4E01834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0DA91-0350-67C6-0416-1F5EEA1A8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EC225-5C1E-9984-182E-61AAA1889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026C3-32AB-61B1-F30B-BDCFC192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8E6D-B9C8-4836-874B-EDEB8CEE72A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07EE9-8FBE-2D5C-A542-776BAB03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B89FE-7508-677C-1DEB-D1A84DDF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01008-7DF4-4B99-B58F-3C9657D0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4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15DE-76DD-4AD7-CC5C-1B3E0AF33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6B57D-85DA-38F4-1C7B-C498F431A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E9DDA-3A74-5318-0EB8-43E4DE63F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778A2-C375-3C40-15E6-E4FD24A4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8E6D-B9C8-4836-874B-EDEB8CEE72A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CFC4F-00C3-4689-25D6-39582401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562D7-86D0-592C-85A1-EC47C501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01008-7DF4-4B99-B58F-3C9657D0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9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FA417-986A-C8D2-C2A5-7044F879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B1F9E-ED6A-28F4-07B6-CCFAF0424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EE809-C5EB-6E29-61E6-90AE2F487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D8E6D-B9C8-4836-874B-EDEB8CEE72A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E46FB-64E8-6320-54B7-E67D4333B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CE497-9D17-30D4-A950-C17037968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1008-7DF4-4B99-B58F-3C9657D0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6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78A288-5892-98B5-F490-01DF970B3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5" y="1924050"/>
            <a:ext cx="3105150" cy="300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5EDEDE-F4F3-3386-B79B-48FADBC609F7}"/>
              </a:ext>
            </a:extLst>
          </p:cNvPr>
          <p:cNvSpPr txBox="1"/>
          <p:nvPr/>
        </p:nvSpPr>
        <p:spPr>
          <a:xfrm>
            <a:off x="5320178" y="2922568"/>
            <a:ext cx="13168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141414"/>
                </a:solidFill>
                <a:latin typeface="Impact" panose="020B0806030902050204" pitchFamily="34" charset="0"/>
              </a:rPr>
              <a:t>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8D453-9172-64AA-4FD3-7F6724B5CCDB}"/>
              </a:ext>
            </a:extLst>
          </p:cNvPr>
          <p:cNvSpPr txBox="1"/>
          <p:nvPr/>
        </p:nvSpPr>
        <p:spPr>
          <a:xfrm>
            <a:off x="5442098" y="2327256"/>
            <a:ext cx="935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DEC</a:t>
            </a:r>
          </a:p>
        </p:txBody>
      </p:sp>
    </p:spTree>
    <p:extLst>
      <p:ext uri="{BB962C8B-B14F-4D97-AF65-F5344CB8AC3E}">
        <p14:creationId xmlns:p14="http://schemas.microsoft.com/office/powerpoint/2010/main" val="318088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Impact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Super DS</dc:creator>
  <cp:lastModifiedBy>Super DS</cp:lastModifiedBy>
  <cp:revision>1</cp:revision>
  <dcterms:created xsi:type="dcterms:W3CDTF">2024-12-16T11:37:35Z</dcterms:created>
  <dcterms:modified xsi:type="dcterms:W3CDTF">2024-12-16T12:36:45Z</dcterms:modified>
</cp:coreProperties>
</file>