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74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4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5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9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01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97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3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29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459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0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05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84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1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4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95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50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0869-4EC9-41E1-86DA-ABF5D2D29F68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5785D5-ADA2-4F28-A35A-48A31C8715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73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3711-121D-289F-F711-E134A4D8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49231"/>
            <a:ext cx="8915399" cy="2262781"/>
          </a:xfrm>
        </p:spPr>
        <p:txBody>
          <a:bodyPr/>
          <a:lstStyle/>
          <a:p>
            <a:r>
              <a:rPr lang="en-US" b="1" dirty="0"/>
              <a:t>Model Proses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9BE8-634B-88EE-1266-48A99090D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752" y="3956285"/>
            <a:ext cx="3506787" cy="70902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Said Hamzah</a:t>
            </a:r>
          </a:p>
          <a:p>
            <a:pPr algn="ctr"/>
            <a:r>
              <a:rPr lang="en-US" dirty="0"/>
              <a:t>21416255201004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FFECE6-3F75-103F-15EF-8FD2C493CF78}"/>
              </a:ext>
            </a:extLst>
          </p:cNvPr>
          <p:cNvSpPr txBox="1">
            <a:spLocks/>
          </p:cNvSpPr>
          <p:nvPr/>
        </p:nvSpPr>
        <p:spPr>
          <a:xfrm>
            <a:off x="3027752" y="4795718"/>
            <a:ext cx="3506787" cy="671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Sigit Fadilla</a:t>
            </a:r>
          </a:p>
          <a:p>
            <a:pPr algn="ctr"/>
            <a:r>
              <a:rPr lang="en-US" dirty="0"/>
              <a:t>21416255201005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AB6AC3-CB76-DE01-8CD4-1981C8073A82}"/>
              </a:ext>
            </a:extLst>
          </p:cNvPr>
          <p:cNvSpPr txBox="1">
            <a:spLocks/>
          </p:cNvSpPr>
          <p:nvPr/>
        </p:nvSpPr>
        <p:spPr>
          <a:xfrm>
            <a:off x="6602961" y="4795827"/>
            <a:ext cx="3506787" cy="709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Deni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Agustian</a:t>
            </a:r>
            <a:endParaRPr lang="en-US" dirty="0"/>
          </a:p>
          <a:p>
            <a:pPr algn="ctr"/>
            <a:r>
              <a:rPr lang="en-US" dirty="0"/>
              <a:t>21416255201204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D7F9EE-9B99-C917-6BC0-F7DC52DA5B3C}"/>
              </a:ext>
            </a:extLst>
          </p:cNvPr>
          <p:cNvSpPr txBox="1">
            <a:spLocks/>
          </p:cNvSpPr>
          <p:nvPr/>
        </p:nvSpPr>
        <p:spPr>
          <a:xfrm>
            <a:off x="6568751" y="3993606"/>
            <a:ext cx="3506787" cy="709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Saepudin</a:t>
            </a:r>
            <a:r>
              <a:rPr lang="en-US" dirty="0"/>
              <a:t> Nur</a:t>
            </a:r>
          </a:p>
          <a:p>
            <a:pPr algn="ctr"/>
            <a:r>
              <a:rPr lang="en-US" dirty="0"/>
              <a:t>21416255201209</a:t>
            </a:r>
          </a:p>
        </p:txBody>
      </p:sp>
    </p:spTree>
    <p:extLst>
      <p:ext uri="{BB962C8B-B14F-4D97-AF65-F5344CB8AC3E}">
        <p14:creationId xmlns:p14="http://schemas.microsoft.com/office/powerpoint/2010/main" val="87961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1B0D-5FC1-229C-7FCD-7980C7A4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27" y="1244083"/>
            <a:ext cx="4184812" cy="845976"/>
          </a:xfrm>
        </p:spPr>
        <p:txBody>
          <a:bodyPr/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5.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Century Gothic (Headings)"/>
              </a:rPr>
              <a:t>Evolusioner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455B-B57D-72B8-FD17-E64B4840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927" y="2174032"/>
            <a:ext cx="10594942" cy="3797559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Model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bertumpang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tindih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kegiatan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spesifikasi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validasi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cepat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spesifikasi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abstrak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kemudian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menerima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masukan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saran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disempurnakan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/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Karena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terus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berlangsung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memungkinkan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kebingunan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menyempurnakan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Karena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terkadang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berubah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 </a:t>
            </a:r>
          </a:p>
          <a:p>
            <a:pPr algn="l" fontAlgn="base"/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model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: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Komunikasi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: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Komunikasi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hal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pertemuan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membicarakan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fitur-fitur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dibuat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pada software.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: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disini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tahap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penjelasan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mengenai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hasil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diskusi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kepada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semua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anggota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tim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Sehingga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semua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anggota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tim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memiliki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gambaran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mengenai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software yang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dibuat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Desain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Pemodelan:Tahap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membuat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interface software yang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harus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memprioritaskan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kenyamanan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kemudahan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penggunaannya</a:t>
            </a:r>
            <a:r>
              <a:rPr lang="en-ID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29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459E-863B-7DAA-9EF7-C1AD39D9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122784"/>
            <a:ext cx="2411996" cy="789992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6. Agile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270F-6C57-9477-FC40-A6AB5423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86" y="1623527"/>
            <a:ext cx="10049069" cy="4236097"/>
          </a:xfrm>
        </p:spPr>
        <p:txBody>
          <a:bodyPr>
            <a:normAutofit/>
          </a:bodyPr>
          <a:lstStyle/>
          <a:p>
            <a:pPr algn="l" fontAlgn="base"/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Agile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sekelompok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metodelogi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didasarkan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pada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prinsip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sama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kesamaan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prinsip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Saat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menggunakan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agile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diperlukan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inovasi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respon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baik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antara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tim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klien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agara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kualitas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dibangun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sesuai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keinginan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klien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endParaRPr lang="en-ID" sz="1400" dirty="0">
              <a:solidFill>
                <a:schemeClr val="tx1"/>
              </a:solidFill>
              <a:latin typeface="Century Gothic (Headings)"/>
            </a:endParaRPr>
          </a:p>
          <a:p>
            <a:pPr algn="l" fontAlgn="base"/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Adapun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–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sebagai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Century Gothic (Headings)"/>
              </a:rPr>
              <a:t>: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pada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tahap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klien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membuat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tentang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struktur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Implementasi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melakukan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coding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membuat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agar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rencana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dimengerti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oleh computer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Tes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sudah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diujicoba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mecari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kelemahan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masih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ada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4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4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18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1C83-C579-0F2E-35BC-A6FB641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86" y="1683653"/>
            <a:ext cx="7176227" cy="719498"/>
          </a:xfrm>
        </p:spPr>
        <p:txBody>
          <a:bodyPr/>
          <a:lstStyle/>
          <a:p>
            <a:r>
              <a:rPr lang="en-US" b="1" dirty="0"/>
              <a:t>Model Proses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DC3B0-3971-33B8-FBEA-8FBCB15EBFB5}"/>
              </a:ext>
            </a:extLst>
          </p:cNvPr>
          <p:cNvSpPr txBox="1">
            <a:spLocks/>
          </p:cNvSpPr>
          <p:nvPr/>
        </p:nvSpPr>
        <p:spPr>
          <a:xfrm>
            <a:off x="1433009" y="2757717"/>
            <a:ext cx="9325979" cy="21636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	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Perancangan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tentu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memerlukan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proses yang sangat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pembuatan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sampai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dipelihara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jangka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marL="0" indent="0" algn="l" fontAlgn="base"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	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model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perancangan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diantanya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: Waterfall, Spiral, Prototype,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Exstrem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Programming,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Evolusioner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, dan Agile.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penjelasan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lanjut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mengenai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model – model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disebutkan</a:t>
            </a:r>
            <a:r>
              <a:rPr lang="en-ID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entury Gothic (Headings)"/>
              </a:rPr>
              <a:t>diatas</a:t>
            </a:r>
            <a:endParaRPr lang="en-ID" b="0" i="0" dirty="0">
              <a:solidFill>
                <a:schemeClr val="tx1"/>
              </a:solidFill>
              <a:effectLst/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044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8F1B-495C-6046-2968-588885F0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03" y="696164"/>
            <a:ext cx="4035523" cy="929951"/>
          </a:xfrm>
        </p:spPr>
        <p:txBody>
          <a:bodyPr>
            <a:normAutofit/>
          </a:bodyPr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1. Waterfall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B4BC-91B1-91FF-00C7-98EC56CD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03" y="1664991"/>
            <a:ext cx="10478277" cy="4241287"/>
          </a:xfrm>
        </p:spPr>
        <p:txBody>
          <a:bodyPr>
            <a:noAutofit/>
          </a:bodyPr>
          <a:lstStyle/>
          <a:p>
            <a:pPr algn="l" fontAlgn="base"/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pertama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digunakan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mengembangkan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diperkenalkan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oleh Royce pada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tahun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1970. </a:t>
            </a:r>
          </a:p>
          <a:p>
            <a:pPr algn="l" fontAlgn="base"/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mencakup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spesifikasi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persyaratan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perancangan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implementasi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pengujian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unit,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integrasi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pengujian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pemeliharaan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b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Kelemahan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diantarnaya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bersifat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kaku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sehingga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menyulitkan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ketika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melakukan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perubahan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 Ada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beberapa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dilakukan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waterfall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: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Software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Requiretments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Analysis,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pencarian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difokuskan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pada software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tentu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saja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tersebut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nantinya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dipahami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oleh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Design,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pengaplikasian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kedua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diatas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bentuk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sebuah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arsit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sebelum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koding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dimulai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menyangkut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keseluruhan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seperti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alur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kerja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Implementasi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design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sudah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jadi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diaplikasi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kedalam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sebuah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bahasa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pemrograman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agar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dimengerti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oleh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komputer</a:t>
            </a:r>
            <a:endParaRPr lang="en-ID" sz="1500" b="0" i="0" u="none" strike="noStrike" dirty="0">
              <a:solidFill>
                <a:schemeClr val="tx1"/>
              </a:solidFill>
              <a:effectLst/>
              <a:latin typeface="Century Gothic (Headings)"/>
            </a:endParaRPr>
          </a:p>
          <a:p>
            <a:endParaRPr lang="en-ID" sz="1500" dirty="0">
              <a:solidFill>
                <a:schemeClr val="tx1"/>
              </a:solidFill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18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C76F-8AB6-3B56-FCFF-BDD5AE86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250" y="1268963"/>
            <a:ext cx="1660089" cy="470256"/>
          </a:xfrm>
        </p:spPr>
        <p:txBody>
          <a:bodyPr>
            <a:normAutofit/>
          </a:bodyPr>
          <a:lstStyle/>
          <a:p>
            <a:r>
              <a:rPr lang="en-US" sz="1500" dirty="0"/>
              <a:t>Model Waterfall</a:t>
            </a:r>
            <a:endParaRPr lang="en-ID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EEB5F-87B0-0BEF-6A75-86CD36CA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51" y="1869848"/>
            <a:ext cx="7509297" cy="37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F475-885B-9430-52A8-1221692B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8" y="1634829"/>
            <a:ext cx="2523963" cy="666199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2. Spiral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0F5B1-5213-A13C-40BF-55E604C3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898" y="1754155"/>
            <a:ext cx="10011713" cy="4155755"/>
          </a:xfrm>
        </p:spPr>
        <p:txBody>
          <a:bodyPr>
            <a:normAutofit/>
          </a:bodyPr>
          <a:lstStyle/>
          <a:p>
            <a:pPr algn="l" fontAlgn="base"/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Model spiral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salah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satu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revolusioner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, model spiral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memiliki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ciri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memungkinkan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mengembangkan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suatu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secara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bertahap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atau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beberapa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versi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mengdapatkan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lebih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sempurna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lebih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terkontrol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/>
            <a:b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–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spiral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dainataranya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sebagai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endParaRPr lang="en-ID" sz="1500" b="0" i="0" dirty="0">
              <a:solidFill>
                <a:schemeClr val="tx1"/>
              </a:solidFill>
              <a:effectLst/>
              <a:latin typeface="Century Gothic (Headings)"/>
            </a:endParaRP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Customer Communication,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aktivitas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membangun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komunikasi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efektif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antara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sehingga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dapat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diketahui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baik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Palnning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memperhitungkan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semberdaya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waktu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pengerjaan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dan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informasi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lainnya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dibutuhkan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endParaRPr lang="en-ID" sz="1500" b="0" i="0" u="none" strike="noStrike" dirty="0">
              <a:solidFill>
                <a:schemeClr val="tx1"/>
              </a:solidFill>
              <a:effectLst/>
              <a:latin typeface="Century Gothic (Headings)"/>
            </a:endParaRPr>
          </a:p>
          <a:p>
            <a:pPr algn="l" fontAlgn="base">
              <a:buClr>
                <a:srgbClr val="FFFF00"/>
              </a:buClr>
              <a:buFont typeface="+mj-lt"/>
              <a:buAutoNum type="arabicPeriod"/>
            </a:pPr>
            <a:r>
              <a:rPr lang="en-ID" sz="1500" b="0" i="0" dirty="0">
                <a:solidFill>
                  <a:srgbClr val="000000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Analysis Risk,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menganalisis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resiko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baik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resiko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mungin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terjadi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secara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teknikal</a:t>
            </a:r>
            <a:endParaRPr lang="en-ID" sz="1500" b="0" i="0" u="none" strike="noStrike" dirty="0">
              <a:solidFill>
                <a:schemeClr val="tx1"/>
              </a:solidFill>
              <a:effectLst/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3336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235C9-906A-B9C0-00AA-7D1154C0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1950389"/>
            <a:ext cx="6791325" cy="36290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781634-E85B-24BE-A6D7-D8CC1E7E5D59}"/>
              </a:ext>
            </a:extLst>
          </p:cNvPr>
          <p:cNvSpPr txBox="1">
            <a:spLocks/>
          </p:cNvSpPr>
          <p:nvPr/>
        </p:nvSpPr>
        <p:spPr>
          <a:xfrm>
            <a:off x="5466564" y="1399591"/>
            <a:ext cx="1258872" cy="3265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" dirty="0"/>
              <a:t>Model Spiral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427352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8BDA-62F3-59A0-BCDB-060FA4D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4" y="1106616"/>
            <a:ext cx="4231466" cy="918126"/>
          </a:xfrm>
        </p:spPr>
        <p:txBody>
          <a:bodyPr/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3. Prototype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108E-63C2-D23B-E9C2-A890CBA4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254" y="1763485"/>
            <a:ext cx="10086358" cy="4777273"/>
          </a:xfrm>
        </p:spPr>
        <p:txBody>
          <a:bodyPr>
            <a:normAutofit/>
          </a:bodyPr>
          <a:lstStyle/>
          <a:p>
            <a:pPr algn="l" fontAlgn="base"/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Prototype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revolusi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lama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sekuensial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biasa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dikenal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nama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SDLC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atau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waterfall development model. </a:t>
            </a:r>
          </a:p>
          <a:p>
            <a:pPr algn="l" fontAlgn="base"/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prototype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dihasilakan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dipresentasikan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kepada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mendapat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masukan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bersangkutan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agar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sistem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dihasilkan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sesuai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dengan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Teknik –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teknik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prototyping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meliputi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perangcangan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perangcangan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dialog,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simulasi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–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secara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prototype</a:t>
            </a:r>
          </a:p>
          <a:p>
            <a:pPr marL="285750" indent="-285750" algn="l" fontAlgn="base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Pengumpulan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Pengumpulan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data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atau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gambaran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dibutuhkan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pPr marL="285750" indent="-285750" algn="l" fontAlgn="base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Membangun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Prototype,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membangun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rancangan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meliputi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semua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aspek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software (prototype)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digunakan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penyajian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sementara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kepada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endParaRPr lang="en-ID" sz="1500" b="0" i="0" u="none" strike="noStrike" dirty="0">
              <a:solidFill>
                <a:schemeClr val="tx1"/>
              </a:solidFill>
              <a:effectLst/>
              <a:latin typeface="Century Gothic (Headings)"/>
            </a:endParaRPr>
          </a:p>
          <a:p>
            <a:pPr marL="285750" indent="-285750" algn="l" fontAlgn="base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Evaluasi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Prototype,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evaluasi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dilakukan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jika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prototype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dihasilkan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sudah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sesuai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denga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keinginan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pelanggan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 Jika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belum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makan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dilakuakn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perbaikan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protype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kembali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  <a:p>
            <a:endParaRPr lang="en-ID" sz="1500" dirty="0">
              <a:solidFill>
                <a:schemeClr val="tx1"/>
              </a:solidFill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877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9D0D9-5C7F-5190-BF90-D6CD68ED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22" y="1637717"/>
            <a:ext cx="5248955" cy="42495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E1DD15-7169-9E86-A494-9345EC8B1637}"/>
              </a:ext>
            </a:extLst>
          </p:cNvPr>
          <p:cNvSpPr txBox="1">
            <a:spLocks/>
          </p:cNvSpPr>
          <p:nvPr/>
        </p:nvSpPr>
        <p:spPr>
          <a:xfrm>
            <a:off x="5227665" y="1171186"/>
            <a:ext cx="1736670" cy="466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" dirty="0"/>
              <a:t>Model Prototype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318319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C3B7-B4A3-D050-222F-3ADB905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4" y="1177723"/>
            <a:ext cx="6750731" cy="1217374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Century Gothic (Headings)"/>
              </a:rPr>
              <a:t>4. Extreme Programming</a:t>
            </a:r>
            <a:endParaRPr lang="en-ID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7A23-DCD6-35A4-AD97-9CA8CE8F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344" y="2080727"/>
            <a:ext cx="10394268" cy="3829183"/>
          </a:xfrm>
        </p:spPr>
        <p:txBody>
          <a:bodyPr>
            <a:normAutofit/>
          </a:bodyPr>
          <a:lstStyle/>
          <a:p>
            <a:pPr algn="l" fontAlgn="base"/>
            <a:r>
              <a:rPr lang="en-ID" sz="1500" dirty="0">
                <a:solidFill>
                  <a:schemeClr val="tx1"/>
                </a:solidFill>
                <a:latin typeface="Century Gothic (Headings)"/>
              </a:rPr>
              <a:t>	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merupakan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salah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satu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terpopuler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beberapa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metodelogi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software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dipakai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lunak,tujuan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utama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metode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menurukan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biaya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menyederhanakan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berbagai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proses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. </a:t>
            </a:r>
          </a:p>
          <a:p>
            <a:pPr algn="l" fontAlgn="base"/>
            <a:endParaRPr lang="en-ID" sz="1500" dirty="0">
              <a:solidFill>
                <a:schemeClr val="tx1"/>
              </a:solidFill>
              <a:latin typeface="Century Gothic (Headings)"/>
            </a:endParaRPr>
          </a:p>
          <a:p>
            <a:pPr algn="l" fontAlgn="base"/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Adapaun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tahapan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dari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model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sebagi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Century Gothic (Headings)"/>
              </a:rPr>
              <a:t>berikut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Century Gothic (Headings)"/>
              </a:rPr>
              <a:t> </a:t>
            </a:r>
          </a:p>
          <a:p>
            <a:pPr marL="285750" indent="-285750" algn="l" fontAlgn="base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Perencanaan,yaitu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proses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dirancang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mencapai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tujuan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tertentu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pengambilan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keputusan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untuk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mencapai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hasil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diinginkan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tahap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ini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antara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lain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teknis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pengumpulan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data,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analisis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system,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identifikasi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aktor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identifikasi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use case.</a:t>
            </a:r>
          </a:p>
          <a:p>
            <a:pPr marL="285750" indent="-285750" algn="l" fontAlgn="base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Design.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yaitu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panduan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membangun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perangkat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lunak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yang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didasari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atas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kebutuhan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pengguna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 Proses design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dilakukan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sebelum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dan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sesudah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aktivitas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coding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berlangsung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serta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dalam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proses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pengembangan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aplikasi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ID" sz="1500" b="0" i="0" u="none" strike="noStrike" dirty="0" err="1">
                <a:solidFill>
                  <a:schemeClr val="tx1"/>
                </a:solidFill>
                <a:effectLst/>
                <a:latin typeface="Century Gothic (Headings)"/>
              </a:rPr>
              <a:t>berlangsung</a:t>
            </a:r>
            <a:r>
              <a:rPr lang="en-ID" sz="1500" b="0" i="0" u="none" strike="noStrike" dirty="0">
                <a:solidFill>
                  <a:schemeClr val="tx1"/>
                </a:solidFill>
                <a:effectLst/>
                <a:latin typeface="Century Gothic (Headings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0274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888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Century Gothic (Headings)</vt:lpstr>
      <vt:lpstr>Wingdings</vt:lpstr>
      <vt:lpstr>Wingdings 3</vt:lpstr>
      <vt:lpstr>Wisp</vt:lpstr>
      <vt:lpstr>Model Proses Perangkat Lunak</vt:lpstr>
      <vt:lpstr>Model Proses Perangkat Lunak</vt:lpstr>
      <vt:lpstr>1. Waterfall</vt:lpstr>
      <vt:lpstr>Model Waterfall</vt:lpstr>
      <vt:lpstr>2. Spiral</vt:lpstr>
      <vt:lpstr>PowerPoint Presentation</vt:lpstr>
      <vt:lpstr>3. Prototype</vt:lpstr>
      <vt:lpstr>PowerPoint Presentation</vt:lpstr>
      <vt:lpstr>4. Extreme Programming</vt:lpstr>
      <vt:lpstr>5. Evolusioner</vt:lpstr>
      <vt:lpstr>6.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Proses Perangkat Lunak</dc:title>
  <dc:creator>Sigit Fadilla</dc:creator>
  <cp:lastModifiedBy>Sigit Fadilla</cp:lastModifiedBy>
  <cp:revision>1</cp:revision>
  <dcterms:created xsi:type="dcterms:W3CDTF">2023-03-02T07:46:29Z</dcterms:created>
  <dcterms:modified xsi:type="dcterms:W3CDTF">2023-03-02T08:21:50Z</dcterms:modified>
</cp:coreProperties>
</file>