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94" r:id="rId5"/>
    <p:sldId id="282" r:id="rId6"/>
    <p:sldId id="295" r:id="rId7"/>
    <p:sldId id="296" r:id="rId8"/>
    <p:sldId id="297" r:id="rId9"/>
    <p:sldId id="298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1795" y="1265791"/>
            <a:ext cx="6263422" cy="1421425"/>
          </a:xfrm>
        </p:spPr>
        <p:txBody>
          <a:bodyPr/>
          <a:lstStyle/>
          <a:p>
            <a:r>
              <a:rPr lang="en-ID" sz="2900" b="1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900" b="1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900" b="1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2900" b="1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dan Non </a:t>
            </a:r>
            <a:r>
              <a:rPr lang="en-ID" sz="2900" b="1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2900" dirty="0">
                <a:solidFill>
                  <a:srgbClr val="595959"/>
                </a:solidFill>
                <a:latin typeface="Roboto" panose="02000000000000000000" pitchFamily="2" charset="0"/>
              </a:rPr>
              <a:t> </a:t>
            </a:r>
            <a:r>
              <a:rPr lang="en-ID" sz="2900" dirty="0" err="1">
                <a:solidFill>
                  <a:srgbClr val="595959"/>
                </a:solidFill>
                <a:latin typeface="Roboto" panose="02000000000000000000" pitchFamily="2" charset="0"/>
              </a:rPr>
              <a:t>Perangkat</a:t>
            </a:r>
            <a:r>
              <a:rPr lang="en-ID" sz="2900" dirty="0">
                <a:solidFill>
                  <a:srgbClr val="595959"/>
                </a:solidFill>
                <a:latin typeface="Roboto" panose="02000000000000000000" pitchFamily="2" charset="0"/>
              </a:rPr>
              <a:t> </a:t>
            </a:r>
            <a:r>
              <a:rPr lang="en-ID" sz="2900" dirty="0" err="1">
                <a:solidFill>
                  <a:srgbClr val="595959"/>
                </a:solidFill>
                <a:latin typeface="Roboto" panose="02000000000000000000" pitchFamily="2" charset="0"/>
              </a:rPr>
              <a:t>lunak</a:t>
            </a:r>
            <a:br>
              <a:rPr lang="en-ID" sz="2900" b="1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</a:br>
            <a:br>
              <a:rPr lang="en-US" sz="2900" dirty="0"/>
            </a:br>
            <a:endParaRPr lang="en-US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1" y="1511000"/>
            <a:ext cx="6418342" cy="4301972"/>
          </a:xfrm>
        </p:spPr>
        <p:txBody>
          <a:bodyPr/>
          <a:lstStyle/>
          <a:p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Sebelum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membahas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Perbedaan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dan Non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terlebih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dahulu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sobat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perlu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mengetahui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apa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apa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analisis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2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689" y="347471"/>
            <a:ext cx="6766560" cy="1126765"/>
          </a:xfrm>
        </p:spPr>
        <p:txBody>
          <a:bodyPr/>
          <a:lstStyle/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kebutuhan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230" y="2550947"/>
            <a:ext cx="6766560" cy="2282310"/>
          </a:xfrm>
        </p:spPr>
        <p:txBody>
          <a:bodyPr/>
          <a:lstStyle/>
          <a:p>
            <a:pPr algn="just"/>
            <a:r>
              <a:rPr lang="en-ID" sz="20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000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2000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kriteria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batasan-batasan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syarat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kemampuan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dimiliki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oleh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produk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dibangun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memenuhi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apa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diinginkan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disyaratkan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pemakai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br>
              <a:rPr lang="en-ID" dirty="0"/>
            </a:b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B84-AE7A-404F-61EA-15CAA240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088" y="347472"/>
            <a:ext cx="6891279" cy="1602626"/>
          </a:xfrm>
        </p:spPr>
        <p:txBody>
          <a:bodyPr/>
          <a:lstStyle/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analisis</a:t>
            </a:r>
            <a:r>
              <a:rPr lang="en-US" sz="3600" dirty="0"/>
              <a:t> </a:t>
            </a:r>
            <a:r>
              <a:rPr lang="en-US" sz="3600" dirty="0" err="1"/>
              <a:t>kebutuhan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DCBB-BF07-16D0-B879-268951C0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0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Analisis</a:t>
            </a:r>
            <a:r>
              <a:rPr lang="en-ID" sz="2000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000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2000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langkah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tahap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awal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siklus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hidup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tahap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menghasilkan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spesifikasi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/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/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dimiliki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oleh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dikembangkan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mempertimbangkan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seluruh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stakeholder.</a:t>
            </a:r>
            <a:endParaRPr lang="en-ID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71F7D-3196-FE73-2E3A-53EC5192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7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01" y="1210740"/>
            <a:ext cx="7013448" cy="1627632"/>
          </a:xfrm>
        </p:spPr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dan non </a:t>
            </a:r>
            <a:r>
              <a:rPr lang="en-US" dirty="0" err="1"/>
              <a:t>fungsional</a:t>
            </a:r>
            <a:r>
              <a:rPr lang="en-US" dirty="0"/>
              <a:t>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87C972-C50B-D823-3688-4494C3F974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1389" y="2953698"/>
            <a:ext cx="7013448" cy="3447102"/>
          </a:xfrm>
        </p:spPr>
        <p:txBody>
          <a:bodyPr/>
          <a:lstStyle/>
          <a:p>
            <a:pPr algn="just"/>
            <a:r>
              <a:rPr lang="en-ID" sz="16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1600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1600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berisi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proses-proses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apa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saja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/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layanan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apa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saja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nantinya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disediakan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oleh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mencackup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bagaimana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bereaksi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pada input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tertentu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bagaimana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perilaku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situasi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tertentu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/>
            <a:endParaRPr lang="en-ID" sz="16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Sangat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bergantung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dimana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dicari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pertanyaan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Apa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lakukan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?.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menggambarkan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layanan-layanan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bisa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diberikan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kepada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ID" sz="16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mendetail</a:t>
            </a:r>
            <a:endParaRPr lang="en-ID" sz="16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60242-DA9E-67A8-13B2-B3B6FC4067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8998" y="3020851"/>
            <a:ext cx="7123922" cy="3379949"/>
          </a:xfrm>
        </p:spPr>
        <p:txBody>
          <a:bodyPr/>
          <a:lstStyle/>
          <a:p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Sedangkan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0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000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Non </a:t>
            </a:r>
            <a:r>
              <a:rPr lang="en-ID" sz="20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2000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1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menitikberatkan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properti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prilaku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dimiliki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oleh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sering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disebut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batasan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layanan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ditawarkan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seperti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batasan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batasan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proses,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standarisasi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dan lain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lain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  <a:endParaRPr lang="en-ID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1452-9590-CD14-A5BB-DE1FBACD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7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167E-0DA2-4110-1510-8160EB0A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5" y="214603"/>
            <a:ext cx="8285584" cy="5924939"/>
          </a:xfrm>
        </p:spPr>
        <p:txBody>
          <a:bodyPr/>
          <a:lstStyle/>
          <a:p>
            <a:pPr algn="just"/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umum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non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terdiri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empat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macam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algn="just"/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1. Usability</a:t>
            </a:r>
          </a:p>
          <a:p>
            <a:pPr algn="just"/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Usability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non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fungsional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terkait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kemudahan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penggunaan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oleh user.</a:t>
            </a:r>
          </a:p>
          <a:p>
            <a:pPr algn="just"/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2. Portability</a:t>
            </a:r>
          </a:p>
          <a:p>
            <a:pPr algn="just"/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Portability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ialah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kemudahan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pengaksesan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khususnya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terkait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faktor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lokasi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pengaksesan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serta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teknologi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mengakses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teknologi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meliputi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keras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jaringan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/>
            <a:endParaRPr lang="en-ID" sz="1800" dirty="0">
              <a:solidFill>
                <a:srgbClr val="575757"/>
              </a:solidFill>
              <a:latin typeface="Roboto" panose="02000000000000000000" pitchFamily="2" charset="0"/>
            </a:endParaRPr>
          </a:p>
          <a:p>
            <a:pPr algn="just"/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3. Reliability</a:t>
            </a:r>
          </a:p>
          <a:p>
            <a:pPr algn="just"/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Reliability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terkait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kehandalan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termasuk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faktor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keamanan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(security)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/>
            <a:endParaRPr lang="en-ID" sz="20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4. Supportability</a:t>
            </a:r>
          </a:p>
          <a:p>
            <a:pPr algn="just"/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Supportability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ialah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terkait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dukungan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penggunaan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/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/>
            <a:br>
              <a:rPr lang="en-ID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</a:br>
            <a:endParaRPr lang="en-ID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CF931-F414-F041-5AD6-6BE1376D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0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7E3D-919D-1042-4B9B-4D865516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618" y="210312"/>
            <a:ext cx="6766560" cy="1452196"/>
          </a:xfrm>
        </p:spPr>
        <p:txBody>
          <a:bodyPr/>
          <a:lstStyle/>
          <a:p>
            <a:r>
              <a:rPr lang="en-ID" b="1" i="0" dirty="0" err="1">
                <a:effectLst/>
                <a:latin typeface="Roboto" panose="02000000000000000000" pitchFamily="2" charset="0"/>
              </a:rPr>
              <a:t>Contoh</a:t>
            </a:r>
            <a:r>
              <a:rPr lang="en-ID" b="1" i="0" dirty="0">
                <a:effectLst/>
                <a:latin typeface="Roboto" panose="02000000000000000000" pitchFamily="2" charset="0"/>
              </a:rPr>
              <a:t>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Kebutuhan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Fungsional</a:t>
            </a:r>
            <a:br>
              <a:rPr lang="en-ID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EA1C-0DBD-BE8D-EC17-65A99AAC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883" y="1675530"/>
            <a:ext cx="7847044" cy="3812530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input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pendataan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buku</a:t>
            </a: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input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pendataan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anggota</a:t>
            </a: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transaksi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peminjaman</a:t>
            </a: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transaksi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pengembalian</a:t>
            </a: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menyediakan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penggunanya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membaca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artikel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/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dokumen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perpustakaan</a:t>
            </a: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menghitung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denda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apabila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peminjam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terlambat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mengembalikan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buku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en-ID" sz="18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menampilkan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laporan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bulanan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peminjaman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pengembalian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buku</a:t>
            </a:r>
            <a:r>
              <a:rPr lang="en-ID" sz="18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br>
              <a:rPr lang="en-ID" dirty="0"/>
            </a:b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D7346-3A23-A8B0-F1EB-AAD131B2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FCEA-B633-5768-C977-5ECB5FDF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391" y="210312"/>
            <a:ext cx="6766560" cy="768096"/>
          </a:xfrm>
        </p:spPr>
        <p:txBody>
          <a:bodyPr/>
          <a:lstStyle/>
          <a:p>
            <a:r>
              <a:rPr lang="en-ID" b="1" i="0" dirty="0" err="1">
                <a:effectLst/>
                <a:latin typeface="Roboto" panose="02000000000000000000" pitchFamily="2" charset="0"/>
              </a:rPr>
              <a:t>Contoh</a:t>
            </a:r>
            <a:r>
              <a:rPr lang="en-ID" b="1" i="0" dirty="0">
                <a:effectLst/>
                <a:latin typeface="Roboto" panose="02000000000000000000" pitchFamily="2" charset="0"/>
              </a:rPr>
              <a:t>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Kebutuhan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Non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Fungsional</a:t>
            </a:r>
            <a:br>
              <a:rPr lang="en-ID" b="1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9169-971A-FFE0-A75C-8A6676909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171" y="1779161"/>
            <a:ext cx="7669764" cy="4509672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dijalankan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oleh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software  web browser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diantaranya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Internet Explore, Google Chrome dan Mozilla Firefox.</a:t>
            </a:r>
          </a:p>
          <a:p>
            <a:pPr algn="just">
              <a:buFont typeface="+mj-lt"/>
              <a:buAutoNum type="arabicPeriod"/>
            </a:pPr>
            <a:endParaRPr lang="en-ID" sz="20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Proses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membuka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artikel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/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dokumen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dibaca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sampai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mengeluarkan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/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menampilkan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artikel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berlangsung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10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detik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en-ID" sz="20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memastikan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data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terlindung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akses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berwenang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en-ID" sz="20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Besarnya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program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maksimal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sebesar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100 MB</a:t>
            </a:r>
          </a:p>
          <a:p>
            <a:pPr algn="just">
              <a:buFont typeface="+mj-lt"/>
              <a:buAutoNum type="arabicPeriod"/>
            </a:pPr>
            <a:endParaRPr lang="en-ID" sz="2000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tampilan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antar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mukan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) yang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mudah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dipahami</a:t>
            </a:r>
            <a:r>
              <a:rPr lang="en-ID" sz="2000" b="0" i="0" dirty="0">
                <a:solidFill>
                  <a:srgbClr val="575757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229B8-BD11-AA5A-22CB-264C1505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{FBBE4CE5-5158-43CB-AB51-D12D9BFE0C8D}tf78438558_win32</Template>
  <TotalTime>19</TotalTime>
  <Words>538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Roboto</vt:lpstr>
      <vt:lpstr>Sabon Next LT</vt:lpstr>
      <vt:lpstr>Office Theme</vt:lpstr>
      <vt:lpstr>Kebutuhan Fungsional dan Non Fungsional Perangkat lunak  </vt:lpstr>
      <vt:lpstr>PowerPoint Presentation</vt:lpstr>
      <vt:lpstr>Apa itu kebutuhan perangkat lunak</vt:lpstr>
      <vt:lpstr>Apa itu analisis kebutuhan perangkat lunak</vt:lpstr>
      <vt:lpstr>Perbedaan kebutuhan fungsional dan non fungsional.</vt:lpstr>
      <vt:lpstr>PowerPoint Presentation</vt:lpstr>
      <vt:lpstr>PowerPoint Presentation</vt:lpstr>
      <vt:lpstr>Contoh Kebutuhan Fungsional </vt:lpstr>
      <vt:lpstr>Contoh Kebutuhan Non Fungsional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Kebutuhan Fungsional dan Non Fungsional Perangkat lunak  </dc:title>
  <dc:subject/>
  <dc:creator>said hamzah</dc:creator>
  <cp:lastModifiedBy>said hamzah</cp:lastModifiedBy>
  <cp:revision>1</cp:revision>
  <dcterms:created xsi:type="dcterms:W3CDTF">2023-03-02T12:18:33Z</dcterms:created>
  <dcterms:modified xsi:type="dcterms:W3CDTF">2023-03-02T12:37:36Z</dcterms:modified>
</cp:coreProperties>
</file>