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97c7f0b6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97c7f0b6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97c7f0b6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97c7f0b6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97c7f0b6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97c7f0b6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97219a57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97219a57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97c7f0b6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97c7f0b6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97c7f0b6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97c7f0b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97219a57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97219a57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97219a57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97219a57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97c7f0b6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97c7f0b6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97c7f0b6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97c7f0b6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97219a57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97219a57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97219a57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97219a57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97219a57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97219a57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97219a57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397219a57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97c7f0b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397c7f0b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97219a57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97219a57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97219a57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97219a57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97219a57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97219a57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97c7f0b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97c7f0b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c7f0b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c7f0b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97219a57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97219a57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97219a57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97219a57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Checkmate Project Update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Esai Jimenez, Autumn Hale, Trentin Barnhart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3542700" y="279275"/>
            <a:ext cx="205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 Mate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0925"/>
            <a:ext cx="8839204" cy="344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3542700" y="279275"/>
            <a:ext cx="205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Puzzle List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5775"/>
            <a:ext cx="8839204" cy="345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/>
        </p:nvSpPr>
        <p:spPr>
          <a:xfrm>
            <a:off x="3722250" y="357125"/>
            <a:ext cx="169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Play Mate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5775"/>
            <a:ext cx="8839204" cy="347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 and Login Progress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leaderboards are able to read and display data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Leaderboards can pull scores from database, but no username is stored yet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Currently filled with some dummy data for testing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Login requirements still have some 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3500399" y="272750"/>
            <a:ext cx="214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Leaderboard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6850"/>
            <a:ext cx="8839204" cy="3685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4143238" y="217650"/>
            <a:ext cx="107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b="12030" l="12819" r="11862" t="3007"/>
          <a:stretch/>
        </p:blipFill>
        <p:spPr>
          <a:xfrm>
            <a:off x="1391250" y="797775"/>
            <a:ext cx="3213176" cy="2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050" y="797775"/>
            <a:ext cx="3331106" cy="263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5075" y="3541400"/>
            <a:ext cx="3628526" cy="14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44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Help/About Us and Settings </a:t>
            </a:r>
            <a:r>
              <a:rPr lang="en"/>
              <a:t>Page Progress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</a:t>
            </a:r>
            <a:r>
              <a:rPr lang="en"/>
              <a:t>Help/About Us </a:t>
            </a:r>
            <a:r>
              <a:rPr lang="en"/>
              <a:t>page is complete in its entirety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section is essentially large amounts of tutorial text and photos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Styling is complete for this page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Settings page is not capable of displaying scores yet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Settings page is also not able to turn off the legal moves dots yet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Help/About Us and Settings Changes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1297500" y="1509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</a:t>
            </a:r>
            <a:r>
              <a:rPr lang="en"/>
              <a:t>Help/About Us</a:t>
            </a:r>
            <a:r>
              <a:rPr lang="en"/>
              <a:t> page has some text changes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Changes were minor and made to provide better clarification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 items in the Settings page were changed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“Scores” became “Recent Scores” to clarify that the list is not exhaustive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dot selection setting was changed to provide pictures for clarification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/>
        </p:nvSpPr>
        <p:spPr>
          <a:xfrm>
            <a:off x="3404425" y="308450"/>
            <a:ext cx="24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Help/About Us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25" y="862550"/>
            <a:ext cx="7531341" cy="3927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3792000" y="363575"/>
            <a:ext cx="156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Settings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9250"/>
            <a:ext cx="8839204" cy="345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are currently about 90% complete with the project.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are no significant changes to our initial project design but there have been many minor tweaks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Mostly, but not entirely, in UI and text displays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 features are entirely completed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 features are still under development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250550" y="1424150"/>
            <a:ext cx="2705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Design Documentation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500" y="61113"/>
            <a:ext cx="5454324" cy="502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 txBox="1"/>
          <p:nvPr/>
        </p:nvSpPr>
        <p:spPr>
          <a:xfrm>
            <a:off x="250550" y="2467300"/>
            <a:ext cx="291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Deviations from Original: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ChessUI got split into two components, Classical and Bullet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original diagram did not include the Play Puzzle List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4311375" y="278575"/>
            <a:ext cx="36606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ERD Diagram</a:t>
            </a:r>
            <a:endParaRPr/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875" y="912175"/>
            <a:ext cx="5417600" cy="35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/>
        </p:nvSpPr>
        <p:spPr>
          <a:xfrm>
            <a:off x="212350" y="19303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Deviations from Original: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are now storing “date” in custom-puzzles for the Play Puzzle List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 of our features are implemented but there is still work to be done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Firebase Authentication stands as the biggest hurdle and bottleneck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Most other features cannot be worked on until this is complete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minimum viable product is complete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Overall, things have progressed smoothly and hopefully this will continue throughout the final week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208700" y="1703950"/>
            <a:ext cx="2804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59"/>
              <a:t>Questions?</a:t>
            </a:r>
            <a:endParaRPr sz="345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Slight Visual Clarifications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Two things were added that were not specified in the design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 Nav Bar was added as per the requirements (this was specified in the design)</a:t>
            </a:r>
            <a:endParaRPr sz="1300"/>
          </a:p>
          <a:p>
            <a:pPr indent="-3111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Small tweaks were made to positioning and what links were provided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 color </a:t>
            </a:r>
            <a:r>
              <a:rPr lang="en" sz="1300"/>
              <a:t>palette</a:t>
            </a:r>
            <a:r>
              <a:rPr lang="en" sz="1300"/>
              <a:t> was selected for the entirety of the site</a:t>
            </a:r>
            <a:endParaRPr sz="1300"/>
          </a:p>
          <a:p>
            <a:pPr indent="-3111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Initially there was little to no consideration for this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Game Modes Progress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core of the project is entirely functional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includes Classical mode and Bullet mode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Both game modes pull random puzzles from the database, track the score, and increase difficulty as per the requirements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Bullet mode’s timer also works correctly, currently set to 1 minute with 20 seconds added for each solved puzzle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and Bullet Mode Changes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Various small UI tweaks have been made to the Classic and Bullet mode UI’s as well as the menu to enter these game modes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 start button was added to both game modes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title of both modes have been moved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50" y="801025"/>
            <a:ext cx="8839204" cy="362113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3371700" y="194975"/>
            <a:ext cx="24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Classical Mate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3542700" y="214425"/>
            <a:ext cx="205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Bullet Mate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6625"/>
            <a:ext cx="8839204" cy="37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Puzzle Progress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Custom Puzzles Create mode is also working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It is currently </a:t>
            </a:r>
            <a:r>
              <a:rPr lang="en"/>
              <a:t>able </a:t>
            </a:r>
            <a:r>
              <a:rPr lang="en" sz="1300"/>
              <a:t>to create</a:t>
            </a:r>
            <a:r>
              <a:rPr lang="en"/>
              <a:t> and </a:t>
            </a:r>
            <a:r>
              <a:rPr lang="en" sz="1300"/>
              <a:t>submit puzzles to the datab</a:t>
            </a:r>
            <a:r>
              <a:rPr lang="en"/>
              <a:t>ase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</a:t>
            </a:r>
            <a:r>
              <a:rPr lang="en"/>
              <a:t>Puzzle List and Play mode</a:t>
            </a:r>
            <a:r>
              <a:rPr lang="en" sz="1300"/>
              <a:t> still require </a:t>
            </a:r>
            <a:r>
              <a:rPr lang="en"/>
              <a:t>some styling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Custom puzzles </a:t>
            </a:r>
            <a:r>
              <a:rPr lang="en"/>
              <a:t>do </a:t>
            </a:r>
            <a:r>
              <a:rPr lang="en" sz="1300"/>
              <a:t>not currently require a user to be logged in yet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Custom puzzles also do not currently have a rating system integrated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Puzzles Creation Changes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6616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Two small images have been added under the “Create” and “Play” button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button does not redirect to the Login UI if not logged in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Pieces are placed above and below the board rather than off to the side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tutorial button has been added that explains puzzle creation and shows an example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Confirm Position, Confirm Solution, Reset Position, and a Back button are located on the left side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popup alerts the user if they attempt submitting an invalid board state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