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760871d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760871d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760871d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760871d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760871d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760871d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760871d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760871d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760871d3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760871d3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917c637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917c637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917c637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917c637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917c637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917c637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917c637b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917c637b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760871d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760871d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760871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760871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917c637b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917c637b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760871d3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760871d3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760871d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760871d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760871d3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760871d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760871d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760871d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760871d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760871d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760871d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760871d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Checkmate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99925"/>
            <a:ext cx="34707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0"/>
              <a:t>Project Design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00"/>
              <a:t>Presented by Esai Jimenez, Autumn Hale, &amp; Trentin Barnhart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13" y="152400"/>
            <a:ext cx="62883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75" y="152400"/>
            <a:ext cx="62812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00" y="152400"/>
            <a:ext cx="62626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713" y="152400"/>
            <a:ext cx="628056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2304300" y="237225"/>
            <a:ext cx="4535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</a:t>
            </a:r>
            <a:r>
              <a:rPr lang="en" sz="3000"/>
              <a:t> Documentation</a:t>
            </a:r>
            <a:endParaRPr sz="3000"/>
          </a:p>
        </p:txBody>
      </p:sp>
      <p:sp>
        <p:nvSpPr>
          <p:cNvPr id="205" name="Google Shape;205;p26"/>
          <p:cNvSpPr txBox="1"/>
          <p:nvPr/>
        </p:nvSpPr>
        <p:spPr>
          <a:xfrm>
            <a:off x="1080600" y="1509750"/>
            <a:ext cx="698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board data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to client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FEN, moves, puzzleID, rating, and themes from index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will be use to populate the board and verify moves for both regular, and custom puzzles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2304300" y="237225"/>
            <a:ext cx="4535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Documentation</a:t>
            </a:r>
            <a:endParaRPr sz="3000"/>
          </a:p>
        </p:txBody>
      </p:sp>
      <p:sp>
        <p:nvSpPr>
          <p:cNvPr id="211" name="Google Shape;211;p27"/>
          <p:cNvSpPr txBox="1"/>
          <p:nvPr/>
        </p:nvSpPr>
        <p:spPr>
          <a:xfrm>
            <a:off x="1080600" y="1509750"/>
            <a:ext cx="698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leaderboard data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to database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current score, username, and time if applicable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used to send a score to the leaderboard and save a user’s past scores for their viewing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2304300" y="237225"/>
            <a:ext cx="4535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Documentation</a:t>
            </a:r>
            <a:endParaRPr sz="3000"/>
          </a:p>
        </p:txBody>
      </p:sp>
      <p:sp>
        <p:nvSpPr>
          <p:cNvPr id="217" name="Google Shape;217;p28"/>
          <p:cNvSpPr txBox="1"/>
          <p:nvPr/>
        </p:nvSpPr>
        <p:spPr>
          <a:xfrm>
            <a:off x="1080600" y="1509750"/>
            <a:ext cx="698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leaderboard information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to client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Retrieves Usernames (string), Scores (number), and times (time) if applicable from all entries in the current leaderboards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used to display the leaderboard info as well as verify if a score should be submitted to the leaderboard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2304300" y="237225"/>
            <a:ext cx="4535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Documentation</a:t>
            </a:r>
            <a:endParaRPr sz="3000"/>
          </a:p>
        </p:txBody>
      </p:sp>
      <p:sp>
        <p:nvSpPr>
          <p:cNvPr id="223" name="Google Shape;223;p29"/>
          <p:cNvSpPr txBox="1"/>
          <p:nvPr/>
        </p:nvSpPr>
        <p:spPr>
          <a:xfrm>
            <a:off x="1080600" y="1509750"/>
            <a:ext cx="6982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custom puzzle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to database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a json with a custom puzzle’s information to be stored in the database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be used for other users to play in the custom puzzles menu. 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(req. 7)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includes the board state (string), correct moves (string) and puzzleid (string)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2304300" y="237225"/>
            <a:ext cx="4535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Documentation</a:t>
            </a:r>
            <a:endParaRPr sz="3000"/>
          </a:p>
        </p:txBody>
      </p:sp>
      <p:sp>
        <p:nvSpPr>
          <p:cNvPr id="229" name="Google Shape;229;p30"/>
          <p:cNvSpPr txBox="1"/>
          <p:nvPr/>
        </p:nvSpPr>
        <p:spPr>
          <a:xfrm>
            <a:off x="1080600" y="1509750"/>
            <a:ext cx="698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custom puzzle list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to client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retrieve a list of custom puzzles’ names (string), and rankings (number)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information will be used to populate the custom puzzle selection window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64700" y="226325"/>
            <a:ext cx="28638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ER</a:t>
            </a:r>
            <a:r>
              <a:rPr lang="en" sz="3000"/>
              <a:t> Diagram</a:t>
            </a:r>
            <a:endParaRPr sz="3000"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39" y="943625"/>
            <a:ext cx="6097725" cy="36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028800" y="126700"/>
            <a:ext cx="308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Block Diagram</a:t>
            </a:r>
            <a:endParaRPr sz="30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00" y="720962"/>
            <a:ext cx="5130199" cy="43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55496"/>
          <a:stretch/>
        </p:blipFill>
        <p:spPr>
          <a:xfrm>
            <a:off x="4572000" y="391012"/>
            <a:ext cx="3121225" cy="1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538" y="2384988"/>
            <a:ext cx="61626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738425" y="391000"/>
            <a:ext cx="210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Puzzle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581800" y="124250"/>
            <a:ext cx="3980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Component </a:t>
            </a:r>
            <a:r>
              <a:rPr lang="en" sz="3000"/>
              <a:t>Diagram</a:t>
            </a:r>
            <a:endParaRPr sz="3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5" y="690225"/>
            <a:ext cx="5128274" cy="42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037600" y="2144250"/>
            <a:ext cx="50688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Interface Storyboard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63" y="94437"/>
            <a:ext cx="6396475" cy="49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25" y="117087"/>
            <a:ext cx="6320350" cy="49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50" y="122263"/>
            <a:ext cx="6338701" cy="48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25" y="142625"/>
            <a:ext cx="6298951" cy="48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