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287c887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287c887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287c887c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287c887c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33f8f2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33f8f2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fd18ab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fd18ab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33f8f2c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33f8f2c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287c887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287c887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287c887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287c887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287c887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287c887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87c887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287c887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87c887c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287c887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287c887c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287c887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Checkmate</a:t>
            </a:r>
            <a:endParaRPr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51450" y="3548150"/>
            <a:ext cx="37923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99"/>
              <a:t>Requirements Specification</a:t>
            </a:r>
            <a:endParaRPr sz="199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99"/>
              <a:t>Presented by Esai Jimenez, Autumn Hale, &amp; Trentin Barnhart</a:t>
            </a:r>
            <a:endParaRPr sz="199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/>
              <a:t>Custom Puzzles UI</a:t>
            </a:r>
            <a:endParaRPr b="1"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15350"/>
            <a:ext cx="74481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The user will be presented two buttons: 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Custom Puzzle Creator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Custom Puzzles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In Custom Puzzle Creator, the user can make their own custom puzzle and then submit it for others to attempt.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❖"/>
            </a:pPr>
            <a:r>
              <a:rPr lang="en" sz="2100"/>
              <a:t>In Custom Puzzles, this is where the customized puzzles can be played and rated.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/>
              <a:t>Login </a:t>
            </a:r>
            <a:r>
              <a:rPr b="1" lang="en" sz="3640"/>
              <a:t>UI</a:t>
            </a:r>
            <a:endParaRPr b="1"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280200"/>
            <a:ext cx="74481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The user will presented two options: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Login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New Account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If Login is selected, the user will be able to login through Google.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If New Account is selected, the user will be able to sign up through Google and will be able to make a username.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200"/>
              </a:spcAft>
              <a:buSzPts val="2000"/>
              <a:buChar char="❖"/>
            </a:pPr>
            <a:r>
              <a:rPr lang="en" sz="2000"/>
              <a:t>After logging in or signing up the user will be returned to the Main Menu.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Conclusion</a:t>
            </a:r>
            <a:endParaRPr b="1" sz="3600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307850"/>
            <a:ext cx="7038900" cy="22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000"/>
              <a:t>Checkmate is a platform for those on all skill levels to practice and develop their chess abilities while competing against others if they desire. </a:t>
            </a:r>
            <a:endParaRPr sz="20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000"/>
              <a:t>Checkmate is unique for its all-in-one social, competitive, and welcoming features.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Introduction</a:t>
            </a:r>
            <a:endParaRPr b="1"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604400"/>
            <a:ext cx="7448100" cy="19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000"/>
              <a:t>With the growing popularity in chess, we decided to create </a:t>
            </a:r>
            <a:r>
              <a:rPr lang="en" sz="2000" u="sng"/>
              <a:t>Checkmate</a:t>
            </a:r>
            <a:r>
              <a:rPr lang="en" sz="2000"/>
              <a:t>, a way for users to practice and develop their chess skills in an interactive way through chess puzzles.</a:t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Requirements List</a:t>
            </a:r>
            <a:endParaRPr b="1"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15350"/>
            <a:ext cx="74481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Main Menu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Game Mode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Chess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Help/Tutorial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Leaderboard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Settings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Custom Puzzles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Login UI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/>
              <a:t>Main Menu UI</a:t>
            </a:r>
            <a:endParaRPr b="1"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15350"/>
            <a:ext cx="74481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Displays the title “Checkmate”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Various buttons for the user to select from: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Play → Game Mode UI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Help → Help/Tutorial UI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Leaderboard → Leaderboard UI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Settings → Settings UI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Custom Puzzles → Custom Puzzles UI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Login → Login UI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/>
              <a:t>Game Mode UI</a:t>
            </a:r>
            <a:endParaRPr b="1"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15350"/>
            <a:ext cx="74481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Two buttons that display these options to the user:</a:t>
            </a:r>
            <a:endParaRPr sz="2100"/>
          </a:p>
          <a:p>
            <a:pPr indent="-361950" lvl="0" marL="9144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“Classical Mate”</a:t>
            </a:r>
            <a:endParaRPr sz="2100"/>
          </a:p>
          <a:p>
            <a:pPr indent="-361950" lvl="0" marL="9144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“Bullet Mate”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Both options will lead to the Chess UI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❖"/>
            </a:pPr>
            <a:r>
              <a:rPr lang="en" sz="2100"/>
              <a:t>Each option has a slightly different functionality inside of the Chess UI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/>
              <a:t>Chess UI</a:t>
            </a:r>
            <a:endParaRPr b="1"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263025"/>
            <a:ext cx="74481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Classical Mate mode: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Informs user which color they are playing as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Board will generate position given by database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Score Counter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Lives Counter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Difficulty Rating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 Solution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Bullet Mate mode:</a:t>
            </a:r>
            <a:endParaRPr sz="18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Same functionality as Classical Mate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Timer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/>
              <a:t>Help/Tutorial UI</a:t>
            </a:r>
            <a:endParaRPr b="1"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15350"/>
            <a:ext cx="74481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About section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Piece Movement/Capturing/Defending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How to Check and Checkmate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200"/>
              </a:spcAft>
              <a:buSzPts val="2100"/>
              <a:buChar char="❖"/>
            </a:pPr>
            <a:r>
              <a:rPr lang="en" sz="2100"/>
              <a:t>Other rules: Castling and En Passant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/>
              <a:t>Leaderboard </a:t>
            </a:r>
            <a:r>
              <a:rPr b="1" lang="en" sz="3640"/>
              <a:t>UI</a:t>
            </a:r>
            <a:endParaRPr b="1"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15350"/>
            <a:ext cx="74481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Displays the Bullet Mate mode and Classical Mate mode top 10 scores side-by-side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Bullet Mate mode: Ranking will include display name, time, and score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200"/>
              </a:spcAft>
              <a:buSzPts val="2100"/>
              <a:buChar char="❖"/>
            </a:pPr>
            <a:r>
              <a:rPr lang="en" sz="2100"/>
              <a:t>Classical </a:t>
            </a:r>
            <a:r>
              <a:rPr lang="en" sz="2100"/>
              <a:t>Mate mode: Ranking will include display name and score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54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40"/>
              <a:t>Settings </a:t>
            </a:r>
            <a:r>
              <a:rPr b="1" lang="en" sz="3640"/>
              <a:t>UI</a:t>
            </a:r>
            <a:endParaRPr b="1" sz="3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4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15350"/>
            <a:ext cx="74481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The user will be able to view their profile: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Users will be able to see their previous scores and the date the score was received.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Legal Move Dots Indicator Toggle: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Toggled on → When piece is selected, the user is shown all legal moves represented by dots.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Toggled off → Turns feature off.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