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2A02-28EB-C470-E93A-A343B68A0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C01D9-859B-18D8-3450-9DDB95815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C7E1D-FA31-04F0-C261-8771B4DA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DB4-8D60-1FFE-C002-2738A61A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9435-35EB-2FFE-22BE-58BB6C7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9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2F1E-71FE-DC11-E7E6-AC1231DB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F7619-8CD5-60C1-4DD4-41ED40FA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1B60-B29B-96A0-4FB3-657E8E15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B185-C237-94FD-1A8B-66E8D00B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123BE-E9E1-8F55-71D5-F87CD3A7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829E0-C413-9C35-AF42-4D76AEC2E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F9D68-4681-0BCA-0D5F-F20952458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2491-4943-53FA-549F-DA06C2D0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C587-15B6-1238-547F-2CBC9F3F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DAC2-0266-DAF9-C552-3CF5FCE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95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B530-D3B0-9448-B493-48B4E1FA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EC83-CBC9-0777-C40B-58AB9BCD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3A03-C30D-6F63-722C-2665B295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2365-5CB9-EAF7-2D44-E16D16DF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CE7A-1491-D407-C4FD-A92027BC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2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04A3-3DC4-B091-74A6-5B3E3678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5C2CA-B114-DB08-25F1-9889BB3F2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186-D8EC-6C7D-5960-19DC982B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19149-C2BA-7F4A-427A-CA6EEB1A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ADEB-46DF-D0F2-7BD7-EB040BED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6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995A-4334-3149-A803-9125BE4F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7514-68BA-2DE3-D14F-D0BB20CB0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5E066-390E-C637-6299-8549F77B9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2ECEE-0E94-706B-0030-6BC90F57E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D38EF-6EA7-959F-3BC3-BC86367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17316-C352-61AA-34CF-F29CBAE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4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089D-9F49-5FEE-AAC6-24BD67DF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4FEF1-CD7A-F3A7-ABB6-DE52F85D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C0ABA-1A0C-F7EF-E9A6-257700178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6BF3B-8203-D480-FFFF-A8C1ACE01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3B3E4-33A6-7C58-8B41-551C0BF84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629E5-0A56-5653-8AA1-9F50B63B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06A8D-5887-5BE8-2540-9AEA7CA76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C43F6-0548-282A-D1C6-6DE26C0D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E518-1A95-05EF-465D-A4B4FD91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7F0D9-3858-2C9B-B94B-7BE71ADE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870E5-110B-3F81-C77A-58367610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98127-009E-0046-A605-2FB76EC3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0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626E5-4699-8EF1-30D8-669B3180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61327-3873-3F29-658A-AA176DBB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B2C3C-40F3-2610-387F-664A482C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98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0F5-7389-897B-B517-D4B6AA13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563E-9089-1594-8E27-F5F4E009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0571E-5F90-0B24-9006-C82BEFEFB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BB4C7-41C7-8C2D-1ACC-8B525FC9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2D538-7662-BB4A-DFC1-23F9A7BA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225F9-1B80-67C1-9CE2-DA9462A5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1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E812-F0B2-BB9D-F183-EE48F3F8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3F7FC-BB15-79F7-7B37-263181EC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F33E-2AF9-CEF2-A94F-A03DC0968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D3808-DB67-702C-EE57-D925B050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0CD23-9FD8-9392-EFF4-D96D5369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CE431-0C62-E474-7415-04AB0D39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6CBD5-009C-881D-D14E-3A2833F0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D60D-F99B-8CA5-C229-2FFC1470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ABA70-38A3-B5D1-533C-248B28242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2BEC0-EEBC-4BE4-9D73-8B1F349C0D0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B3BA1-DB0E-55AA-ACE9-FF7FE3E4A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EACC-461F-311D-9F8A-C4FEA6694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7CB72-91D3-4D68-BD2E-D20253352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8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5256-9BAB-D8D3-CAC3-702F8FD91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91BED-5D64-13FE-82C0-56E6A4DF5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72B77-5F17-2C51-9EC8-469EA2B1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3" y="342900"/>
            <a:ext cx="10792854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4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3C36-7408-9705-2B3D-0751304E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255F-6386-AD56-BB55-815F8134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86744" cy="483120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B1E94-0A04-423A-2D6E-6B71CDF8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253263"/>
            <a:ext cx="10829544" cy="62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9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E7D7-7B15-6FC3-7BA7-22B05251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CA45-9243-59ED-5D22-A9770B9E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B258-15DA-8201-E0C9-74E37D23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5" y="219456"/>
            <a:ext cx="11255129" cy="64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2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42EC-A624-9A3B-C9FC-D50B927B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7BEE0-1B6E-3415-0D67-EC778FE5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513CE-B1DA-9F31-42B0-8A8258C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206112"/>
            <a:ext cx="11237976" cy="65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AEC8-905C-DA82-1D5F-2F62F539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5F33-198C-FA37-22A9-E769D585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80114-DB98-DBCB-C427-65AB3A1F2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98520"/>
            <a:ext cx="11530583" cy="67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8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Esakkiraj Iyyappan</dc:creator>
  <cp:lastModifiedBy>Esakkiraj Iyyappan</cp:lastModifiedBy>
  <cp:revision>1</cp:revision>
  <dcterms:created xsi:type="dcterms:W3CDTF">2025-05-30T02:04:01Z</dcterms:created>
  <dcterms:modified xsi:type="dcterms:W3CDTF">2025-05-30T02:04:30Z</dcterms:modified>
</cp:coreProperties>
</file>