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M.Esakki</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662</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M.Esakki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242</cp:revision>
  <dcterms:created xsi:type="dcterms:W3CDTF">2024-04-02T15:09:33Z</dcterms:created>
  <dcterms:modified xsi:type="dcterms:W3CDTF">2024-04-05T08:45:16Z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