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err="1" smtClean="0">
                <a:cs typeface="Times New Roman"/>
              </a:rPr>
              <a:t>S.Esakki</a:t>
            </a:r>
            <a:r>
              <a:rPr lang="en-US" dirty="0" smtClean="0">
                <a:cs typeface="Times New Roman"/>
              </a:rPr>
              <a:t> </a:t>
            </a:r>
            <a:r>
              <a:rPr lang="en-US" smtClean="0">
                <a:cs typeface="Times New Roman"/>
              </a:rPr>
              <a:t>Muthu </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662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S.Esakki Muthu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236</cp:revision>
  <dcterms:created xsi:type="dcterms:W3CDTF">2024-04-02T15:09:33Z</dcterms:created>
  <dcterms:modified xsi:type="dcterms:W3CDTF">2024-04-03T10:14:28Z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