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869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15:01:04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 24575,'0'0'0,"0"-1"0,1 0 0,-1 0 0,0 0 0,0 1 0,1-1 0,-1 0 0,1 0 0,-1 1 0,1-1 0,-1 0 0,1 1 0,-1-1 0,1 0 0,-1 1 0,1-1 0,0 1 0,-1-1 0,1 1 0,0-1 0,0 1 0,-1 0 0,1-1 0,0 1 0,0 0 0,0 0 0,1-1 0,27-4 0,-24 5 0,126-9 0,-87 8 0,-1-2 0,74-14 0,-110 15 0,36-9 0,65-7 0,-93 16 0,-1 2 0,1 0 0,-1 0 0,1 2 0,0-1 0,-1 2 0,0 0 0,21 7 0,10 6 0,1-3 0,0-1 0,1-3 0,1-1 0,-1-3 0,61-1 0,102 13 0,-109-6 0,-6 1 0,-48-5 0,64 2 0,100-10-1365,-180 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15:03:24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565 894 24575,'-9'1'0,"1"-1"0,0-1 0,-1 0 0,1 0 0,0 0 0,0-1 0,-13-5 0,18 6 0,0-1 0,0 0 0,0 0 0,0 0 0,0 0 0,1-1 0,-1 1 0,1-1 0,-1 1 0,1-1 0,0 0 0,0 0 0,0 0 0,1 0 0,-1 0 0,1-1 0,0 1 0,-1 0 0,1-1 0,0-4 0,-6-25 0,-2 1 0,-1 0 0,-15-34 0,-8-7 0,-106-200 0,100 207 0,21 32 0,-2 2 0,-1 0 0,-30-33 0,-8-4-1365,49 56-5461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15:03:33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1540 24575,'-1'-6'0,"0"0"0,0 0 0,-1-1 0,1 1 0,-1 0 0,-1 0 0,1 1 0,-5-8 0,-10-29 0,12 9 0,1 0 0,1 0 0,2 0 0,5-47 0,-2 0 0,-1 34 0,1 24 0,-2 1 0,0-1 0,-1 1 0,-1 0 0,-2-1 0,-8-32 0,5 32 0,1-1 0,0 0 0,2 0 0,-2-42 0,7-98 0,2 63 0,-3-375-1365,0 454-5461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15:03:53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2103 24575,'1'-29'0,"1"-1"0,2 0 0,1 1 0,13-44 0,50-110 0,-41 104 0,-23 62 0,2 0 0,0 0 0,1 1 0,0-1 0,1 1 0,19-26 0,78-77 0,8-9 0,-60 61 0,-11 15 0,55-87 0,-66 78 0,-3-1 0,22-69 0,-4 9 0,-27 68 0,14-61 0,-5 14 0,-17 69 0,31-58 0,-25 57 0,17-47 0,-2-19-1365,-24 76-5461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15:04:00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1203 24575,'-2'2'0,"1"-1"0,0 0 0,0 0 0,0 0 0,-1 0 0,1 1 0,0-2 0,-1 1 0,1 0 0,-1 0 0,1 0 0,-1-1 0,1 1 0,-1-1 0,0 1 0,1-1 0,-1 0 0,0 0 0,1 1 0,-1-1 0,0 0 0,1 0 0,-1-1 0,0 1 0,1 0 0,-1-1 0,0 1 0,1-1 0,-1 1 0,1-1 0,-2-1 0,0 0 0,0 0 0,0 0 0,0 0 0,1-1 0,-1 0 0,1 1 0,-1-1 0,1 0 0,0 0 0,1 0 0,-1 0 0,0 0 0,-1-7 0,-57-176 0,52 152 0,1-1 0,2 1 0,-2-59 0,8-438 0,-2 507-7,-2 1 0,0-1 1,-2 1-1,-1 0 0,-12-33 0,-1-5-1317,13 40-5502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15:04:04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1522 24575,'11'-7'0,"0"-2"0,-1 0 0,1 0 0,-1-1 0,-1 0 0,16-22 0,-9 13 0,144-157 0,21-26 0,-160 177 0,1 1 0,2 1 0,0 1 0,1 1 0,47-30 0,-10 5 0,-2-2 0,74-77 0,-99 93 0,-3-2 0,0-1 0,-3-2 0,-1 0 0,36-65 0,-47 73 0,2 0 0,0 2 0,24-26 0,-6 7 0,-8 12 0,-20 24 0,0-1 0,-1 1 0,0-2 0,12-21 0,12-31-1365,-23 45-5461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15:04:50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15:04:52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610 1416 24575,'-6'0'0,"1"-1"0,0 0 0,-1 0 0,1-1 0,0 1 0,0-1 0,0 0 0,0-1 0,1 1 0,-1-1 0,1 0 0,-1 0 0,1-1 0,0 1 0,0-1 0,0 0 0,1 0 0,-1 0 0,1 0 0,0 0 0,0-1 0,-2-5 0,-6-11 0,1-1 0,0 0 0,-9-33 0,-10-35 0,-20-67 0,36 114 0,-2 0 0,-26-50 0,-3-11 0,24 57 0,12 30 0,1 0 0,1 0 0,0-1 0,2 1 0,-4-23 0,3 15 0,-1 0 0,-1 1 0,-1 0 0,-1 0 0,-1 1 0,-20-35 0,-1-5 0,7 18 0,17 33 0,0 1 0,1-2 0,1 1 0,0-1 0,-5-19 0,-10-33 85,8 32-1535,6 13-5376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15:05:01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1615 24575,'0'-8'0,"1"0"0,1-1 0,-1 1 0,2 0 0,-1 0 0,4-8 0,4-12 0,81-328 0,-85 334 0,5-17 0,1 1 0,1 1 0,29-57 0,0 14 0,-30 53 0,1 1 0,2 1 0,0 0 0,34-41 0,-33 48 0,20-33 0,8-10 0,-37 51 0,1 0 0,-2-1 0,0 1 0,0-2 0,-1 1 0,6-18 0,16-73 0,-8-32 0,-14 79 0,-3 43-94,-1-2-47,0 0 0,1 0-1,1 1 1,0-1 0,0 1 0,2 0-1,0 0 1,12-23 0,-6 20-6685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15:05:08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1495 24575,'-6'-18'0,"2"0"0,0-1 0,2 1 0,0-1 0,0 0 0,3-26 0,19-114 0,-11 105 0,3-58 0,-10 66 0,15-80 0,-13 113 0,0 0 0,0 1 0,2-1 0,7-13 0,13-32 0,3-17 0,58-108 0,-52 114 0,-11 15 0,27-91 0,-42 117 0,13-18 0,-17 37 0,-1 1 0,0 0 0,0-1 0,4-15 0,-7 20-195,0-1 0,1 1 0,-1-1 0,1 1 0,0-1 0,3-4 0,5-3-6631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15:05:19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1425 24575,'-3'-3'0,"1"-1"0,0 1 0,1-1 0,-1 0 0,1 0 0,0 0 0,0 0 0,0 0 0,0 0 0,1 0 0,-1-8 0,0-5 0,-21-73 0,15 66 0,1 1 0,1-1 0,-3-42 0,9-68 0,1 88 0,-1-1 0,-3 0 0,-1 0 0,-18-82 0,-23 2 0,27 81 0,-20-76 0,26 52-341,2-1 0,4 0-1,3-73 1,2 118-6485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15:02:15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1869 24575,'-1'0'0,"0"0"0,0-1 0,0 1 0,0 0 0,1-1 0,-1 1 0,0-1 0,0 0 0,1 1 0,-1-1 0,1 1 0,-1-1 0,0 0 0,1 0 0,-1 1 0,1-1 0,-1 0 0,1 0 0,0 1 0,-1-1 0,1 0 0,0 0 0,0 0 0,-1 0 0,1 0 0,0-1 0,-4-29 0,4 26 0,-5-295 0,8 161 0,-3 120 0,2 0 0,0 0 0,2 0 0,9-31 0,33-76 0,-21 62 0,-19 48 0,5-10 0,-2 0 0,-1-1 0,0 1 0,-3-1 0,5-39 0,-7 41 0,1 1 0,1-1 0,1 1 0,15-36 0,3-13 0,-14 36 0,1-7 0,2 1 0,36-80 0,-40 107 0,25-32 0,-25 37 0,0-2 0,0 1 0,-1-1 0,10-23 0,43-138 0,-56 152-1365,0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15:05:22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1402 1555 24575,'-1'-2'0,"1"0"0,-1-1 0,1 1 0,-1 0 0,0-1 0,0 1 0,0 0 0,0 0 0,0 0 0,-1 0 0,1 0 0,-1 0 0,1 0 0,-4-3 0,-28-24 0,26 24 0,0-1 0,-57-45 0,3-2 0,-88-97 0,25 8 0,27 52 0,24 25 0,32 27 0,-2 2 0,-54-35 0,52 37 0,2-3 0,-43-45 0,78 74 0,-56-69 0,51 61 0,1-1 0,0-1 0,2 0 0,-11-24 0,11 22 0,0 1 0,-1 0 0,-25-33 0,-60-78 0,83 114 0,0-1 0,0-1 0,2 0 0,0 0 0,-15-39 0,15 31-1365,0 2-5461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15:05:46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528 1755 24575,'1'0'0,"0"0"0,-1 0 0,1 0 0,0-1 0,-1 1 0,1 0 0,0 0 0,-1-1 0,1 1 0,-1-1 0,1 1 0,-1 0 0,1-1 0,-1 1 0,1-1 0,-1 1 0,1-1 0,-1 0 0,0 1 0,1-1 0,-1 1 0,0-1 0,1 0 0,-1 1 0,0-1 0,0 0 0,0 0 0,4-23 0,-3 20 0,-1-19 0,0 1 0,-2-1 0,0 0 0,-1 1 0,-2 0 0,-11-36 0,-8-45 0,13 26 0,-21-114 0,29 179 0,-1 1 0,0-1 0,0 1 0,-1 0 0,-1 1 0,0-1 0,-12-15 0,-60-62 0,59 68 0,6 4 0,0 0 0,1-1 0,1-1 0,-10-21 0,8 15 0,-23-33 0,27 45 0,1 0 0,1-1 0,0 0 0,1-1 0,1 0 0,-5-15 0,-17-89 0,8 27 0,2 14 0,-12-116 0,27 175 44,-2 0 0,-11-32 0,-1-11-1541,12 43-5329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15:05:51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1811 787 24575,'-3'2'0,"0"0"0,0 0 0,0 0 0,0-1 0,0 1 0,0-1 0,0 0 0,0 0 0,0 0 0,-1 0 0,1-1 0,0 1 0,0-1 0,-1 0 0,-3 0 0,0 0 0,-1-1 0,1 1 0,0-1 0,0-1 0,-13-3 0,-17-12 0,1-2 0,1-1 0,1-2 0,1-1 0,-34-31 0,23 20 0,-85-54 0,-146-75 0,247 148 0,-56-19 0,-4-2 0,18 6 0,0 4 0,-87-21 0,143 43 0,-321-98 0,198 53-1365,110 38-5461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15:07:16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3206 2579 24575,'-4'0'0,"-1"-1"0,1 1 0,0-1 0,-1-1 0,1 1 0,0 0 0,-1-1 0,1 0 0,0 0 0,0 0 0,1-1 0,-1 1 0,0-1 0,1 0 0,-6-6 0,-6-6 0,2-2 0,-15-20 0,3 2 0,-32-38 0,29 35 0,-1 2 0,-67-64 0,83 90 0,-1 1 0,0 1 0,-18-9 0,-17-10 0,13 7 0,-55-23 0,54 27 0,-62-37 0,97 52 0,-83-55 0,-99-47 0,174 97 0,-1-1 0,1 0 0,1-1 0,0 0 0,0-1 0,0 1 0,1-2 0,0 1 0,-12-22 0,11 18 0,0 0 0,-1 1 0,-1 0 0,1 0 0,-20-15 0,-3 4 0,-45-25 0,57 35 0,-31-23 0,34 22 0,-1 1 0,-22-12 0,28 17 0,-1-1 0,2-1 0,-1 0 0,1 0 0,-14-17 0,-23-18 0,-20-17 0,47 40 0,-2 1 0,-38-27 0,-110-74 0,-24-19 0,162 116 0,-54-52 0,61 53 0,-46-31 0,11 9 0,-21-18 0,-60-51 0,117 92 0,1-2 0,2 0 0,-28-39 0,31 38 0,0 1 0,-3 1 0,0 0 0,-1 2 0,-1 1 0,-36-24 0,14 12-455,2-3 0,-76-77 0,104 93-6371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15:07:23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15:16:5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741 1468 24575,'-7'-7'0,"2"-1"0,-1 0 0,2 0 0,-7-13 0,-5-9 0,6 14 0,-9-12 0,1-1 0,1-1 0,-23-62 0,30 68 0,-17-35 0,-4-6 0,-4-40 0,19 65 0,-1-3 0,-1 0 0,-2 2 0,-1 0 0,-44-60 0,24 45 0,1-1 0,-32-65 0,45 78 0,18 30 0,0 0 0,2 0 0,-8-17 0,-33-79 0,24 53 51,17 42-405,0-1 0,1 1 0,-6-26 0,9 19-6472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15:02:23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1266 24575,'5'0'0,"0"-1"0,0 0 0,0 0 0,0-1 0,0 1 0,0-1 0,0 0 0,0-1 0,0 1 0,-1-1 0,1 0 0,-1 0 0,5-4 0,7-8 0,26-28 0,-25 22 0,0-2 0,-1 0 0,21-40 0,30-81 0,-38 77 0,-23 51 0,0 0 0,-1-1 0,-1 0 0,3-27 0,-4 29 0,3-9 0,0 1 0,2 0 0,1 0 0,20-35 0,-1 0 0,-8 14 0,52-80 0,-12 24 0,-41 65 0,1 2 0,2 0 0,28-32 0,-6 18-1365,-24 27-5461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15:02:38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576 392 24575,'-14'0'0,"0"0"0,0-1 0,1-1 0,-1 0 0,1-1 0,0 0 0,-1-1 0,2-1 0,-1 0 0,0-1 0,1 0 0,-22-16 0,-20-16 0,27 18 0,0 1 0,-1 1 0,-58-26 0,76 40-65,0 0 0,0-1 0,1 0 0,0 0 0,0-1 0,0-1 0,0 1 0,1-1 0,1-1 0,-1 0 0,1 0 0,0 0 0,1-1 0,0 0 0,0 0 0,1 0 0,0-1 0,1 0 0,0 0 0,-3-11 0,1-5-6761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15:02:40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1080 1291 24575,'-5'-1'0,"1"0"0,1-1 0,-1 0 0,0 0 0,0 0 0,1 0 0,-1-1 0,1 1 0,0-1 0,-1 0 0,-4-6 0,2 3 0,0-1 0,-1 0 0,0 1 0,-1 0 0,0 0 0,1 1 0,-2 0 0,1 1 0,0-1 0,-1 1 0,0 1 0,0 0 0,0 0 0,-1 1 0,1 0 0,0 0 0,-18 1 0,21 1 0,-1 0 0,1-1 0,-1 1 0,1-1 0,-1-1 0,1 1 0,0-1 0,-11-4 0,13 4 0,1-1 0,-1 1 0,1-1 0,0 0 0,0 0 0,0 0 0,0 0 0,0 0 0,1-1 0,0 1 0,-1-1 0,1 0 0,1 0 0,-4-6 0,-4-17 0,-11-51 0,13 49 0,-14-44 0,11 49 0,3 2 0,-2 1 0,0-1 0,-2 1 0,0 1 0,-16-21 0,-4 5 0,21 25 0,1 0 0,0 0 0,0-1 0,-8-16 0,-2-5 0,-1 1 0,-41-48 0,33 44 0,-29-46 0,38 52 0,-3 1 0,-44-49 0,40 49 0,1 0 0,16 17 0,0 1 0,-1 1 0,0-1 0,-14-9 0,-3 1-74,11 8-356,0-1-1,-27-26 1,22 13-6396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15:02:41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562 549 24575,'-10'0'0,"1"-1"0,0-1 0,-1 0 0,1 0 0,0-1 0,0 0 0,1 0 0,-1-1 0,1-1 0,-1 1 0,-10-9 0,-1-2 0,0-1 0,-35-36 0,-197-230 0,231 256-188,1 0-1,-16-31 1,27 42-612,-2-3-6026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15:02:47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2008 614 24575,'-1'-2'0,"1"-1"0,-1 1 0,1 0 0,-1-1 0,0 1 0,0 0 0,0 0 0,0-1 0,0 1 0,-1 0 0,1 0 0,-1 0 0,1 0 0,-1 1 0,0-1 0,1 0 0,-1 1 0,0-1 0,0 1 0,0 0 0,0-1 0,-1 1 0,1 0 0,0 0 0,-3 0 0,-7-4 0,1 1 0,-1 1 0,-19-3 0,-12 0 0,1-3 0,0-1 0,1-3 0,-49-20 0,57 20 0,-2 2 0,-38-9 0,31 10 0,-39-16 0,40 10 0,-1 2 0,-72-16 0,94 25 0,-39-14 0,-3-1 0,-8 8 0,54 11 0,1-1 0,-1-1 0,0-1 0,1 0 0,0-1 0,-27-12 0,23 7 0,0 2 0,-1 1 0,1 0 0,-32-6 0,-24-8 0,-54-19 0,-29-11 0,129 41 0,-46-8 0,-12-3 0,44 7-682,-45-8-1,64 18-6143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15:03:12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1 949 24575,'10'0'0,"0"0"0,0-1 0,1-1 0,-1 1 0,0-2 0,0 0 0,0 0 0,0 0 0,-1-1 0,0-1 0,1 0 0,-1 0 0,-1 0 0,1-1 0,11-11 0,103-84 0,-122 100 0,11-8 0,0-1 0,1 2 0,0 0 0,0 0 0,1 1 0,0 1 0,0 1 0,19-6 0,134-36 0,-157 44 0,23-6 0,0 2 0,0 1 0,0 1 0,37 0 0,-27 3 0,0-3 0,0-1 0,46-13 0,-48 9 0,1 2 0,1 2 0,57-2 0,7 11 0,148-4 0,-237-2 0,0-1 0,-1 0 0,0-1 0,0-1 0,18-9 0,11-4 0,-20 8 0,39-23 0,-10 5 0,245-92 0,-206 80 0,-67 27 0,57-19 0,-26 17 0,-20 7 0,42-18 0,-47 16 0,0 1 0,1 2 0,58-7 0,-57 11 0,0-2 0,-1-1 0,53-20 0,-56 16 0,-1 1 0,2 2 0,-1 1 0,1 1 0,0 2 0,0 1 0,41 1 0,-46 0-98,1 0 0,0-2 0,45-13 0,-44 9-875,-8 4-5853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15:03:13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5 559 24575,'-1'-1'0,"0"0"0,1 0 0,-1 0 0,1 0 0,0 0 0,-1 0 0,1 0 0,0 0 0,0 0 0,-1 0 0,1 0 0,0 0 0,0 0 0,0-1 0,0 1 0,1 0 0,-1 0 0,0 0 0,0 0 0,1 0 0,-1 0 0,1 0 0,-1 0 0,1 0 0,-1 0 0,1 0 0,-1 0 0,1 0 0,0 0 0,-1 0 0,3-1 0,25-26 0,-27 28 0,145-115 0,-119 97 0,1 1 0,1 1 0,53-20 0,-28 16 0,219-68 0,-42 49 0,-46 11 0,-5-2 0,49-11 0,-214 37-273,0-1 0,0-1 0,-1 0 0,18-12 0,-13 9-6553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D0C506-ED35-0EC6-458A-110615403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88417F-1642-7CB7-761A-80E5D4DCB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BD0EF6-6C92-2EFB-8797-18078590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13F6-ADB3-459E-A394-7B1F4B7B83E3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43D524-9EDD-D27F-B414-AB3490CD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F5FE86-A273-FE42-9057-CF898FC7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7118-D55F-48DB-8FA0-D7DDF06930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71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99E2D-2225-D730-D18D-200F8883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B218D1-AB07-4DE0-87E1-D3EBCAE0F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B10426-A1B6-1B2C-7CA3-826EB0F1C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13F6-ADB3-459E-A394-7B1F4B7B83E3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24747F-D6B6-A8DB-4C40-9A863AEE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C9B37D-D7E7-86C7-AA33-12D6D9A7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7118-D55F-48DB-8FA0-D7DDF06930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22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FDE8238-43E4-EF58-C828-3416EC6F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A49A99-6793-E52A-FE2B-5244F0D41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E0538D-878B-AE7D-BEFD-29297BFC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13F6-ADB3-459E-A394-7B1F4B7B83E3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D2E749-8E70-2F18-7F04-C15C9BA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B97ECA-2570-D752-0315-5C0A9FED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7118-D55F-48DB-8FA0-D7DDF06930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36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54BEB-C0FF-402A-BB66-763B901D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015ACE-9C87-33B2-599D-E16955902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D36735-56CE-AD10-F31A-A8BC6E94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13F6-ADB3-459E-A394-7B1F4B7B83E3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04C6F8-9FDC-3DE1-2051-159621D3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87B505-023F-33AE-BBA2-B6660B83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7118-D55F-48DB-8FA0-D7DDF06930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80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6FFD0-CB1B-B353-A214-669FF19AC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27BDA3-9769-1D37-0A58-EB3836FE1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E039A8-8756-88B4-771B-D1EE0C5A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13F6-ADB3-459E-A394-7B1F4B7B83E3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F0B49A-EB7D-A338-EA5A-A622474D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A6C8D3-D7F5-148C-67A9-DCBB89E7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7118-D55F-48DB-8FA0-D7DDF06930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07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EAE01C-69FE-08A2-2597-EC1C82DE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4EDE85-FBDB-0E26-758B-ADE2ECBDD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76A81E-738B-8116-1988-1CA4256AF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1B691C-8AA8-C426-E43E-CBB56308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13F6-ADB3-459E-A394-7B1F4B7B83E3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F699CC-0A8E-0CC7-0D3E-2E152AF1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8130B3-CA32-7252-2C76-D7864C54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7118-D55F-48DB-8FA0-D7DDF06930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73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DAF553-5017-F303-05D2-03C7AAB4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F7BE6A-65CA-F4EB-052B-B25CDC7B3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3919FA-BED1-8A96-B6EC-DA0137357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D560994-62F0-D87A-5C67-5CDD00604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C0A9BC5-12C2-ED66-E28F-A99D4D69C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205A4B-A938-5082-1F83-726C5D9F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13F6-ADB3-459E-A394-7B1F4B7B83E3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0B7FAAA-1D09-18D8-8E72-F24A2050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0802CC5-0EB4-5D5F-2950-19C3F0A5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7118-D55F-48DB-8FA0-D7DDF06930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FFB8D3-ADCC-09AB-F7D5-C6821A09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939356F-CA60-3A1B-E782-AF7C89E91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13F6-ADB3-459E-A394-7B1F4B7B83E3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D13C3B1-398F-8B29-6FA7-C6D0133E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4723B48-8913-0D4E-6EBF-3FB10F19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7118-D55F-48DB-8FA0-D7DDF06930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2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9CBEC9E-5A80-E1A0-ACD5-BE77C61EA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13F6-ADB3-459E-A394-7B1F4B7B83E3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9B8A9BD-9632-21BC-FF9C-2BDB8E7C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14DA83-50D6-ED6F-E772-BA0A07BE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7118-D55F-48DB-8FA0-D7DDF06930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22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D3B97-C414-82AF-39DD-048CF67D5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94D174-B65C-4595-F96F-638F29E4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1C4CBE-297D-9622-EE86-90554978D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90FC62-CBC1-9FA9-390F-762B643C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13F6-ADB3-459E-A394-7B1F4B7B83E3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AFCDA0-410E-20BC-43A6-ECE575C7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96B5DC-AF0B-583A-B315-C24999DD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7118-D55F-48DB-8FA0-D7DDF06930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96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0A0EE-B2A7-578A-1E6E-CBCE1F664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95B0C9A-9D2C-0EFF-95CB-48D8FB437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4387A6-32C6-397A-2741-DB1F1EE1A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D5A33C-E8E7-6CD6-7CB7-2554D412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13F6-ADB3-459E-A394-7B1F4B7B83E3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16EB6B-9777-DC86-3B24-5D64B642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3AE7BA-0FBB-5E3E-CB56-A5BE7D8D0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7118-D55F-48DB-8FA0-D7DDF06930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15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F48A83-A274-2646-FF9C-9A1460BF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5F6462-05C2-6076-093D-81F914AEE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3E2D77-201D-0ECC-68BF-EEC8B1969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713F6-ADB3-459E-A394-7B1F4B7B83E3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D5E674-E080-3E68-6FA0-6DAE2298C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16B8E3-8E16-4EC4-23CE-0F32D9775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B7118-D55F-48DB-8FA0-D7DDF06930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12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47" Type="http://schemas.openxmlformats.org/officeDocument/2006/relationships/customXml" Target="../ink/ink23.xml"/><Relationship Id="rId50" Type="http://schemas.openxmlformats.org/officeDocument/2006/relationships/image" Target="../media/image26.png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8.xml"/><Relationship Id="rId40" Type="http://schemas.openxmlformats.org/officeDocument/2006/relationships/image" Target="../media/image21.png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4.xml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5.png"/><Relationship Id="rId8" Type="http://schemas.openxmlformats.org/officeDocument/2006/relationships/image" Target="../media/image5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20" Type="http://schemas.openxmlformats.org/officeDocument/2006/relationships/image" Target="../media/image11.png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BF4AE8-A52D-F562-4A08-873A3BDDAA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Теория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5F9816-F48F-D674-6193-69238820A7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89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A839B1-7304-84B5-1C51-488A08F3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F14B14-7628-7CBD-FDB1-DE6F0E92C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910BB53-B30B-CC90-6860-E31DEE015755}"/>
              </a:ext>
            </a:extLst>
          </p:cNvPr>
          <p:cNvSpPr/>
          <p:nvPr/>
        </p:nvSpPr>
        <p:spPr>
          <a:xfrm>
            <a:off x="5134176" y="2590630"/>
            <a:ext cx="269240" cy="2692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2F1B9EF0-D601-551C-DB26-A26F1D735B96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4890336" y="2820441"/>
            <a:ext cx="283269" cy="304541"/>
          </a:xfrm>
          <a:prstGeom prst="straightConnector1">
            <a:avLst/>
          </a:prstGeom>
          <a:ln cap="sq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96055A-6FE1-CE98-639E-A462C9358B0C}"/>
              </a:ext>
            </a:extLst>
          </p:cNvPr>
          <p:cNvSpPr txBox="1"/>
          <p:nvPr/>
        </p:nvSpPr>
        <p:spPr>
          <a:xfrm>
            <a:off x="4472358" y="2463352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1.1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2857529A-55D7-503C-B13E-AF9DEBDD1718}"/>
              </a:ext>
            </a:extLst>
          </p:cNvPr>
          <p:cNvSpPr/>
          <p:nvPr/>
        </p:nvSpPr>
        <p:spPr>
          <a:xfrm>
            <a:off x="5604261" y="3049239"/>
            <a:ext cx="269240" cy="2692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D7EE0EE6-C320-AB62-BDD7-15A59AB38F49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5363987" y="2820441"/>
            <a:ext cx="283269" cy="265112"/>
          </a:xfrm>
          <a:prstGeom prst="straightConnector1">
            <a:avLst/>
          </a:prstGeom>
          <a:ln cap="sq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E39B90-613D-8D21-6159-83BBDC105BD5}"/>
              </a:ext>
            </a:extLst>
          </p:cNvPr>
          <p:cNvSpPr txBox="1"/>
          <p:nvPr/>
        </p:nvSpPr>
        <p:spPr>
          <a:xfrm>
            <a:off x="4552550" y="3093858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(1, </a:t>
            </a:r>
            <a:r>
              <a:rPr lang="ru-RU" sz="1400" dirty="0">
                <a:solidFill>
                  <a:srgbClr val="FF0000"/>
                </a:solidFill>
              </a:rPr>
              <a:t>0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6DC58E-C5E4-CD71-64B3-30F5398A7254}"/>
              </a:ext>
            </a:extLst>
          </p:cNvPr>
          <p:cNvSpPr txBox="1"/>
          <p:nvPr/>
        </p:nvSpPr>
        <p:spPr>
          <a:xfrm>
            <a:off x="3837023" y="2036046"/>
            <a:ext cx="1270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</a:t>
            </a:r>
            <a:r>
              <a:rPr lang="ru-RU" sz="1400" dirty="0"/>
              <a:t>ход 1 игрока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327D937-0B99-6093-1624-9726F0702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-83717"/>
            <a:ext cx="5715000" cy="20839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E1AFEB-EBEA-2F31-35BD-7F6C02EDACEE}"/>
              </a:ext>
            </a:extLst>
          </p:cNvPr>
          <p:cNvSpPr txBox="1"/>
          <p:nvPr/>
        </p:nvSpPr>
        <p:spPr>
          <a:xfrm>
            <a:off x="4413506" y="2691611"/>
            <a:ext cx="501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/>
              <a:t>согл</a:t>
            </a:r>
            <a:endParaRPr lang="ru-R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B53A67-EEC0-5969-87E5-7D7497A319FB}"/>
              </a:ext>
            </a:extLst>
          </p:cNvPr>
          <p:cNvSpPr txBox="1"/>
          <p:nvPr/>
        </p:nvSpPr>
        <p:spPr>
          <a:xfrm>
            <a:off x="5545288" y="2691610"/>
            <a:ext cx="430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/>
              <a:t>отк</a:t>
            </a:r>
            <a:endParaRPr lang="ru-RU" sz="1400" dirty="0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E18D8864-36A5-7BEE-1001-BA1DEC0C539F}"/>
              </a:ext>
            </a:extLst>
          </p:cNvPr>
          <p:cNvCxnSpPr>
            <a:cxnSpLocks/>
          </p:cNvCxnSpPr>
          <p:nvPr/>
        </p:nvCxnSpPr>
        <p:spPr>
          <a:xfrm flipH="1">
            <a:off x="5420534" y="3318585"/>
            <a:ext cx="283269" cy="304541"/>
          </a:xfrm>
          <a:prstGeom prst="straightConnector1">
            <a:avLst/>
          </a:prstGeom>
          <a:ln cap="sq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E91F7956-9006-938D-807C-F892A0E520E2}"/>
              </a:ext>
            </a:extLst>
          </p:cNvPr>
          <p:cNvSpPr/>
          <p:nvPr/>
        </p:nvSpPr>
        <p:spPr>
          <a:xfrm>
            <a:off x="6134459" y="3547383"/>
            <a:ext cx="269240" cy="2692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804D8FB9-3C85-C00D-6450-CF2BF3AA060D}"/>
              </a:ext>
            </a:extLst>
          </p:cNvPr>
          <p:cNvCxnSpPr>
            <a:cxnSpLocks/>
          </p:cNvCxnSpPr>
          <p:nvPr/>
        </p:nvCxnSpPr>
        <p:spPr>
          <a:xfrm>
            <a:off x="5894185" y="3318585"/>
            <a:ext cx="283269" cy="265112"/>
          </a:xfrm>
          <a:prstGeom prst="straightConnector1">
            <a:avLst/>
          </a:prstGeom>
          <a:ln cap="sq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D6578D-6C6C-47E2-B4E9-EAC9FF2F6643}"/>
              </a:ext>
            </a:extLst>
          </p:cNvPr>
          <p:cNvSpPr txBox="1"/>
          <p:nvPr/>
        </p:nvSpPr>
        <p:spPr>
          <a:xfrm>
            <a:off x="5082748" y="3592002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ru-RU" sz="1400" dirty="0"/>
              <a:t>0</a:t>
            </a:r>
            <a:r>
              <a:rPr lang="en-US" sz="1400" dirty="0"/>
              <a:t>, </a:t>
            </a:r>
            <a:r>
              <a:rPr lang="ru-RU" sz="1400" dirty="0"/>
              <a:t>2</a:t>
            </a:r>
            <a:r>
              <a:rPr lang="en-US" sz="1400" dirty="0"/>
              <a:t>)</a:t>
            </a:r>
            <a:endParaRPr lang="ru-RU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8A4D20-09EA-9870-FFFE-9D61BDEB0491}"/>
              </a:ext>
            </a:extLst>
          </p:cNvPr>
          <p:cNvSpPr txBox="1"/>
          <p:nvPr/>
        </p:nvSpPr>
        <p:spPr>
          <a:xfrm>
            <a:off x="4943704" y="3189755"/>
            <a:ext cx="501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/>
              <a:t>согл</a:t>
            </a:r>
            <a:endParaRPr lang="ru-RU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3E7D19-A0FA-4174-986E-1DCC2C2C0DE1}"/>
              </a:ext>
            </a:extLst>
          </p:cNvPr>
          <p:cNvSpPr txBox="1"/>
          <p:nvPr/>
        </p:nvSpPr>
        <p:spPr>
          <a:xfrm>
            <a:off x="6075486" y="3189754"/>
            <a:ext cx="430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/>
              <a:t>отк</a:t>
            </a:r>
            <a:endParaRPr lang="ru-RU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A209CF-C585-1A3F-7B91-C987D01893D1}"/>
              </a:ext>
            </a:extLst>
          </p:cNvPr>
          <p:cNvSpPr txBox="1"/>
          <p:nvPr/>
        </p:nvSpPr>
        <p:spPr>
          <a:xfrm>
            <a:off x="5926194" y="287425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2.1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44B1CB7-F8A4-29BD-4A97-4D8109761559}"/>
              </a:ext>
            </a:extLst>
          </p:cNvPr>
          <p:cNvCxnSpPr>
            <a:cxnSpLocks/>
          </p:cNvCxnSpPr>
          <p:nvPr/>
        </p:nvCxnSpPr>
        <p:spPr>
          <a:xfrm flipH="1">
            <a:off x="5978990" y="3866719"/>
            <a:ext cx="283269" cy="304541"/>
          </a:xfrm>
          <a:prstGeom prst="straightConnector1">
            <a:avLst/>
          </a:prstGeom>
          <a:ln cap="sq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>
            <a:extLst>
              <a:ext uri="{FF2B5EF4-FFF2-40B4-BE49-F238E27FC236}">
                <a16:creationId xmlns:a16="http://schemas.microsoft.com/office/drawing/2014/main" id="{BFC4E6A7-832E-B927-782B-556CDAB4CAD8}"/>
              </a:ext>
            </a:extLst>
          </p:cNvPr>
          <p:cNvSpPr/>
          <p:nvPr/>
        </p:nvSpPr>
        <p:spPr>
          <a:xfrm>
            <a:off x="6692915" y="4095517"/>
            <a:ext cx="269240" cy="2692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16CEB8A-E822-A3E6-C3F2-6A09FB04AA43}"/>
              </a:ext>
            </a:extLst>
          </p:cNvPr>
          <p:cNvCxnSpPr>
            <a:cxnSpLocks/>
          </p:cNvCxnSpPr>
          <p:nvPr/>
        </p:nvCxnSpPr>
        <p:spPr>
          <a:xfrm>
            <a:off x="6452641" y="3866719"/>
            <a:ext cx="283269" cy="265112"/>
          </a:xfrm>
          <a:prstGeom prst="straightConnector1">
            <a:avLst/>
          </a:prstGeom>
          <a:ln cap="sq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1087843-CC31-9059-B520-BE88271C301B}"/>
              </a:ext>
            </a:extLst>
          </p:cNvPr>
          <p:cNvSpPr txBox="1"/>
          <p:nvPr/>
        </p:nvSpPr>
        <p:spPr>
          <a:xfrm>
            <a:off x="5641204" y="4140136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ru-RU" sz="1400" dirty="0"/>
              <a:t>4</a:t>
            </a:r>
            <a:r>
              <a:rPr lang="en-US" sz="1400" dirty="0"/>
              <a:t>, </a:t>
            </a:r>
            <a:r>
              <a:rPr lang="ru-RU" sz="1400" dirty="0"/>
              <a:t>0</a:t>
            </a:r>
            <a:r>
              <a:rPr lang="en-US" sz="1400" dirty="0"/>
              <a:t>)</a:t>
            </a:r>
            <a:endParaRPr lang="ru-RU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8C85EE-24A5-9FA6-8439-F419FB213779}"/>
              </a:ext>
            </a:extLst>
          </p:cNvPr>
          <p:cNvSpPr txBox="1"/>
          <p:nvPr/>
        </p:nvSpPr>
        <p:spPr>
          <a:xfrm>
            <a:off x="5502160" y="3737889"/>
            <a:ext cx="501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/>
              <a:t>согл</a:t>
            </a:r>
            <a:endParaRPr lang="ru-RU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C92823-9FE6-D981-C84D-1E7C82AE6E62}"/>
              </a:ext>
            </a:extLst>
          </p:cNvPr>
          <p:cNvSpPr txBox="1"/>
          <p:nvPr/>
        </p:nvSpPr>
        <p:spPr>
          <a:xfrm>
            <a:off x="6633942" y="3737888"/>
            <a:ext cx="430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/>
              <a:t>отк</a:t>
            </a:r>
            <a:endParaRPr lang="ru-RU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4E9EAB-4B17-0A1A-5AC8-5E717D2F19BE}"/>
              </a:ext>
            </a:extLst>
          </p:cNvPr>
          <p:cNvSpPr txBox="1"/>
          <p:nvPr/>
        </p:nvSpPr>
        <p:spPr>
          <a:xfrm>
            <a:off x="6484650" y="342239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1.2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7B9C7EAC-9D7B-ACAF-1E4B-08C3D3490252}"/>
              </a:ext>
            </a:extLst>
          </p:cNvPr>
          <p:cNvCxnSpPr>
            <a:cxnSpLocks/>
          </p:cNvCxnSpPr>
          <p:nvPr/>
        </p:nvCxnSpPr>
        <p:spPr>
          <a:xfrm flipH="1">
            <a:off x="6474728" y="4384241"/>
            <a:ext cx="283269" cy="304541"/>
          </a:xfrm>
          <a:prstGeom prst="straightConnector1">
            <a:avLst/>
          </a:prstGeom>
          <a:ln cap="sq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>
            <a:extLst>
              <a:ext uri="{FF2B5EF4-FFF2-40B4-BE49-F238E27FC236}">
                <a16:creationId xmlns:a16="http://schemas.microsoft.com/office/drawing/2014/main" id="{A50A94F7-7F0D-2F39-15DD-2837D60880ED}"/>
              </a:ext>
            </a:extLst>
          </p:cNvPr>
          <p:cNvSpPr/>
          <p:nvPr/>
        </p:nvSpPr>
        <p:spPr>
          <a:xfrm>
            <a:off x="7188653" y="4613039"/>
            <a:ext cx="269240" cy="2692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C03DA2F-AED8-A1BE-A5D4-BA2A56E54982}"/>
              </a:ext>
            </a:extLst>
          </p:cNvPr>
          <p:cNvCxnSpPr>
            <a:cxnSpLocks/>
          </p:cNvCxnSpPr>
          <p:nvPr/>
        </p:nvCxnSpPr>
        <p:spPr>
          <a:xfrm>
            <a:off x="6948379" y="4384241"/>
            <a:ext cx="283269" cy="265112"/>
          </a:xfrm>
          <a:prstGeom prst="straightConnector1">
            <a:avLst/>
          </a:prstGeom>
          <a:ln cap="sq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B041EA8-CEF9-5814-71B6-350DE1467304}"/>
              </a:ext>
            </a:extLst>
          </p:cNvPr>
          <p:cNvSpPr txBox="1"/>
          <p:nvPr/>
        </p:nvSpPr>
        <p:spPr>
          <a:xfrm>
            <a:off x="6136942" y="4657658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ru-RU" sz="1400" dirty="0"/>
              <a:t>0</a:t>
            </a:r>
            <a:r>
              <a:rPr lang="en-US" sz="1400" dirty="0"/>
              <a:t>, </a:t>
            </a:r>
            <a:r>
              <a:rPr lang="ru-RU" sz="1400" dirty="0"/>
              <a:t>8</a:t>
            </a:r>
            <a:r>
              <a:rPr lang="en-US" sz="1400" dirty="0"/>
              <a:t>)</a:t>
            </a:r>
            <a:endParaRPr lang="ru-RU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863D61-739E-8DF7-EEE9-08D3ADEB81CD}"/>
              </a:ext>
            </a:extLst>
          </p:cNvPr>
          <p:cNvSpPr txBox="1"/>
          <p:nvPr/>
        </p:nvSpPr>
        <p:spPr>
          <a:xfrm>
            <a:off x="5997898" y="4255411"/>
            <a:ext cx="501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/>
              <a:t>согл</a:t>
            </a:r>
            <a:endParaRPr lang="ru-RU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25EE98-7D8A-D705-8D62-94BFFCE8B159}"/>
              </a:ext>
            </a:extLst>
          </p:cNvPr>
          <p:cNvSpPr txBox="1"/>
          <p:nvPr/>
        </p:nvSpPr>
        <p:spPr>
          <a:xfrm>
            <a:off x="7129680" y="4255410"/>
            <a:ext cx="430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/>
              <a:t>отк</a:t>
            </a:r>
            <a:endParaRPr lang="ru-RU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330C66-623F-B004-FE19-5A6AFAE16D48}"/>
              </a:ext>
            </a:extLst>
          </p:cNvPr>
          <p:cNvSpPr txBox="1"/>
          <p:nvPr/>
        </p:nvSpPr>
        <p:spPr>
          <a:xfrm>
            <a:off x="6980388" y="393991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2.2</a:t>
            </a:r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E2C41976-2A69-21E7-527D-EEDEB72502E8}"/>
              </a:ext>
            </a:extLst>
          </p:cNvPr>
          <p:cNvCxnSpPr>
            <a:cxnSpLocks/>
          </p:cNvCxnSpPr>
          <p:nvPr/>
        </p:nvCxnSpPr>
        <p:spPr>
          <a:xfrm flipH="1">
            <a:off x="6982498" y="4883312"/>
            <a:ext cx="283269" cy="304541"/>
          </a:xfrm>
          <a:prstGeom prst="straightConnector1">
            <a:avLst/>
          </a:prstGeom>
          <a:ln cap="sq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>
            <a:extLst>
              <a:ext uri="{FF2B5EF4-FFF2-40B4-BE49-F238E27FC236}">
                <a16:creationId xmlns:a16="http://schemas.microsoft.com/office/drawing/2014/main" id="{C86D597B-9E2D-16C6-C35D-1C7C217879DD}"/>
              </a:ext>
            </a:extLst>
          </p:cNvPr>
          <p:cNvSpPr/>
          <p:nvPr/>
        </p:nvSpPr>
        <p:spPr>
          <a:xfrm>
            <a:off x="7696423" y="5112110"/>
            <a:ext cx="269240" cy="2692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F8279298-9B9C-6264-7330-C8E16730C940}"/>
              </a:ext>
            </a:extLst>
          </p:cNvPr>
          <p:cNvCxnSpPr>
            <a:cxnSpLocks/>
          </p:cNvCxnSpPr>
          <p:nvPr/>
        </p:nvCxnSpPr>
        <p:spPr>
          <a:xfrm>
            <a:off x="7456149" y="4883312"/>
            <a:ext cx="283269" cy="265112"/>
          </a:xfrm>
          <a:prstGeom prst="straightConnector1">
            <a:avLst/>
          </a:prstGeom>
          <a:ln cap="sq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A9E935B-4A0E-3827-A8ED-A98F480EE76D}"/>
              </a:ext>
            </a:extLst>
          </p:cNvPr>
          <p:cNvSpPr txBox="1"/>
          <p:nvPr/>
        </p:nvSpPr>
        <p:spPr>
          <a:xfrm>
            <a:off x="6644712" y="5156729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ru-RU" sz="1400" dirty="0"/>
              <a:t>16</a:t>
            </a:r>
            <a:r>
              <a:rPr lang="en-US" sz="1400" dirty="0"/>
              <a:t>, </a:t>
            </a:r>
            <a:r>
              <a:rPr lang="ru-RU" sz="1400" dirty="0"/>
              <a:t>0</a:t>
            </a:r>
            <a:r>
              <a:rPr lang="en-US" sz="1400" dirty="0"/>
              <a:t>)</a:t>
            </a:r>
            <a:endParaRPr lang="ru-RU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E0CA95-63F9-BFD7-3A9A-4E9A671C95BE}"/>
              </a:ext>
            </a:extLst>
          </p:cNvPr>
          <p:cNvSpPr txBox="1"/>
          <p:nvPr/>
        </p:nvSpPr>
        <p:spPr>
          <a:xfrm>
            <a:off x="6505668" y="4754482"/>
            <a:ext cx="501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/>
              <a:t>согл</a:t>
            </a:r>
            <a:endParaRPr lang="ru-RU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58AB42-C123-853A-3A93-6E844B715B84}"/>
              </a:ext>
            </a:extLst>
          </p:cNvPr>
          <p:cNvSpPr txBox="1"/>
          <p:nvPr/>
        </p:nvSpPr>
        <p:spPr>
          <a:xfrm>
            <a:off x="7637450" y="4754481"/>
            <a:ext cx="430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/>
              <a:t>отк</a:t>
            </a:r>
            <a:endParaRPr lang="ru-RU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DD80AB-C8A1-626E-BC7D-6FA3FE9F2562}"/>
              </a:ext>
            </a:extLst>
          </p:cNvPr>
          <p:cNvSpPr txBox="1"/>
          <p:nvPr/>
        </p:nvSpPr>
        <p:spPr>
          <a:xfrm>
            <a:off x="7488158" y="4438984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1.3</a:t>
            </a:r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0397919-F6F6-5DE6-1C96-365D6E5BABBC}"/>
              </a:ext>
            </a:extLst>
          </p:cNvPr>
          <p:cNvCxnSpPr>
            <a:cxnSpLocks/>
          </p:cNvCxnSpPr>
          <p:nvPr/>
        </p:nvCxnSpPr>
        <p:spPr>
          <a:xfrm flipH="1">
            <a:off x="7487727" y="5370286"/>
            <a:ext cx="283269" cy="304541"/>
          </a:xfrm>
          <a:prstGeom prst="straightConnector1">
            <a:avLst/>
          </a:prstGeom>
          <a:ln cap="sq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Овал 49">
            <a:extLst>
              <a:ext uri="{FF2B5EF4-FFF2-40B4-BE49-F238E27FC236}">
                <a16:creationId xmlns:a16="http://schemas.microsoft.com/office/drawing/2014/main" id="{9CB90C37-3962-F57A-3C9F-53AFAD68566D}"/>
              </a:ext>
            </a:extLst>
          </p:cNvPr>
          <p:cNvSpPr/>
          <p:nvPr/>
        </p:nvSpPr>
        <p:spPr>
          <a:xfrm>
            <a:off x="8201652" y="5599084"/>
            <a:ext cx="269240" cy="2692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21826720-2316-9E87-296F-A263FA46D012}"/>
              </a:ext>
            </a:extLst>
          </p:cNvPr>
          <p:cNvCxnSpPr>
            <a:cxnSpLocks/>
          </p:cNvCxnSpPr>
          <p:nvPr/>
        </p:nvCxnSpPr>
        <p:spPr>
          <a:xfrm>
            <a:off x="7961378" y="5370286"/>
            <a:ext cx="283269" cy="265112"/>
          </a:xfrm>
          <a:prstGeom prst="straightConnector1">
            <a:avLst/>
          </a:prstGeom>
          <a:ln cap="sq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2C5583A-7A14-96B7-2CB7-8E15E224CEF0}"/>
              </a:ext>
            </a:extLst>
          </p:cNvPr>
          <p:cNvSpPr txBox="1"/>
          <p:nvPr/>
        </p:nvSpPr>
        <p:spPr>
          <a:xfrm>
            <a:off x="7149941" y="5643703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ru-RU" sz="1400" dirty="0"/>
              <a:t>0</a:t>
            </a:r>
            <a:r>
              <a:rPr lang="en-US" sz="1400" dirty="0"/>
              <a:t>, </a:t>
            </a:r>
            <a:r>
              <a:rPr lang="ru-RU" sz="1400" dirty="0"/>
              <a:t>32</a:t>
            </a:r>
            <a:r>
              <a:rPr lang="en-US" sz="1400" dirty="0"/>
              <a:t>)</a:t>
            </a:r>
            <a:endParaRPr lang="ru-RU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66BF269-5EEE-EC56-78EA-5D648FD49D9E}"/>
              </a:ext>
            </a:extLst>
          </p:cNvPr>
          <p:cNvSpPr txBox="1"/>
          <p:nvPr/>
        </p:nvSpPr>
        <p:spPr>
          <a:xfrm>
            <a:off x="7010897" y="5241456"/>
            <a:ext cx="501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/>
              <a:t>согл</a:t>
            </a:r>
            <a:endParaRPr lang="ru-RU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BDC560-EDFE-C42C-8629-F57B1DA4CE54}"/>
              </a:ext>
            </a:extLst>
          </p:cNvPr>
          <p:cNvSpPr txBox="1"/>
          <p:nvPr/>
        </p:nvSpPr>
        <p:spPr>
          <a:xfrm>
            <a:off x="8142679" y="5241455"/>
            <a:ext cx="430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/>
              <a:t>отк</a:t>
            </a:r>
            <a:endParaRPr lang="ru-RU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514F695-639D-DBBB-A636-7A0099E3CB18}"/>
              </a:ext>
            </a:extLst>
          </p:cNvPr>
          <p:cNvSpPr txBox="1"/>
          <p:nvPr/>
        </p:nvSpPr>
        <p:spPr>
          <a:xfrm>
            <a:off x="7993387" y="4925958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2.3</a:t>
            </a:r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4852D398-B706-BF36-D48D-0176F233B594}"/>
              </a:ext>
            </a:extLst>
          </p:cNvPr>
          <p:cNvCxnSpPr>
            <a:cxnSpLocks/>
          </p:cNvCxnSpPr>
          <p:nvPr/>
        </p:nvCxnSpPr>
        <p:spPr>
          <a:xfrm flipH="1">
            <a:off x="7975236" y="5852451"/>
            <a:ext cx="283269" cy="304541"/>
          </a:xfrm>
          <a:prstGeom prst="straightConnector1">
            <a:avLst/>
          </a:prstGeom>
          <a:ln cap="sq">
            <a:solidFill>
              <a:srgbClr val="FF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018213E0-6146-179E-64C9-B22DCCA30796}"/>
              </a:ext>
            </a:extLst>
          </p:cNvPr>
          <p:cNvCxnSpPr>
            <a:cxnSpLocks/>
          </p:cNvCxnSpPr>
          <p:nvPr/>
        </p:nvCxnSpPr>
        <p:spPr>
          <a:xfrm>
            <a:off x="8448887" y="5852451"/>
            <a:ext cx="283269" cy="265112"/>
          </a:xfrm>
          <a:prstGeom prst="straightConnector1">
            <a:avLst/>
          </a:prstGeom>
          <a:ln cap="sq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894AA9F-7C4D-4E14-4769-B2584CFEB278}"/>
              </a:ext>
            </a:extLst>
          </p:cNvPr>
          <p:cNvSpPr txBox="1"/>
          <p:nvPr/>
        </p:nvSpPr>
        <p:spPr>
          <a:xfrm>
            <a:off x="7637450" y="6125868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ru-RU" sz="1400" dirty="0"/>
              <a:t>64</a:t>
            </a:r>
            <a:r>
              <a:rPr lang="en-US" sz="1400" dirty="0"/>
              <a:t>, </a:t>
            </a:r>
            <a:r>
              <a:rPr lang="ru-RU" sz="1400" dirty="0"/>
              <a:t>0</a:t>
            </a:r>
            <a:r>
              <a:rPr lang="en-US" sz="1400" dirty="0"/>
              <a:t>)</a:t>
            </a:r>
            <a:endParaRPr lang="ru-RU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F8E1A5-E51B-111B-5AE3-6AA6543D392E}"/>
              </a:ext>
            </a:extLst>
          </p:cNvPr>
          <p:cNvSpPr txBox="1"/>
          <p:nvPr/>
        </p:nvSpPr>
        <p:spPr>
          <a:xfrm>
            <a:off x="7498406" y="5723621"/>
            <a:ext cx="501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/>
              <a:t>согл</a:t>
            </a:r>
            <a:endParaRPr lang="ru-RU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CD8557-FCBE-B025-FE12-AE716FF960AD}"/>
              </a:ext>
            </a:extLst>
          </p:cNvPr>
          <p:cNvSpPr txBox="1"/>
          <p:nvPr/>
        </p:nvSpPr>
        <p:spPr>
          <a:xfrm>
            <a:off x="8630188" y="5723620"/>
            <a:ext cx="430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/>
              <a:t>отк</a:t>
            </a:r>
            <a:endParaRPr lang="ru-RU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57A5C0-8FE1-CBA3-7E02-0A248448C2B0}"/>
              </a:ext>
            </a:extLst>
          </p:cNvPr>
          <p:cNvSpPr txBox="1"/>
          <p:nvPr/>
        </p:nvSpPr>
        <p:spPr>
          <a:xfrm>
            <a:off x="8480896" y="540812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1.4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AEA5ACD-3515-5DFA-4055-5E0B16C84486}"/>
              </a:ext>
            </a:extLst>
          </p:cNvPr>
          <p:cNvSpPr txBox="1"/>
          <p:nvPr/>
        </p:nvSpPr>
        <p:spPr>
          <a:xfrm>
            <a:off x="8612502" y="6113005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ru-RU" sz="1400" dirty="0"/>
              <a:t>0</a:t>
            </a:r>
            <a:r>
              <a:rPr lang="en-US" sz="1400" dirty="0"/>
              <a:t>, </a:t>
            </a:r>
            <a:r>
              <a:rPr lang="ru-RU" sz="1400" dirty="0"/>
              <a:t>0</a:t>
            </a:r>
            <a:r>
              <a:rPr lang="en-US" sz="1400" dirty="0"/>
              <a:t>)</a:t>
            </a:r>
            <a:endParaRPr lang="ru-RU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650C67-8F00-641F-33E0-F8AD5D985AE8}"/>
              </a:ext>
            </a:extLst>
          </p:cNvPr>
          <p:cNvSpPr txBox="1"/>
          <p:nvPr/>
        </p:nvSpPr>
        <p:spPr>
          <a:xfrm>
            <a:off x="8897026" y="542592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ru-RU" sz="1400" dirty="0">
                <a:solidFill>
                  <a:srgbClr val="FF0000"/>
                </a:solidFill>
              </a:rPr>
              <a:t>64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ru-RU" sz="1400" dirty="0">
                <a:solidFill>
                  <a:srgbClr val="FF0000"/>
                </a:solidFill>
              </a:rPr>
              <a:t>0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D941196-286B-CFB3-2F30-231221FF0D58}"/>
              </a:ext>
            </a:extLst>
          </p:cNvPr>
          <p:cNvSpPr txBox="1"/>
          <p:nvPr/>
        </p:nvSpPr>
        <p:spPr>
          <a:xfrm>
            <a:off x="8357770" y="4925958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ru-RU" sz="1400" dirty="0">
                <a:solidFill>
                  <a:srgbClr val="FF0000"/>
                </a:solidFill>
              </a:rPr>
              <a:t>0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ru-RU" sz="1400" dirty="0">
                <a:solidFill>
                  <a:srgbClr val="FF0000"/>
                </a:solidFill>
              </a:rPr>
              <a:t>32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A7662C-E041-8AEC-34CC-731535B218EE}"/>
              </a:ext>
            </a:extLst>
          </p:cNvPr>
          <p:cNvSpPr txBox="1"/>
          <p:nvPr/>
        </p:nvSpPr>
        <p:spPr>
          <a:xfrm>
            <a:off x="7800136" y="4407005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ru-RU" sz="1400" dirty="0">
                <a:solidFill>
                  <a:srgbClr val="FF0000"/>
                </a:solidFill>
              </a:rPr>
              <a:t>16, 0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CA82AD-1422-F688-4166-AEC57690E0BC}"/>
              </a:ext>
            </a:extLst>
          </p:cNvPr>
          <p:cNvSpPr txBox="1"/>
          <p:nvPr/>
        </p:nvSpPr>
        <p:spPr>
          <a:xfrm>
            <a:off x="7228091" y="3850981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ru-RU" sz="1400" dirty="0">
                <a:solidFill>
                  <a:srgbClr val="FF0000"/>
                </a:solidFill>
              </a:rPr>
              <a:t>0, 8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ED540D1-DA66-E343-9518-B6DD217C4B1E}"/>
              </a:ext>
            </a:extLst>
          </p:cNvPr>
          <p:cNvSpPr txBox="1"/>
          <p:nvPr/>
        </p:nvSpPr>
        <p:spPr>
          <a:xfrm>
            <a:off x="6783399" y="3346086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ru-RU" sz="1400" dirty="0">
                <a:solidFill>
                  <a:srgbClr val="FF0000"/>
                </a:solidFill>
              </a:rPr>
              <a:t>4, 0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C243506-54EB-1D5B-7164-2027648B87BA}"/>
              </a:ext>
            </a:extLst>
          </p:cNvPr>
          <p:cNvSpPr txBox="1"/>
          <p:nvPr/>
        </p:nvSpPr>
        <p:spPr>
          <a:xfrm>
            <a:off x="6338707" y="2841191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ru-RU" sz="1400" dirty="0">
                <a:solidFill>
                  <a:srgbClr val="FF0000"/>
                </a:solidFill>
              </a:rPr>
              <a:t>0, 2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ECD632E-6644-B01E-BABA-BC5801CDE1DE}"/>
              </a:ext>
            </a:extLst>
          </p:cNvPr>
          <p:cNvSpPr txBox="1"/>
          <p:nvPr/>
        </p:nvSpPr>
        <p:spPr>
          <a:xfrm>
            <a:off x="5445060" y="2459638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ru-RU" sz="1400" dirty="0">
                <a:solidFill>
                  <a:srgbClr val="FF0000"/>
                </a:solidFill>
              </a:rPr>
              <a:t>1, 0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1D8B7AC-8F2F-A47C-AC51-E1CC2761713B}"/>
              </a:ext>
            </a:extLst>
          </p:cNvPr>
          <p:cNvSpPr txBox="1"/>
          <p:nvPr/>
        </p:nvSpPr>
        <p:spPr>
          <a:xfrm>
            <a:off x="1176345" y="4459150"/>
            <a:ext cx="2241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S1 = (C</a:t>
            </a:r>
            <a:r>
              <a:rPr lang="ru-RU" sz="1400" dirty="0" err="1">
                <a:solidFill>
                  <a:srgbClr val="FFFF00"/>
                </a:solidFill>
              </a:rPr>
              <a:t>огл</a:t>
            </a:r>
            <a:r>
              <a:rPr lang="en-US" sz="1400" dirty="0">
                <a:solidFill>
                  <a:srgbClr val="FFFF00"/>
                </a:solidFill>
              </a:rPr>
              <a:t>, </a:t>
            </a:r>
            <a:r>
              <a:rPr lang="ru-RU" sz="1400" dirty="0" err="1">
                <a:solidFill>
                  <a:srgbClr val="FFFF00"/>
                </a:solidFill>
              </a:rPr>
              <a:t>Согл</a:t>
            </a:r>
            <a:r>
              <a:rPr lang="ru-RU" sz="1400" dirty="0">
                <a:solidFill>
                  <a:srgbClr val="FFFF00"/>
                </a:solidFill>
              </a:rPr>
              <a:t>, </a:t>
            </a:r>
            <a:r>
              <a:rPr lang="ru-RU" sz="1400" dirty="0" err="1">
                <a:solidFill>
                  <a:srgbClr val="FFFF00"/>
                </a:solidFill>
              </a:rPr>
              <a:t>Согл</a:t>
            </a:r>
            <a:r>
              <a:rPr lang="ru-RU" sz="1400" dirty="0">
                <a:solidFill>
                  <a:srgbClr val="FFFF00"/>
                </a:solidFill>
              </a:rPr>
              <a:t>, </a:t>
            </a:r>
            <a:r>
              <a:rPr lang="ru-RU" sz="1400" dirty="0" err="1">
                <a:solidFill>
                  <a:srgbClr val="FFFF00"/>
                </a:solidFill>
              </a:rPr>
              <a:t>Согл</a:t>
            </a:r>
            <a:r>
              <a:rPr lang="ru-RU" sz="1400" dirty="0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FFCCEA7-2784-5D5C-BB44-035AC1B8FBE5}"/>
              </a:ext>
            </a:extLst>
          </p:cNvPr>
          <p:cNvSpPr txBox="1"/>
          <p:nvPr/>
        </p:nvSpPr>
        <p:spPr>
          <a:xfrm>
            <a:off x="1078916" y="4140935"/>
            <a:ext cx="387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Стратегия игрока 1(для каждой из его ситуаций)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8F1FA8-4C30-C6E5-1D29-29CD94B0DCB0}"/>
              </a:ext>
            </a:extLst>
          </p:cNvPr>
          <p:cNvSpPr txBox="1"/>
          <p:nvPr/>
        </p:nvSpPr>
        <p:spPr>
          <a:xfrm>
            <a:off x="1176345" y="4766927"/>
            <a:ext cx="2334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S2 = (C</a:t>
            </a:r>
            <a:r>
              <a:rPr lang="ru-RU" sz="1400" dirty="0" err="1">
                <a:solidFill>
                  <a:srgbClr val="FF0000"/>
                </a:solidFill>
              </a:rPr>
              <a:t>огл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ru-RU" sz="1400" dirty="0" err="1">
                <a:solidFill>
                  <a:srgbClr val="FF0000"/>
                </a:solidFill>
              </a:rPr>
              <a:t>Согл</a:t>
            </a:r>
            <a:r>
              <a:rPr lang="ru-RU" sz="1400" dirty="0">
                <a:solidFill>
                  <a:srgbClr val="FF0000"/>
                </a:solidFill>
              </a:rPr>
              <a:t>, </a:t>
            </a:r>
            <a:r>
              <a:rPr lang="ru-RU" sz="1400" dirty="0" err="1">
                <a:solidFill>
                  <a:srgbClr val="FF0000"/>
                </a:solidFill>
              </a:rPr>
              <a:t>Согл</a:t>
            </a:r>
            <a:r>
              <a:rPr lang="ru-RU" sz="1400" dirty="0">
                <a:solidFill>
                  <a:srgbClr val="FF0000"/>
                </a:solidFill>
              </a:rPr>
              <a:t>, Отказ)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7E92589-FE65-F11F-4EE6-B7799B8BAB10}"/>
              </a:ext>
            </a:extLst>
          </p:cNvPr>
          <p:cNvSpPr txBox="1"/>
          <p:nvPr/>
        </p:nvSpPr>
        <p:spPr>
          <a:xfrm>
            <a:off x="1176345" y="5502842"/>
            <a:ext cx="2703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S16 = (</a:t>
            </a:r>
            <a:r>
              <a:rPr lang="ru-RU" sz="1400" dirty="0"/>
              <a:t>Отказ</a:t>
            </a:r>
            <a:r>
              <a:rPr lang="en-US" sz="1400" dirty="0"/>
              <a:t>, </a:t>
            </a:r>
            <a:r>
              <a:rPr lang="ru-RU" sz="1400" dirty="0"/>
              <a:t>Отказ, Отказ, Отказ)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0A3D64-F108-EB12-0375-82E71EE9FB30}"/>
              </a:ext>
            </a:extLst>
          </p:cNvPr>
          <p:cNvSpPr txBox="1"/>
          <p:nvPr/>
        </p:nvSpPr>
        <p:spPr>
          <a:xfrm>
            <a:off x="1176345" y="5102051"/>
            <a:ext cx="2111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                 …                           </a:t>
            </a:r>
            <a:endParaRPr lang="ru-RU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A821981-F097-70DE-E21B-58C297BCAB3A}"/>
              </a:ext>
            </a:extLst>
          </p:cNvPr>
          <p:cNvSpPr txBox="1"/>
          <p:nvPr/>
        </p:nvSpPr>
        <p:spPr>
          <a:xfrm>
            <a:off x="1047579" y="5915693"/>
            <a:ext cx="5924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Все вариации стратегий (жёлтые – равновесные, красные – оптимальные)</a:t>
            </a:r>
          </a:p>
        </p:txBody>
      </p:sp>
    </p:spTree>
    <p:extLst>
      <p:ext uri="{BB962C8B-B14F-4D97-AF65-F5344CB8AC3E}">
        <p14:creationId xmlns:p14="http://schemas.microsoft.com/office/powerpoint/2010/main" val="207758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A99DE-E8D7-EA43-E09C-07F77D2A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F24F2FD-911A-7DD3-067C-D10F20D85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73" y="120734"/>
            <a:ext cx="9655195" cy="6635665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3F679C95-5E24-0E7A-7842-CFCCFF9A6DE8}"/>
                  </a:ext>
                </a:extLst>
              </p14:cNvPr>
              <p14:cNvContentPartPr/>
              <p14:nvPr/>
            </p14:nvContentPartPr>
            <p14:xfrm>
              <a:off x="1788000" y="1852718"/>
              <a:ext cx="680040" cy="5148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3F679C95-5E24-0E7A-7842-CFCCFF9A6D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9000" y="1844078"/>
                <a:ext cx="697680" cy="691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92BD93D-2CE2-2C45-75E3-1B917516065F}"/>
              </a:ext>
            </a:extLst>
          </p:cNvPr>
          <p:cNvSpPr txBox="1"/>
          <p:nvPr/>
        </p:nvSpPr>
        <p:spPr>
          <a:xfrm>
            <a:off x="2880360" y="1463926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</a:rPr>
              <a:t>(1,2)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396C1722-A876-C1E6-BE48-4C31116EEC77}"/>
                  </a:ext>
                </a:extLst>
              </p14:cNvPr>
              <p14:cNvContentPartPr/>
              <p14:nvPr/>
            </p14:nvContentPartPr>
            <p14:xfrm>
              <a:off x="1827900" y="2908320"/>
              <a:ext cx="167400" cy="673200"/>
            </p14:xfrm>
          </p:contentPart>
        </mc:Choice>
        <mc:Fallback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396C1722-A876-C1E6-BE48-4C31116EEC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8900" y="2899320"/>
                <a:ext cx="185040" cy="6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FA393796-D927-2D0A-3429-F91CA5513378}"/>
                  </a:ext>
                </a:extLst>
              </p14:cNvPr>
              <p14:cNvContentPartPr/>
              <p14:nvPr/>
            </p14:nvContentPartPr>
            <p14:xfrm>
              <a:off x="1721700" y="4519680"/>
              <a:ext cx="272880" cy="456120"/>
            </p14:xfrm>
          </p:contentPart>
        </mc:Choice>
        <mc:Fallback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FA393796-D927-2D0A-3429-F91CA551337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12700" y="4511040"/>
                <a:ext cx="290520" cy="47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F02F7F83-44E3-40DC-D14F-558CB071BD90}"/>
              </a:ext>
            </a:extLst>
          </p:cNvPr>
          <p:cNvGrpSpPr/>
          <p:nvPr/>
        </p:nvGrpSpPr>
        <p:grpSpPr>
          <a:xfrm>
            <a:off x="2636460" y="3665040"/>
            <a:ext cx="487800" cy="564120"/>
            <a:chOff x="2636460" y="3665040"/>
            <a:chExt cx="487800" cy="56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E84464A8-8FD9-8FCE-8A33-BEFC4962C604}"/>
                    </a:ext>
                  </a:extLst>
                </p14:cNvPr>
                <p14:cNvContentPartPr/>
                <p14:nvPr/>
              </p14:nvContentPartPr>
              <p14:xfrm>
                <a:off x="2916900" y="4087680"/>
                <a:ext cx="207360" cy="14148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E84464A8-8FD9-8FCE-8A33-BEFC4962C60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07900" y="4078680"/>
                  <a:ext cx="2250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BCC58B55-F5C8-2BF7-A508-8B9EB7DE9CAD}"/>
                    </a:ext>
                  </a:extLst>
                </p14:cNvPr>
                <p14:cNvContentPartPr/>
                <p14:nvPr/>
              </p14:nvContentPartPr>
              <p14:xfrm>
                <a:off x="2636460" y="3665040"/>
                <a:ext cx="388800" cy="46512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BCC58B55-F5C8-2BF7-A508-8B9EB7DE9CA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27460" y="3656400"/>
                  <a:ext cx="40644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88303CCE-320E-F047-61AA-8E4A2E3CB16E}"/>
                    </a:ext>
                  </a:extLst>
                </p14:cNvPr>
                <p14:cNvContentPartPr/>
                <p14:nvPr/>
              </p14:nvContentPartPr>
              <p14:xfrm>
                <a:off x="2868660" y="3962760"/>
                <a:ext cx="202320" cy="19800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88303CCE-320E-F047-61AA-8E4A2E3CB16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59660" y="3953760"/>
                  <a:ext cx="219960" cy="21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4E6D1E82-89E4-0910-0709-430169E8DE34}"/>
                  </a:ext>
                </a:extLst>
              </p14:cNvPr>
              <p14:cNvContentPartPr/>
              <p14:nvPr/>
            </p14:nvContentPartPr>
            <p14:xfrm>
              <a:off x="3171060" y="3024960"/>
              <a:ext cx="722880" cy="221400"/>
            </p14:xfrm>
          </p:contentPart>
        </mc:Choice>
        <mc:Fallback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4E6D1E82-89E4-0910-0709-430169E8DE3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62060" y="3015960"/>
                <a:ext cx="740520" cy="23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5896B2C7-70F3-8A70-D164-85EAC27CADEC}"/>
              </a:ext>
            </a:extLst>
          </p:cNvPr>
          <p:cNvGrpSpPr/>
          <p:nvPr/>
        </p:nvGrpSpPr>
        <p:grpSpPr>
          <a:xfrm>
            <a:off x="2095020" y="2279400"/>
            <a:ext cx="1256760" cy="364680"/>
            <a:chOff x="2095020" y="2279400"/>
            <a:chExt cx="1256760" cy="36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08DE8DE1-BDFA-AC95-E7F5-1A7DC2DFD41A}"/>
                    </a:ext>
                  </a:extLst>
                </p14:cNvPr>
                <p14:cNvContentPartPr/>
                <p14:nvPr/>
              </p14:nvContentPartPr>
              <p14:xfrm>
                <a:off x="2095020" y="2279400"/>
                <a:ext cx="1256760" cy="34200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08DE8DE1-BDFA-AC95-E7F5-1A7DC2DFD41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086020" y="2270760"/>
                  <a:ext cx="127440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85CD2F84-87E4-7F95-129E-32E70EE7C4EF}"/>
                    </a:ext>
                  </a:extLst>
                </p14:cNvPr>
                <p14:cNvContentPartPr/>
                <p14:nvPr/>
              </p14:nvContentPartPr>
              <p14:xfrm>
                <a:off x="2177460" y="2442480"/>
                <a:ext cx="580680" cy="20160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85CD2F84-87E4-7F95-129E-32E70EE7C4E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68460" y="2433840"/>
                  <a:ext cx="598320" cy="21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645075D9-26C4-CE10-0C1E-77BD9D344FAE}"/>
                  </a:ext>
                </a:extLst>
              </p14:cNvPr>
              <p14:cNvContentPartPr/>
              <p14:nvPr/>
            </p14:nvContentPartPr>
            <p14:xfrm>
              <a:off x="4239180" y="5827200"/>
              <a:ext cx="203400" cy="322200"/>
            </p14:xfrm>
          </p:contentPart>
        </mc:Choice>
        <mc:Fallback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645075D9-26C4-CE10-0C1E-77BD9D344FA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230180" y="5818560"/>
                <a:ext cx="22104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12793529-359A-0FC3-8466-76A6BADE8F88}"/>
                  </a:ext>
                </a:extLst>
              </p14:cNvPr>
              <p14:cNvContentPartPr/>
              <p14:nvPr/>
            </p14:nvContentPartPr>
            <p14:xfrm>
              <a:off x="4174020" y="4962120"/>
              <a:ext cx="32400" cy="554400"/>
            </p14:xfrm>
          </p:contentPart>
        </mc:Choice>
        <mc:Fallback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12793529-359A-0FC3-8466-76A6BADE8F8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165380" y="4953480"/>
                <a:ext cx="5004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3D545D53-7949-12AF-5E1B-BE1F1B3BF5E7}"/>
                  </a:ext>
                </a:extLst>
              </p14:cNvPr>
              <p14:cNvContentPartPr/>
              <p14:nvPr/>
            </p14:nvContentPartPr>
            <p14:xfrm>
              <a:off x="4114620" y="3837480"/>
              <a:ext cx="353160" cy="757440"/>
            </p14:xfrm>
          </p:contentPart>
        </mc:Choice>
        <mc:Fallback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3D545D53-7949-12AF-5E1B-BE1F1B3BF5E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105620" y="3828480"/>
                <a:ext cx="37080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D034A7EE-855F-3060-3BFD-B34D8E88E3C1}"/>
                  </a:ext>
                </a:extLst>
              </p14:cNvPr>
              <p14:cNvContentPartPr/>
              <p14:nvPr/>
            </p14:nvContentPartPr>
            <p14:xfrm>
              <a:off x="5784300" y="5456760"/>
              <a:ext cx="83160" cy="438840"/>
            </p14:xfrm>
          </p:contentPart>
        </mc:Choice>
        <mc:Fallback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D034A7EE-855F-3060-3BFD-B34D8E88E3C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775300" y="5448120"/>
                <a:ext cx="10080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3DF639B7-E01B-BF24-C841-6367C88A5E4F}"/>
                  </a:ext>
                </a:extLst>
              </p14:cNvPr>
              <p14:cNvContentPartPr/>
              <p14:nvPr/>
            </p14:nvContentPartPr>
            <p14:xfrm>
              <a:off x="4906980" y="4580160"/>
              <a:ext cx="492480" cy="548280"/>
            </p14:xfrm>
          </p:contentPart>
        </mc:Choice>
        <mc:Fallback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3DF639B7-E01B-BF24-C841-6367C88A5E4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897980" y="4571160"/>
                <a:ext cx="510120" cy="56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8024F009-4A5A-9225-3BB3-E8CB269E5D11}"/>
              </a:ext>
            </a:extLst>
          </p:cNvPr>
          <p:cNvGrpSpPr/>
          <p:nvPr/>
        </p:nvGrpSpPr>
        <p:grpSpPr>
          <a:xfrm>
            <a:off x="4923900" y="2979960"/>
            <a:ext cx="219600" cy="510120"/>
            <a:chOff x="4923900" y="2979960"/>
            <a:chExt cx="219600" cy="51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CDB48013-8C7C-8EBF-D7D9-B2140FBF7506}"/>
                    </a:ext>
                  </a:extLst>
                </p14:cNvPr>
                <p14:cNvContentPartPr/>
                <p14:nvPr/>
              </p14:nvContentPartPr>
              <p14:xfrm>
                <a:off x="5135580" y="3489720"/>
                <a:ext cx="360" cy="36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CDB48013-8C7C-8EBF-D7D9-B2140FBF750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126580" y="3480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01A7B01A-F4C3-F273-780C-E3205B9C343C}"/>
                    </a:ext>
                  </a:extLst>
                </p14:cNvPr>
                <p14:cNvContentPartPr/>
                <p14:nvPr/>
              </p14:nvContentPartPr>
              <p14:xfrm>
                <a:off x="4923900" y="2979960"/>
                <a:ext cx="219600" cy="50976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01A7B01A-F4C3-F273-780C-E3205B9C343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914900" y="2971320"/>
                  <a:ext cx="237240" cy="52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0627FEF6-41DC-BBD2-D744-3C2D6267C618}"/>
                  </a:ext>
                </a:extLst>
              </p14:cNvPr>
              <p14:cNvContentPartPr/>
              <p14:nvPr/>
            </p14:nvContentPartPr>
            <p14:xfrm>
              <a:off x="6872940" y="4851240"/>
              <a:ext cx="214560" cy="581400"/>
            </p14:xfrm>
          </p:contentPart>
        </mc:Choice>
        <mc:Fallback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0627FEF6-41DC-BBD2-D744-3C2D6267C61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63940" y="4842600"/>
                <a:ext cx="232200" cy="5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97AD8C9D-E1A3-D734-C437-9EA740564BCA}"/>
                  </a:ext>
                </a:extLst>
              </p14:cNvPr>
              <p14:cNvContentPartPr/>
              <p14:nvPr/>
            </p14:nvContentPartPr>
            <p14:xfrm>
              <a:off x="6187860" y="3949800"/>
              <a:ext cx="152640" cy="538560"/>
            </p14:xfrm>
          </p:contentPart>
        </mc:Choice>
        <mc:Fallback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97AD8C9D-E1A3-D734-C437-9EA740564BC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178860" y="3941160"/>
                <a:ext cx="17028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C0BFC84F-DD49-9308-7BD0-677325A0A29B}"/>
                  </a:ext>
                </a:extLst>
              </p14:cNvPr>
              <p14:cNvContentPartPr/>
              <p14:nvPr/>
            </p14:nvContentPartPr>
            <p14:xfrm>
              <a:off x="7086420" y="4050960"/>
              <a:ext cx="76320" cy="513360"/>
            </p14:xfrm>
          </p:contentPart>
        </mc:Choice>
        <mc:Fallback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C0BFC84F-DD49-9308-7BD0-677325A0A29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077420" y="4041960"/>
                <a:ext cx="9396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60F8D4A3-B219-4520-AAE7-90AEDF90F869}"/>
                  </a:ext>
                </a:extLst>
              </p14:cNvPr>
              <p14:cNvContentPartPr/>
              <p14:nvPr/>
            </p14:nvContentPartPr>
            <p14:xfrm>
              <a:off x="7199100" y="3958440"/>
              <a:ext cx="504720" cy="560160"/>
            </p14:xfrm>
          </p:contentPart>
        </mc:Choice>
        <mc:Fallback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60F8D4A3-B219-4520-AAE7-90AEDF90F86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190460" y="3949800"/>
                <a:ext cx="52236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9A0AC632-6D4A-7D28-B042-583A86FB77EC}"/>
                  </a:ext>
                </a:extLst>
              </p14:cNvPr>
              <p14:cNvContentPartPr/>
              <p14:nvPr/>
            </p14:nvContentPartPr>
            <p14:xfrm>
              <a:off x="6888420" y="3086520"/>
              <a:ext cx="196920" cy="632160"/>
            </p14:xfrm>
          </p:contentPart>
        </mc:Choice>
        <mc:Fallback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9A0AC632-6D4A-7D28-B042-583A86FB77E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879420" y="3077520"/>
                <a:ext cx="21456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1" name="Рукописный ввод 50">
                <a:extLst>
                  <a:ext uri="{FF2B5EF4-FFF2-40B4-BE49-F238E27FC236}">
                    <a16:creationId xmlns:a16="http://schemas.microsoft.com/office/drawing/2014/main" id="{08F39FB3-C5A7-4231-5D31-6463CDEB061F}"/>
                  </a:ext>
                </a:extLst>
              </p14:cNvPr>
              <p14:cNvContentPartPr/>
              <p14:nvPr/>
            </p14:nvContentPartPr>
            <p14:xfrm>
              <a:off x="8103420" y="2253840"/>
              <a:ext cx="651960" cy="289800"/>
            </p14:xfrm>
          </p:contentPart>
        </mc:Choice>
        <mc:Fallback>
          <p:pic>
            <p:nvPicPr>
              <p:cNvPr id="51" name="Рукописный ввод 50">
                <a:extLst>
                  <a:ext uri="{FF2B5EF4-FFF2-40B4-BE49-F238E27FC236}">
                    <a16:creationId xmlns:a16="http://schemas.microsoft.com/office/drawing/2014/main" id="{08F39FB3-C5A7-4231-5D31-6463CDEB061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094780" y="2245200"/>
                <a:ext cx="66960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3" name="Рукописный ввод 52">
                <a:extLst>
                  <a:ext uri="{FF2B5EF4-FFF2-40B4-BE49-F238E27FC236}">
                    <a16:creationId xmlns:a16="http://schemas.microsoft.com/office/drawing/2014/main" id="{FFF76BCC-C471-60F4-06FA-29440F9A02FB}"/>
                  </a:ext>
                </a:extLst>
              </p14:cNvPr>
              <p14:cNvContentPartPr/>
              <p14:nvPr/>
            </p14:nvContentPartPr>
            <p14:xfrm>
              <a:off x="5497740" y="1928760"/>
              <a:ext cx="1154520" cy="928800"/>
            </p14:xfrm>
          </p:contentPart>
        </mc:Choice>
        <mc:Fallback>
          <p:pic>
            <p:nvPicPr>
              <p:cNvPr id="53" name="Рукописный ввод 52">
                <a:extLst>
                  <a:ext uri="{FF2B5EF4-FFF2-40B4-BE49-F238E27FC236}">
                    <a16:creationId xmlns:a16="http://schemas.microsoft.com/office/drawing/2014/main" id="{FFF76BCC-C471-60F4-06FA-29440F9A02F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488740" y="1919760"/>
                <a:ext cx="1172160" cy="9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C01E9EED-0B75-550A-3140-07BED5E14C3C}"/>
                  </a:ext>
                </a:extLst>
              </p14:cNvPr>
              <p14:cNvContentPartPr/>
              <p14:nvPr/>
            </p14:nvContentPartPr>
            <p14:xfrm>
              <a:off x="3177180" y="1699080"/>
              <a:ext cx="1800" cy="360"/>
            </p14:xfrm>
          </p:contentPart>
        </mc:Choice>
        <mc:Fallback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C01E9EED-0B75-550A-3140-07BED5E14C3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168180" y="1690080"/>
                <a:ext cx="194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F995BEEF-A729-7C68-04DF-8E90FD9B1B4E}"/>
              </a:ext>
            </a:extLst>
          </p:cNvPr>
          <p:cNvSpPr txBox="1"/>
          <p:nvPr/>
        </p:nvSpPr>
        <p:spPr>
          <a:xfrm>
            <a:off x="1449403" y="2219389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</a:rPr>
              <a:t>(3</a:t>
            </a:r>
            <a:r>
              <a:rPr lang="en-US" sz="1400" dirty="0">
                <a:solidFill>
                  <a:srgbClr val="FF0000"/>
                </a:solidFill>
              </a:rPr>
              <a:t>, 8</a:t>
            </a:r>
            <a:r>
              <a:rPr lang="ru-RU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4F93BC-A633-952B-01DB-8F8C4B03DF2D}"/>
              </a:ext>
            </a:extLst>
          </p:cNvPr>
          <p:cNvSpPr txBox="1"/>
          <p:nvPr/>
        </p:nvSpPr>
        <p:spPr>
          <a:xfrm>
            <a:off x="3598840" y="1749083"/>
            <a:ext cx="56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</a:rPr>
              <a:t>(3</a:t>
            </a:r>
            <a:r>
              <a:rPr lang="en-US" sz="1400" dirty="0">
                <a:solidFill>
                  <a:srgbClr val="FF0000"/>
                </a:solidFill>
              </a:rPr>
              <a:t>, 8</a:t>
            </a:r>
            <a:r>
              <a:rPr lang="ru-RU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E36592-C775-2711-1084-C8DC0DE16E16}"/>
              </a:ext>
            </a:extLst>
          </p:cNvPr>
          <p:cNvSpPr txBox="1"/>
          <p:nvPr/>
        </p:nvSpPr>
        <p:spPr>
          <a:xfrm>
            <a:off x="1947348" y="3876911"/>
            <a:ext cx="56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</a:rPr>
              <a:t>(</a:t>
            </a:r>
            <a:r>
              <a:rPr lang="en-US" sz="1400" dirty="0">
                <a:solidFill>
                  <a:srgbClr val="FF0000"/>
                </a:solidFill>
              </a:rPr>
              <a:t>1, 7</a:t>
            </a:r>
            <a:r>
              <a:rPr lang="ru-RU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B1D059-ECE0-7F4D-ED1F-EE09E3DC7563}"/>
              </a:ext>
            </a:extLst>
          </p:cNvPr>
          <p:cNvSpPr txBox="1"/>
          <p:nvPr/>
        </p:nvSpPr>
        <p:spPr>
          <a:xfrm>
            <a:off x="2579636" y="3352235"/>
            <a:ext cx="56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</a:rPr>
              <a:t>(</a:t>
            </a:r>
            <a:r>
              <a:rPr lang="en-US" sz="1400" dirty="0">
                <a:solidFill>
                  <a:srgbClr val="FF0000"/>
                </a:solidFill>
              </a:rPr>
              <a:t>5, 3</a:t>
            </a:r>
            <a:r>
              <a:rPr lang="ru-RU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8A3FC94-7CCE-D0AE-C0E5-5D17C4C5659F}"/>
              </a:ext>
            </a:extLst>
          </p:cNvPr>
          <p:cNvSpPr txBox="1"/>
          <p:nvPr/>
        </p:nvSpPr>
        <p:spPr>
          <a:xfrm>
            <a:off x="4433988" y="5741711"/>
            <a:ext cx="56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</a:rPr>
              <a:t>(</a:t>
            </a:r>
            <a:r>
              <a:rPr lang="en-US" sz="1400" dirty="0">
                <a:solidFill>
                  <a:srgbClr val="FF0000"/>
                </a:solidFill>
              </a:rPr>
              <a:t>6, 3</a:t>
            </a:r>
            <a:r>
              <a:rPr lang="ru-RU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1700F9-B6B3-8F79-2E0F-0C1BEA7EFD3C}"/>
              </a:ext>
            </a:extLst>
          </p:cNvPr>
          <p:cNvSpPr txBox="1"/>
          <p:nvPr/>
        </p:nvSpPr>
        <p:spPr>
          <a:xfrm>
            <a:off x="4174020" y="4501596"/>
            <a:ext cx="56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</a:rPr>
              <a:t>(</a:t>
            </a:r>
            <a:r>
              <a:rPr lang="en-US" sz="1400" dirty="0">
                <a:solidFill>
                  <a:srgbClr val="FF0000"/>
                </a:solidFill>
              </a:rPr>
              <a:t>6, 3</a:t>
            </a:r>
            <a:r>
              <a:rPr lang="ru-RU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7B4D2A-8760-EE71-F950-BDA6CFB08315}"/>
              </a:ext>
            </a:extLst>
          </p:cNvPr>
          <p:cNvSpPr txBox="1"/>
          <p:nvPr/>
        </p:nvSpPr>
        <p:spPr>
          <a:xfrm>
            <a:off x="3862906" y="3608586"/>
            <a:ext cx="56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</a:rPr>
              <a:t>(</a:t>
            </a:r>
            <a:r>
              <a:rPr lang="en-US" sz="1400" dirty="0">
                <a:solidFill>
                  <a:srgbClr val="FF0000"/>
                </a:solidFill>
              </a:rPr>
              <a:t>6, 3</a:t>
            </a:r>
            <a:r>
              <a:rPr lang="ru-RU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329D87-C166-A457-9E88-40BA4C207FE2}"/>
              </a:ext>
            </a:extLst>
          </p:cNvPr>
          <p:cNvSpPr txBox="1"/>
          <p:nvPr/>
        </p:nvSpPr>
        <p:spPr>
          <a:xfrm>
            <a:off x="5249876" y="3500303"/>
            <a:ext cx="56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</a:rPr>
              <a:t>(6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ru-RU" sz="1400" dirty="0">
                <a:solidFill>
                  <a:srgbClr val="FF0000"/>
                </a:solidFill>
              </a:rPr>
              <a:t>6)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C436D4-3E5E-3418-1AAD-444F157A098E}"/>
              </a:ext>
            </a:extLst>
          </p:cNvPr>
          <p:cNvSpPr txBox="1"/>
          <p:nvPr/>
        </p:nvSpPr>
        <p:spPr>
          <a:xfrm>
            <a:off x="4945140" y="2703182"/>
            <a:ext cx="56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</a:rPr>
              <a:t>(6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ru-RU" sz="1400" dirty="0">
                <a:solidFill>
                  <a:srgbClr val="FF0000"/>
                </a:solidFill>
              </a:rPr>
              <a:t>6)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51ECF1-CBC9-DFB4-C697-9D8BBE789A9A}"/>
              </a:ext>
            </a:extLst>
          </p:cNvPr>
          <p:cNvSpPr txBox="1"/>
          <p:nvPr/>
        </p:nvSpPr>
        <p:spPr>
          <a:xfrm>
            <a:off x="7451460" y="1768121"/>
            <a:ext cx="56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</a:rPr>
              <a:t>(</a:t>
            </a:r>
            <a:r>
              <a:rPr lang="en-US" sz="1400" dirty="0">
                <a:solidFill>
                  <a:srgbClr val="FF0000"/>
                </a:solidFill>
              </a:rPr>
              <a:t>6, 9</a:t>
            </a:r>
            <a:r>
              <a:rPr lang="ru-RU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D384AF-83BD-9629-8203-B59FB4AD367D}"/>
              </a:ext>
            </a:extLst>
          </p:cNvPr>
          <p:cNvSpPr txBox="1"/>
          <p:nvPr/>
        </p:nvSpPr>
        <p:spPr>
          <a:xfrm>
            <a:off x="7334128" y="4654343"/>
            <a:ext cx="56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</a:rPr>
              <a:t>(</a:t>
            </a:r>
            <a:r>
              <a:rPr lang="en-US" sz="1400" dirty="0">
                <a:solidFill>
                  <a:srgbClr val="FF0000"/>
                </a:solidFill>
              </a:rPr>
              <a:t>6, 4</a:t>
            </a:r>
            <a:r>
              <a:rPr lang="ru-RU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68EA4A3-1142-E38C-6CFE-4CC2F4D5AC57}"/>
              </a:ext>
            </a:extLst>
          </p:cNvPr>
          <p:cNvSpPr txBox="1"/>
          <p:nvPr/>
        </p:nvSpPr>
        <p:spPr>
          <a:xfrm>
            <a:off x="7206352" y="3743711"/>
            <a:ext cx="56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</a:rPr>
              <a:t>(</a:t>
            </a:r>
            <a:r>
              <a:rPr lang="en-US" sz="1400" dirty="0">
                <a:solidFill>
                  <a:srgbClr val="FF0000"/>
                </a:solidFill>
              </a:rPr>
              <a:t>6, 4</a:t>
            </a:r>
            <a:r>
              <a:rPr lang="ru-RU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3E1BEFA-8507-CB27-3001-59737FBDF58D}"/>
              </a:ext>
            </a:extLst>
          </p:cNvPr>
          <p:cNvSpPr txBox="1"/>
          <p:nvPr/>
        </p:nvSpPr>
        <p:spPr>
          <a:xfrm>
            <a:off x="6918414" y="2703182"/>
            <a:ext cx="56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</a:rPr>
              <a:t>(</a:t>
            </a:r>
            <a:r>
              <a:rPr lang="en-US" sz="1400" dirty="0">
                <a:solidFill>
                  <a:srgbClr val="FF0000"/>
                </a:solidFill>
              </a:rPr>
              <a:t>6, 4</a:t>
            </a:r>
            <a:r>
              <a:rPr lang="ru-RU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5DFA5B-D758-9E9D-44E2-5BE172015613}"/>
              </a:ext>
            </a:extLst>
          </p:cNvPr>
          <p:cNvSpPr txBox="1"/>
          <p:nvPr/>
        </p:nvSpPr>
        <p:spPr>
          <a:xfrm>
            <a:off x="5977232" y="3459167"/>
            <a:ext cx="56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</a:rPr>
              <a:t>(</a:t>
            </a:r>
            <a:r>
              <a:rPr lang="en-US" sz="1400" dirty="0">
                <a:solidFill>
                  <a:srgbClr val="FF0000"/>
                </a:solidFill>
              </a:rPr>
              <a:t>5, 2</a:t>
            </a:r>
            <a:r>
              <a:rPr lang="ru-RU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C1BFCB-1513-DB1D-5AF1-CD075FD2887E}"/>
              </a:ext>
            </a:extLst>
          </p:cNvPr>
          <p:cNvSpPr txBox="1"/>
          <p:nvPr/>
        </p:nvSpPr>
        <p:spPr>
          <a:xfrm>
            <a:off x="5107964" y="842911"/>
            <a:ext cx="703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</a:rPr>
              <a:t>(</a:t>
            </a:r>
            <a:r>
              <a:rPr lang="en-US" sz="1400" dirty="0">
                <a:solidFill>
                  <a:srgbClr val="FF0000"/>
                </a:solidFill>
              </a:rPr>
              <a:t>6, 4</a:t>
            </a:r>
            <a:r>
              <a:rPr lang="ru-RU" sz="1400" dirty="0">
                <a:solidFill>
                  <a:srgbClr val="FF0000"/>
                </a:solidFill>
              </a:rPr>
              <a:t>) - Ответ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07FF3D-D94A-7626-DC5A-88DEA957FC05}"/>
              </a:ext>
            </a:extLst>
          </p:cNvPr>
          <p:cNvSpPr txBox="1"/>
          <p:nvPr/>
        </p:nvSpPr>
        <p:spPr>
          <a:xfrm>
            <a:off x="5907088" y="5516270"/>
            <a:ext cx="56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</a:rPr>
              <a:t>(</a:t>
            </a:r>
            <a:r>
              <a:rPr lang="en-US" sz="1400" dirty="0">
                <a:solidFill>
                  <a:srgbClr val="FF0000"/>
                </a:solidFill>
              </a:rPr>
              <a:t>8, 4</a:t>
            </a:r>
            <a:r>
              <a:rPr lang="ru-RU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B1792B9-8444-9B33-D064-6A8912AD2360}"/>
              </a:ext>
            </a:extLst>
          </p:cNvPr>
          <p:cNvSpPr txBox="1"/>
          <p:nvPr/>
        </p:nvSpPr>
        <p:spPr>
          <a:xfrm>
            <a:off x="5548074" y="4487718"/>
            <a:ext cx="56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</a:rPr>
              <a:t>(</a:t>
            </a:r>
            <a:r>
              <a:rPr lang="en-US" sz="1400" dirty="0">
                <a:solidFill>
                  <a:srgbClr val="FF0000"/>
                </a:solidFill>
              </a:rPr>
              <a:t>6, 6</a:t>
            </a:r>
            <a:r>
              <a:rPr lang="ru-RU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DDD47D-F56C-04B6-5F3D-06C32AF4A9E1}"/>
              </a:ext>
            </a:extLst>
          </p:cNvPr>
          <p:cNvSpPr txBox="1"/>
          <p:nvPr/>
        </p:nvSpPr>
        <p:spPr>
          <a:xfrm>
            <a:off x="10020300" y="2075898"/>
            <a:ext cx="206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Стратегия первого игрока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5E9EB85-6CE8-ED6A-AC68-3D8FDA506455}"/>
              </a:ext>
            </a:extLst>
          </p:cNvPr>
          <p:cNvSpPr txBox="1"/>
          <p:nvPr/>
        </p:nvSpPr>
        <p:spPr>
          <a:xfrm>
            <a:off x="6699534" y="1366131"/>
            <a:ext cx="56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</a:rPr>
              <a:t>(</a:t>
            </a:r>
            <a:r>
              <a:rPr lang="en-US" sz="1400" dirty="0">
                <a:solidFill>
                  <a:srgbClr val="FF0000"/>
                </a:solidFill>
              </a:rPr>
              <a:t>6, 9</a:t>
            </a:r>
            <a:r>
              <a:rPr lang="ru-RU" sz="1400" dirty="0">
                <a:solidFill>
                  <a:srgbClr val="FF0000"/>
                </a:solidFill>
              </a:rPr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74" name="Рукописный ввод 73">
                <a:extLst>
                  <a:ext uri="{FF2B5EF4-FFF2-40B4-BE49-F238E27FC236}">
                    <a16:creationId xmlns:a16="http://schemas.microsoft.com/office/drawing/2014/main" id="{0F99FD1E-50B7-9ED0-874B-C5B3A9192D66}"/>
                  </a:ext>
                </a:extLst>
              </p14:cNvPr>
              <p14:cNvContentPartPr/>
              <p14:nvPr/>
            </p14:nvContentPartPr>
            <p14:xfrm>
              <a:off x="5196660" y="3784320"/>
              <a:ext cx="266760" cy="528840"/>
            </p14:xfrm>
          </p:contentPart>
        </mc:Choice>
        <mc:Fallback>
          <p:pic>
            <p:nvPicPr>
              <p:cNvPr id="74" name="Рукописный ввод 73">
                <a:extLst>
                  <a:ext uri="{FF2B5EF4-FFF2-40B4-BE49-F238E27FC236}">
                    <a16:creationId xmlns:a16="http://schemas.microsoft.com/office/drawing/2014/main" id="{0F99FD1E-50B7-9ED0-874B-C5B3A9192D6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188020" y="3775680"/>
                <a:ext cx="284400" cy="546480"/>
              </a:xfrm>
              <a:prstGeom prst="rect">
                <a:avLst/>
              </a:prstGeom>
            </p:spPr>
          </p:pic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101AED88-84CA-ED5B-5133-75DD65351341}"/>
              </a:ext>
            </a:extLst>
          </p:cNvPr>
          <p:cNvSpPr txBox="1"/>
          <p:nvPr/>
        </p:nvSpPr>
        <p:spPr>
          <a:xfrm>
            <a:off x="6682522" y="1577854"/>
            <a:ext cx="561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</a:rPr>
              <a:t>(6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ru-RU" sz="1400" dirty="0">
                <a:solidFill>
                  <a:srgbClr val="FF0000"/>
                </a:solidFill>
              </a:rPr>
              <a:t>6)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89B072D-0626-C497-ABBD-3126C29BB053}"/>
              </a:ext>
            </a:extLst>
          </p:cNvPr>
          <p:cNvSpPr txBox="1"/>
          <p:nvPr/>
        </p:nvSpPr>
        <p:spPr>
          <a:xfrm>
            <a:off x="6122959" y="863768"/>
            <a:ext cx="3013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Альтернативные вариант (если игроки не соперники)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DA04514-4502-7777-11EF-2B83E09D1C39}"/>
              </a:ext>
            </a:extLst>
          </p:cNvPr>
          <p:cNvSpPr txBox="1"/>
          <p:nvPr/>
        </p:nvSpPr>
        <p:spPr>
          <a:xfrm>
            <a:off x="9194244" y="4716100"/>
            <a:ext cx="2266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S1 = (3, 2, 3, 2, 2, 1, 1, 3, 2)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727DB00-1785-A87E-6AA9-8030AC6FDC4F}"/>
              </a:ext>
            </a:extLst>
          </p:cNvPr>
          <p:cNvSpPr txBox="1"/>
          <p:nvPr/>
        </p:nvSpPr>
        <p:spPr>
          <a:xfrm>
            <a:off x="9194244" y="4962120"/>
            <a:ext cx="2266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S2 = (3, 2, 3, 2, 2, 1, 2, 3, 2)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59F4493-2864-F82A-DE86-4825FE074580}"/>
              </a:ext>
            </a:extLst>
          </p:cNvPr>
          <p:cNvSpPr txBox="1"/>
          <p:nvPr/>
        </p:nvSpPr>
        <p:spPr>
          <a:xfrm>
            <a:off x="9064114" y="5680523"/>
            <a:ext cx="2412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S1 = (2, 2, 3, 1, 3, 3, 2, 3, 1, 1)</a:t>
            </a:r>
            <a:endParaRPr lang="ru-RU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30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DE3D6-8E34-356B-66A7-48F2D832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83F486-5E96-608B-4BF4-330A3696A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CC17F748-51C8-5247-9C05-F6BA89549DD6}"/>
              </a:ext>
            </a:extLst>
          </p:cNvPr>
          <p:cNvSpPr/>
          <p:nvPr/>
        </p:nvSpPr>
        <p:spPr>
          <a:xfrm>
            <a:off x="4846320" y="3040380"/>
            <a:ext cx="990600" cy="929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max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EF4883E-B917-459F-54E2-EC21473AD2E3}"/>
              </a:ext>
            </a:extLst>
          </p:cNvPr>
          <p:cNvSpPr/>
          <p:nvPr/>
        </p:nvSpPr>
        <p:spPr>
          <a:xfrm>
            <a:off x="6309360" y="4099560"/>
            <a:ext cx="990600" cy="929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7FBC83AA-0701-8CB5-59A0-2D1D90C5ACF2}"/>
              </a:ext>
            </a:extLst>
          </p:cNvPr>
          <p:cNvCxnSpPr>
            <a:stCxn id="4" idx="3"/>
          </p:cNvCxnSpPr>
          <p:nvPr/>
        </p:nvCxnSpPr>
        <p:spPr>
          <a:xfrm flipH="1">
            <a:off x="4191000" y="3833877"/>
            <a:ext cx="800390" cy="722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086E620D-9AFE-269B-BEE6-CE8541715FD0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5691850" y="3833877"/>
            <a:ext cx="739430" cy="481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332AEB3A-96B3-3BA5-3722-2763843A468F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6061565" y="4893057"/>
            <a:ext cx="392865" cy="562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3D0494D6-A006-4E70-624A-843C27BB065A}"/>
              </a:ext>
            </a:extLst>
          </p:cNvPr>
          <p:cNvCxnSpPr>
            <a:cxnSpLocks/>
          </p:cNvCxnSpPr>
          <p:nvPr/>
        </p:nvCxnSpPr>
        <p:spPr>
          <a:xfrm>
            <a:off x="6804660" y="5029200"/>
            <a:ext cx="0" cy="618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83B881F9-4EEF-BF39-6F8E-CA5264593706}"/>
              </a:ext>
            </a:extLst>
          </p:cNvPr>
          <p:cNvCxnSpPr>
            <a:cxnSpLocks/>
          </p:cNvCxnSpPr>
          <p:nvPr/>
        </p:nvCxnSpPr>
        <p:spPr>
          <a:xfrm>
            <a:off x="7010400" y="4975860"/>
            <a:ext cx="144491" cy="60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232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345</Words>
  <Application>Microsoft Office PowerPoint</Application>
  <PresentationFormat>Широкоэкранный</PresentationFormat>
  <Paragraphs>78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Теория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Есаков Вячеслав Александрович</dc:creator>
  <cp:lastModifiedBy>Есаков Вячеслав Александрович</cp:lastModifiedBy>
  <cp:revision>2</cp:revision>
  <dcterms:created xsi:type="dcterms:W3CDTF">2022-05-12T14:25:16Z</dcterms:created>
  <dcterms:modified xsi:type="dcterms:W3CDTF">2022-05-12T15:50:25Z</dcterms:modified>
</cp:coreProperties>
</file>