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6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5:03:59.331"/>
    </inkml:context>
    <inkml:brush xml:id="br0">
      <inkml:brushProperty name="width" value="0.05" units="cm"/>
      <inkml:brushProperty name="height" value="0.05" units="cm"/>
      <inkml:brushProperty name="color" value="#AFABAB"/>
    </inkml:brush>
  </inkml:definitions>
  <inkml:trace contextRef="#ctx0" brushRef="#br0">1247 984 24575,'-661'0'0,"607"-3"0,-103-18 0,119 11 0,0-1 0,-71-31 0,67 25 0,31 13 0,1-1 0,-1-1 0,1 1 0,0-1 0,1-1 0,0 0 0,0-1 0,0 1 0,-14-17 0,19 18 0,0 0 0,0 0 0,0 0 0,1-1 0,0 1 0,0-1 0,1 0 0,-1 1 0,2-1 0,-1 0 0,1 0 0,0-1 0,0 1 0,1 0 0,0 0 0,1-14 0,18-84 0,-10 62 0,-2 0 0,3-58 0,-10 95 0,0 0 0,0 0 0,1 0 0,-1-1 0,2 1 0,-1 0 0,1 0 0,0 0 0,0 1 0,4-9 0,-3 10 0,0 1 0,0-1 0,0 1 0,0 0 0,0 0 0,0 0 0,1 1 0,0-1 0,-1 1 0,1 0 0,0 0 0,0 0 0,0 0 0,0 1 0,6-2 0,19-5 0,1 2 0,-1 1 0,41-1 0,90 6 0,20-2 0,-105-5 0,42-2 0,-100 8 0,0 0 0,0 0 0,0-2 0,0 0 0,-1-1 0,0-1 0,1 0 0,17-10 0,-19 11 0,1-1 0,0 2 0,-1 0 0,1 1 0,0 1 0,1 0 0,-1 1 0,28 3 0,11 0 0,1590-3 0,-1615-2 0,-1-2 0,0 0 0,0-2 0,-1-1 0,33-13 0,-22 7 0,69-13 0,-34 10 0,-51 10 0,44-6 0,86 11 0,7-1 0,-81-14 0,-59 10 0,0 2 0,39-4 0,139 9 0,27-2 0,-127-7 0,48-1 0,-117 9 0,1 2 0,0 1 0,0 2 0,-1 0 0,0 3 0,0 0 0,-1 1 0,33 17 0,-22-9 0,-27-12 0,0 0 0,0 0 0,0 2 0,-1-1 0,0 2 0,15 12 0,173 180 0,-195-195 0,0 0 0,0 1 0,0 0 0,0-1 0,-1 1 0,0 1 0,-1-1 0,1 0 0,2 13 0,-4-16 0,-1-1 0,1 1 0,-1 0 0,0-1 0,0 1 0,0 0 0,-1-1 0,1 1 0,-1 0 0,1-1 0,-1 1 0,0-1 0,0 1 0,0-1 0,0 0 0,0 1 0,0-1 0,-1 0 0,1 0 0,-1 0 0,0 0 0,0 0 0,0 0 0,0 0 0,0 0 0,0-1 0,-3 3 0,-13 4 0,0 0 0,0-1 0,-1-1 0,0 0 0,0-2 0,-24 3 0,4 0 0,20-3 0,-7 1 0,0 1 0,1 0 0,-1 2 0,-24 12 0,-84 52 0,68-46 0,43-18 0,1 1 0,0 1 0,1 1 0,-23 15 0,28-16 0,0-1 0,0-1 0,-1 0 0,0-1 0,-1 0 0,1-2 0,-1 0 0,0-1 0,-27 2 0,-21-1 0,-86-5 0,70-2 0,-131 16 0,-123-8 0,192-8 0,117 2 0,-7-1 0,-1 1 0,1 3 0,-65 11 0,60-6 0,-64 4 0,1 0 0,-302 45 0,106-27 0,283-29 0,-2 1 0,0 1 0,0 1 0,-25 9 0,22-6 0,-39 7 0,-63-8 0,88-6 0,0 2 0,-44 7 0,42-4 0,0-2 0,0-1 0,-44-4 0,13 1 0,37 1-273,1-2 0,-1-1 0,0-1 0,-38-11 0,54 11-6553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82BF5-65D1-F7A4-260B-F2D9944F9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F4C78B-C063-B09C-7953-712E9838B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E04834-DB79-745C-4CD9-0DBD7797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23E20C-9274-C726-D7AA-20B5EBC3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16B9E-0761-E390-344C-ADD71CBE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B047-C9D8-3033-46D8-EA3CE0F6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F4D84E-16F2-FF60-762C-05E6EFF1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E310A-F4E8-8DD9-2E15-9E2EBC44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B7D199-9CCD-2F50-202F-3DF826FD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CBE6D-95BD-4086-0B1B-2EBEBBF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48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E8872C-FED7-A504-5ED0-C7446ED37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B76F8A-4387-DCEB-F99E-B22F55EAB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788EEA-8DC0-A905-5D20-1FE760BE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4E8379-FCDA-F884-7DA2-7E64018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34CE17-99F7-52B9-B0F6-9ACCF780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9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BBFEB-A541-39D0-F855-A8AA2C0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FAFB1-D1AE-6AC6-440A-25B9E27F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BABB7-4DAC-1CDA-0BF7-A518EFF5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4A2C9-6A1C-CD66-86F8-02579DC9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C8B284-4BFF-7052-196F-3F7A6A24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09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CBEE8-77C4-96E9-7B7B-0FE4F06B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EC0525-361D-51C5-AA29-87EAA382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77B66E-3730-948A-12FA-33AAE061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71A02-1880-1B56-74F6-235D3B5C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AFB20-2FA2-CBD0-9C2C-776D7F1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1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24790-E42B-D1E8-3B68-1C85FB5C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D3525-5B94-83AF-974C-6A1B408D1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6107E9-03FE-F37E-2FA1-E8001E94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7FCF80-6CB1-3C1D-6DCD-6DB2F84A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F09A09-5983-494B-485C-BB9353C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DE6F4A-E7B2-84F4-6849-A5EA464C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0F07D-400A-1F58-214A-C009899C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7C5900-6B7A-FC2A-BC62-B4585125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F24EAA-EB29-64C2-EEAF-1F8D9A3F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CF4BF1-0199-4082-2624-B04E01C9F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EBF6F0-3827-6B23-FF85-AFE911A85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5AC9D5-DD42-183F-F6B0-33D5CDC4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439C33-8208-5689-961B-9FD1326B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67289A-8C96-E669-9583-49D33FC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33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6AE0F-A36B-1B23-7B85-A85124EC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F34FC4-E107-48F0-25D7-A685206D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D5754E-6903-3198-7D70-DFA6270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DA9405-97CD-9ABC-C8F0-D4F66C6C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8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37F1FC-D836-51B6-9B45-F51BD0A4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14C296-ADB4-BE61-31AE-E1B189A9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EB3AEA-BEA6-EFEF-7468-91C87ABC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57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DCE44-851D-B0B9-AAA0-D7589DA0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C4356-D20D-F6C5-8816-FD436DA9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8578EE-1DB7-EED5-11F2-93BC790F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45905D-1061-9D88-F002-82BF2173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6C799F-699E-DBD5-E849-2B8BACA6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4F6FF-CE80-92C4-080D-CAD2DEB5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5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7B173-EBFD-8D45-A88C-406C70F4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B389B6-4CC6-F019-DA14-023BB4C00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2944F-814C-A2E7-C2EC-788997D8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3287C0-04DB-E919-1286-15E5AD3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5DC930-0F75-5359-0D1A-B0EFCB36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67094E-AEC0-2AB7-26F2-CF4451DE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7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9EDE4-CFBC-718A-8C17-767328C0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8A417-378F-E435-B200-1956A7030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CD819-5ACA-68A9-2468-8B38CBDF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A823-DAD6-47D5-A481-5311C02294A5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92CC4-B4E6-6565-7E42-84A85E48D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90A09-39B9-5F57-FA4C-D40E84D76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162B5-7933-4F65-9DB0-6075D5314B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3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491C60-001B-2E73-DDD6-88CE9501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985" y="58789"/>
            <a:ext cx="4599635" cy="2409623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F9303F7A-C3BA-B94F-1802-E0A270C321CF}"/>
              </a:ext>
            </a:extLst>
          </p:cNvPr>
          <p:cNvSpPr/>
          <p:nvPr/>
        </p:nvSpPr>
        <p:spPr>
          <a:xfrm>
            <a:off x="5396159" y="259094"/>
            <a:ext cx="182880" cy="1922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К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B102216-0E61-C1E4-E06D-3B3842F45828}"/>
              </a:ext>
            </a:extLst>
          </p:cNvPr>
          <p:cNvCxnSpPr>
            <a:cxnSpLocks/>
          </p:cNvCxnSpPr>
          <p:nvPr/>
        </p:nvCxnSpPr>
        <p:spPr>
          <a:xfrm flipH="1">
            <a:off x="5156081" y="1614967"/>
            <a:ext cx="147439" cy="646649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1B0E377-399F-2328-1AE1-58E2866AEBB3}"/>
              </a:ext>
            </a:extLst>
          </p:cNvPr>
          <p:cNvCxnSpPr/>
          <p:nvPr/>
        </p:nvCxnSpPr>
        <p:spPr>
          <a:xfrm>
            <a:off x="6010842" y="216986"/>
            <a:ext cx="109728" cy="359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16410D-9828-E690-9706-EB66EAE6EBF1}"/>
              </a:ext>
            </a:extLst>
          </p:cNvPr>
          <p:cNvSpPr txBox="1"/>
          <p:nvPr/>
        </p:nvSpPr>
        <p:spPr>
          <a:xfrm>
            <a:off x="5566295" y="757037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1.1</a:t>
            </a:r>
            <a:endParaRPr lang="ru-RU" sz="100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DFE40A2-798E-B034-7B9D-71E54BBAB952}"/>
              </a:ext>
            </a:extLst>
          </p:cNvPr>
          <p:cNvSpPr/>
          <p:nvPr/>
        </p:nvSpPr>
        <p:spPr>
          <a:xfrm>
            <a:off x="5644896" y="1025937"/>
            <a:ext cx="182880" cy="1922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К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7B2D52AA-02D6-80A4-5A0A-1AF5D261F7F7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303520" y="1190016"/>
            <a:ext cx="368158" cy="300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4C1D75-7F9D-8F0D-8835-B724EAB455B8}"/>
              </a:ext>
            </a:extLst>
          </p:cNvPr>
          <p:cNvSpPr txBox="1"/>
          <p:nvPr/>
        </p:nvSpPr>
        <p:spPr>
          <a:xfrm rot="19091958">
            <a:off x="4976834" y="1020739"/>
            <a:ext cx="636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С оружием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1D01E-67A6-211E-DAED-6BBA51F07621}"/>
              </a:ext>
            </a:extLst>
          </p:cNvPr>
          <p:cNvSpPr txBox="1"/>
          <p:nvPr/>
        </p:nvSpPr>
        <p:spPr>
          <a:xfrm rot="1362675">
            <a:off x="5837986" y="952775"/>
            <a:ext cx="636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Без оружием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BBC959D-3741-4BC2-2D17-1F3BCE024305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800994" y="1190016"/>
            <a:ext cx="575422" cy="272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48FF124E-18C6-734E-6ACA-38A44118F7F3}"/>
              </a:ext>
            </a:extLst>
          </p:cNvPr>
          <p:cNvSpPr/>
          <p:nvPr/>
        </p:nvSpPr>
        <p:spPr>
          <a:xfrm>
            <a:off x="5151120" y="1450888"/>
            <a:ext cx="182880" cy="1922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З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0B89B22-3B9A-5A4F-FB30-E9BE48CD8359}"/>
              </a:ext>
            </a:extLst>
          </p:cNvPr>
          <p:cNvSpPr/>
          <p:nvPr/>
        </p:nvSpPr>
        <p:spPr>
          <a:xfrm>
            <a:off x="6322852" y="1412035"/>
            <a:ext cx="182880" cy="1922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З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6304B-D37A-522B-45AA-7A19B3B9EEFC}"/>
              </a:ext>
            </a:extLst>
          </p:cNvPr>
          <p:cNvSpPr txBox="1"/>
          <p:nvPr/>
        </p:nvSpPr>
        <p:spPr>
          <a:xfrm>
            <a:off x="4272117" y="1613739"/>
            <a:ext cx="8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Подножка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F51470-985F-93AF-79B1-7EFB5DAA33B7}"/>
              </a:ext>
            </a:extLst>
          </p:cNvPr>
          <p:cNvSpPr txBox="1"/>
          <p:nvPr/>
        </p:nvSpPr>
        <p:spPr>
          <a:xfrm>
            <a:off x="5113269" y="1973691"/>
            <a:ext cx="8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бездействие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D6AEFE9D-E5C6-368B-994A-A7AF605B3D47}"/>
              </a:ext>
            </a:extLst>
          </p:cNvPr>
          <p:cNvCxnSpPr>
            <a:cxnSpLocks/>
          </p:cNvCxnSpPr>
          <p:nvPr/>
        </p:nvCxnSpPr>
        <p:spPr>
          <a:xfrm>
            <a:off x="6479137" y="1600200"/>
            <a:ext cx="319298" cy="484608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9A46EB-9E07-279E-8CB8-691971692A31}"/>
              </a:ext>
            </a:extLst>
          </p:cNvPr>
          <p:cNvSpPr txBox="1"/>
          <p:nvPr/>
        </p:nvSpPr>
        <p:spPr>
          <a:xfrm>
            <a:off x="5718408" y="1618609"/>
            <a:ext cx="8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Подножка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8E0179-A946-4E2C-CBFB-9B95556DCC4D}"/>
              </a:ext>
            </a:extLst>
          </p:cNvPr>
          <p:cNvSpPr txBox="1"/>
          <p:nvPr/>
        </p:nvSpPr>
        <p:spPr>
          <a:xfrm>
            <a:off x="6503556" y="1623323"/>
            <a:ext cx="8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бездействие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8C016E2-2908-229D-F95E-E0667BEF3884}"/>
              </a:ext>
            </a:extLst>
          </p:cNvPr>
          <p:cNvCxnSpPr>
            <a:cxnSpLocks/>
          </p:cNvCxnSpPr>
          <p:nvPr/>
        </p:nvCxnSpPr>
        <p:spPr>
          <a:xfrm flipH="1">
            <a:off x="6210853" y="1600200"/>
            <a:ext cx="142666" cy="499375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EB7897A-9D97-E7B8-34A7-E987DABAEC7D}"/>
              </a:ext>
            </a:extLst>
          </p:cNvPr>
          <p:cNvSpPr txBox="1"/>
          <p:nvPr/>
        </p:nvSpPr>
        <p:spPr>
          <a:xfrm>
            <a:off x="4602295" y="1255585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2</a:t>
            </a:r>
            <a:r>
              <a:rPr lang="en-US" sz="1000" dirty="0"/>
              <a:t>.1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067705-549E-0FD4-5C1F-96DE01E2F95D}"/>
              </a:ext>
            </a:extLst>
          </p:cNvPr>
          <p:cNvSpPr txBox="1"/>
          <p:nvPr/>
        </p:nvSpPr>
        <p:spPr>
          <a:xfrm>
            <a:off x="6892867" y="1317549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2</a:t>
            </a:r>
            <a:r>
              <a:rPr lang="en-US" sz="1000" dirty="0"/>
              <a:t>.</a:t>
            </a:r>
            <a:r>
              <a:rPr lang="ru-RU" sz="1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13C716-06B3-33F1-D917-8BBEB4079B97}"/>
              </a:ext>
            </a:extLst>
          </p:cNvPr>
          <p:cNvSpPr txBox="1"/>
          <p:nvPr/>
        </p:nvSpPr>
        <p:spPr>
          <a:xfrm>
            <a:off x="3478778" y="2420810"/>
            <a:ext cx="7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(15, -100)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D72B93-3F2B-09DA-6A8A-68F0C930EB12}"/>
              </a:ext>
            </a:extLst>
          </p:cNvPr>
          <p:cNvSpPr txBox="1"/>
          <p:nvPr/>
        </p:nvSpPr>
        <p:spPr>
          <a:xfrm>
            <a:off x="4747966" y="2261616"/>
            <a:ext cx="7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(5, 10)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1F9DAA-D060-1CBB-69DE-66C2991B0ED2}"/>
              </a:ext>
            </a:extLst>
          </p:cNvPr>
          <p:cNvSpPr txBox="1"/>
          <p:nvPr/>
        </p:nvSpPr>
        <p:spPr>
          <a:xfrm>
            <a:off x="5870681" y="2127884"/>
            <a:ext cx="7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(-50, 50)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AB9299-42B5-D986-49B0-FACF3331636D}"/>
              </a:ext>
            </a:extLst>
          </p:cNvPr>
          <p:cNvSpPr txBox="1"/>
          <p:nvPr/>
        </p:nvSpPr>
        <p:spPr>
          <a:xfrm>
            <a:off x="6545216" y="2103405"/>
            <a:ext cx="7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(10, 10)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21909488-1CB9-23EA-8078-390C4F65CB9D}"/>
                  </a:ext>
                </a:extLst>
              </p14:cNvPr>
              <p14:cNvContentPartPr/>
              <p14:nvPr/>
            </p14:nvContentPartPr>
            <p14:xfrm>
              <a:off x="4862014" y="1353816"/>
              <a:ext cx="1870560" cy="373680"/>
            </p14:xfrm>
          </p:contentPart>
        </mc:Choice>
        <mc:Fallback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21909488-1CB9-23EA-8078-390C4F65CB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3374" y="1345176"/>
                <a:ext cx="1888200" cy="391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3" name="Таблица 53">
            <a:extLst>
              <a:ext uri="{FF2B5EF4-FFF2-40B4-BE49-F238E27FC236}">
                <a16:creationId xmlns:a16="http://schemas.microsoft.com/office/drawing/2014/main" id="{B9996644-0596-BE9E-0B41-FFF4FD1E8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56480"/>
              </p:ext>
            </p:extLst>
          </p:nvPr>
        </p:nvGraphicFramePr>
        <p:xfrm>
          <a:off x="332508" y="1927553"/>
          <a:ext cx="3084249" cy="196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44">
                  <a:extLst>
                    <a:ext uri="{9D8B030D-6E8A-4147-A177-3AD203B41FA5}">
                      <a16:colId xmlns:a16="http://schemas.microsoft.com/office/drawing/2014/main" val="42094194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5107526"/>
                    </a:ext>
                  </a:extLst>
                </a:gridCol>
                <a:gridCol w="691845">
                  <a:extLst>
                    <a:ext uri="{9D8B030D-6E8A-4147-A177-3AD203B41FA5}">
                      <a16:colId xmlns:a16="http://schemas.microsoft.com/office/drawing/2014/main" val="4151106288"/>
                    </a:ext>
                  </a:extLst>
                </a:gridCol>
              </a:tblGrid>
              <a:tr h="351253">
                <a:tc>
                  <a:txBody>
                    <a:bodyPr/>
                    <a:lstStyle/>
                    <a:p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S1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</a:rPr>
                        <a:t>подн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7.14%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S2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</a:rPr>
                        <a:t>безд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92.86%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694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(с оружием, стрелять)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(15, -100)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(5,10)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556652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(с оружием, ничего)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(-60,50)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(5,10)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28108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(без оружия, стрелять)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(-50, 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(10, 10)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729892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(без оружия, ничего)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(-50, 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(10, 10)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330481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16EBDBB-782F-4C46-A917-220EE0462F4F}"/>
              </a:ext>
            </a:extLst>
          </p:cNvPr>
          <p:cNvSpPr txBox="1"/>
          <p:nvPr/>
        </p:nvSpPr>
        <p:spPr>
          <a:xfrm>
            <a:off x="6514875" y="4568802"/>
            <a:ext cx="3084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 (A1, Y) = </a:t>
            </a:r>
            <a:r>
              <a:rPr lang="en-US" sz="1200" dirty="0" err="1"/>
              <a:t>Va</a:t>
            </a:r>
            <a:r>
              <a:rPr lang="en-US" sz="1200" dirty="0"/>
              <a:t> = 15y1 + 5y2</a:t>
            </a:r>
          </a:p>
          <a:p>
            <a:r>
              <a:rPr lang="en-US" sz="1200" dirty="0"/>
              <a:t>Fa (A2, Y) = </a:t>
            </a:r>
            <a:r>
              <a:rPr lang="en-US" sz="1200" dirty="0" err="1"/>
              <a:t>Va</a:t>
            </a:r>
            <a:r>
              <a:rPr lang="en-US" sz="1200" dirty="0"/>
              <a:t> = -50y1 + 10y2</a:t>
            </a:r>
          </a:p>
          <a:p>
            <a:endParaRPr lang="en-US" sz="1200" dirty="0"/>
          </a:p>
          <a:p>
            <a:r>
              <a:rPr lang="en-US" sz="1200" dirty="0"/>
              <a:t>65y1 – 5y2 = 0</a:t>
            </a:r>
          </a:p>
          <a:p>
            <a:r>
              <a:rPr lang="en-US" sz="1200" dirty="0"/>
              <a:t>65y1 – 5*(1 – y1) = 0</a:t>
            </a:r>
          </a:p>
          <a:p>
            <a:r>
              <a:rPr lang="en-US" sz="1200" dirty="0"/>
              <a:t>70y1 = 5</a:t>
            </a:r>
          </a:p>
          <a:p>
            <a:r>
              <a:rPr lang="en-US" sz="1200" dirty="0"/>
              <a:t>Y1 = 5/70</a:t>
            </a:r>
          </a:p>
          <a:p>
            <a:r>
              <a:rPr lang="en-US" sz="1200" dirty="0"/>
              <a:t>Y2 = 65/70</a:t>
            </a:r>
          </a:p>
          <a:p>
            <a:r>
              <a:rPr lang="en-US" sz="1200" dirty="0" err="1"/>
              <a:t>Va</a:t>
            </a:r>
            <a:r>
              <a:rPr lang="en-US" sz="1200" dirty="0"/>
              <a:t> = 150/70</a:t>
            </a:r>
            <a:endParaRPr lang="ru-RU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4BE595-3639-4AD2-8D15-7839D721097A}"/>
              </a:ext>
            </a:extLst>
          </p:cNvPr>
          <p:cNvSpPr txBox="1"/>
          <p:nvPr/>
        </p:nvSpPr>
        <p:spPr>
          <a:xfrm>
            <a:off x="4468717" y="4052157"/>
            <a:ext cx="308424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 (X, B1) = </a:t>
            </a:r>
            <a:r>
              <a:rPr lang="en-US" sz="1100" dirty="0" err="1"/>
              <a:t>Vb</a:t>
            </a:r>
            <a:r>
              <a:rPr lang="en-US" sz="1100" dirty="0"/>
              <a:t> = -100x1 + 50x2</a:t>
            </a:r>
          </a:p>
          <a:p>
            <a:r>
              <a:rPr lang="en-US" sz="1100" dirty="0"/>
              <a:t>Fa (X, B2) = </a:t>
            </a:r>
            <a:r>
              <a:rPr lang="en-US" sz="1100" dirty="0" err="1"/>
              <a:t>Vb</a:t>
            </a:r>
            <a:r>
              <a:rPr lang="en-US" sz="1100" dirty="0"/>
              <a:t> = 10x1 + 10x2</a:t>
            </a:r>
          </a:p>
          <a:p>
            <a:endParaRPr lang="en-US" sz="1100" dirty="0"/>
          </a:p>
          <a:p>
            <a:r>
              <a:rPr lang="en-US" sz="1100" dirty="0"/>
              <a:t>110x1 – 40x2 = 0</a:t>
            </a:r>
          </a:p>
          <a:p>
            <a:r>
              <a:rPr lang="en-US" sz="1100" dirty="0"/>
              <a:t>110x1 – 40*(1 – x1) = 0</a:t>
            </a:r>
          </a:p>
          <a:p>
            <a:r>
              <a:rPr lang="en-US" sz="1100" dirty="0"/>
              <a:t>150x1 = 40</a:t>
            </a:r>
          </a:p>
          <a:p>
            <a:r>
              <a:rPr lang="en-US" sz="1100" dirty="0"/>
              <a:t>x1 = 40/150</a:t>
            </a:r>
          </a:p>
          <a:p>
            <a:r>
              <a:rPr lang="en-US" sz="1100" dirty="0"/>
              <a:t>x2 = 110/150</a:t>
            </a:r>
          </a:p>
          <a:p>
            <a:r>
              <a:rPr lang="en-US" sz="1100" dirty="0" err="1"/>
              <a:t>Vb</a:t>
            </a:r>
            <a:r>
              <a:rPr lang="en-US" sz="1100" dirty="0"/>
              <a:t> = 10</a:t>
            </a:r>
            <a:endParaRPr lang="ru-RU" sz="1100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9A748B4F-F699-C040-135B-763D40DB70A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4599033" y="1614967"/>
            <a:ext cx="578869" cy="478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0D79DDE3-DD73-D0FD-31E6-F377542BB61B}"/>
              </a:ext>
            </a:extLst>
          </p:cNvPr>
          <p:cNvSpPr/>
          <p:nvPr/>
        </p:nvSpPr>
        <p:spPr>
          <a:xfrm>
            <a:off x="4438734" y="2072890"/>
            <a:ext cx="182880" cy="1922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К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02C12691-0846-4AA4-4CC8-D1D45FE54526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4122944" y="2236969"/>
            <a:ext cx="342572" cy="263695"/>
          </a:xfrm>
          <a:prstGeom prst="straightConnector1">
            <a:avLst/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5F61E3-641B-7A08-232F-DF1CFD50E8D6}"/>
              </a:ext>
            </a:extLst>
          </p:cNvPr>
          <p:cNvCxnSpPr>
            <a:cxnSpLocks/>
            <a:stCxn id="59" idx="5"/>
          </p:cNvCxnSpPr>
          <p:nvPr/>
        </p:nvCxnSpPr>
        <p:spPr>
          <a:xfrm flipH="1">
            <a:off x="4541511" y="2236969"/>
            <a:ext cx="53321" cy="331771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DE2EA9A-2BFD-209C-6D5B-A8E3F7E47D0E}"/>
              </a:ext>
            </a:extLst>
          </p:cNvPr>
          <p:cNvSpPr txBox="1"/>
          <p:nvPr/>
        </p:nvSpPr>
        <p:spPr>
          <a:xfrm>
            <a:off x="4294230" y="2568740"/>
            <a:ext cx="1009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(</a:t>
            </a:r>
            <a:r>
              <a:rPr lang="en-US" sz="1000" dirty="0"/>
              <a:t>-60</a:t>
            </a:r>
            <a:r>
              <a:rPr lang="ru-RU" sz="1000" dirty="0"/>
              <a:t>, </a:t>
            </a:r>
            <a:r>
              <a:rPr lang="en-US" sz="1000" dirty="0"/>
              <a:t>5</a:t>
            </a:r>
            <a:r>
              <a:rPr lang="ru-RU" sz="1000" dirty="0"/>
              <a:t>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9EFBC9-DC8A-9B35-F474-65F9784E84C4}"/>
              </a:ext>
            </a:extLst>
          </p:cNvPr>
          <p:cNvSpPr txBox="1"/>
          <p:nvPr/>
        </p:nvSpPr>
        <p:spPr>
          <a:xfrm>
            <a:off x="3631849" y="2193530"/>
            <a:ext cx="8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Стреляет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58CCCC-DA17-0052-4235-2F99D0D0B6CA}"/>
              </a:ext>
            </a:extLst>
          </p:cNvPr>
          <p:cNvSpPr txBox="1"/>
          <p:nvPr/>
        </p:nvSpPr>
        <p:spPr>
          <a:xfrm>
            <a:off x="4500333" y="2468412"/>
            <a:ext cx="8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Ничего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9B20C-CA8C-3B7B-B0FA-170772ED299C}"/>
              </a:ext>
            </a:extLst>
          </p:cNvPr>
          <p:cNvSpPr txBox="1"/>
          <p:nvPr/>
        </p:nvSpPr>
        <p:spPr>
          <a:xfrm>
            <a:off x="4090084" y="2000199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</a:t>
            </a:r>
            <a:r>
              <a:rPr lang="ru-RU" sz="1000" dirty="0"/>
              <a:t>2</a:t>
            </a:r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D537B52-458F-8762-1F61-F65826EC9E68}"/>
              </a:ext>
            </a:extLst>
          </p:cNvPr>
          <p:cNvCxnSpPr>
            <a:cxnSpLocks/>
          </p:cNvCxnSpPr>
          <p:nvPr/>
        </p:nvCxnSpPr>
        <p:spPr>
          <a:xfrm flipH="1">
            <a:off x="5770511" y="92485"/>
            <a:ext cx="57265" cy="39345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58C664C-91B8-F6ED-34FB-8F55CD9069B8}"/>
              </a:ext>
            </a:extLst>
          </p:cNvPr>
          <p:cNvSpPr txBox="1"/>
          <p:nvPr/>
        </p:nvSpPr>
        <p:spPr>
          <a:xfrm>
            <a:off x="4886500" y="257408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1.1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39768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6AC76-EEE7-D3EF-C1B9-AC6440D6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81022-D94D-118A-4711-70045D91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F38C3E3-157C-7B66-406C-10B6875D629F}"/>
              </a:ext>
            </a:extLst>
          </p:cNvPr>
          <p:cNvSpPr/>
          <p:nvPr/>
        </p:nvSpPr>
        <p:spPr>
          <a:xfrm>
            <a:off x="5548559" y="411494"/>
            <a:ext cx="182880" cy="1922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К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F437EFD-F3BA-8EA8-CB0F-AD417FB6405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821936" y="1147206"/>
            <a:ext cx="625396" cy="40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1E1AA0A-B4A8-ED03-C603-21553B312948}"/>
              </a:ext>
            </a:extLst>
          </p:cNvPr>
          <p:cNvCxnSpPr>
            <a:cxnSpLocks/>
          </p:cNvCxnSpPr>
          <p:nvPr/>
        </p:nvCxnSpPr>
        <p:spPr>
          <a:xfrm flipH="1">
            <a:off x="5922911" y="244885"/>
            <a:ext cx="57265" cy="39345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83676E-B7D9-2E06-CCE5-7897CCD249A8}"/>
              </a:ext>
            </a:extLst>
          </p:cNvPr>
          <p:cNvSpPr txBox="1"/>
          <p:nvPr/>
        </p:nvSpPr>
        <p:spPr>
          <a:xfrm>
            <a:off x="5038900" y="409808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1.1</a:t>
            </a:r>
            <a:endParaRPr lang="ru-RU" sz="100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E6E43FF-2F6F-5A02-E946-35F8255285B1}"/>
              </a:ext>
            </a:extLst>
          </p:cNvPr>
          <p:cNvSpPr/>
          <p:nvPr/>
        </p:nvSpPr>
        <p:spPr>
          <a:xfrm>
            <a:off x="5447332" y="1051091"/>
            <a:ext cx="182880" cy="1922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6E800A8-388B-0A20-D141-E709C65F569D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>
            <a:off x="5538772" y="1243321"/>
            <a:ext cx="81654" cy="40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B94600E-FEA8-7B0E-0274-3C56440ECB78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639999" y="1147206"/>
            <a:ext cx="511049" cy="270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BC0828-C462-8BF0-9268-C7DF057D35B0}"/>
              </a:ext>
            </a:extLst>
          </p:cNvPr>
          <p:cNvSpPr txBox="1"/>
          <p:nvPr/>
        </p:nvSpPr>
        <p:spPr>
          <a:xfrm>
            <a:off x="5048687" y="1064568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К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AE58C-6994-A5C2-DEC2-3B10FC5F3DC8}"/>
              </a:ext>
            </a:extLst>
          </p:cNvPr>
          <p:cNvSpPr txBox="1"/>
          <p:nvPr/>
        </p:nvSpPr>
        <p:spPr>
          <a:xfrm>
            <a:off x="5514479" y="1321402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297AA-4C3C-B35B-57E1-0C2DB46A0664}"/>
              </a:ext>
            </a:extLst>
          </p:cNvPr>
          <p:cNvSpPr txBox="1"/>
          <p:nvPr/>
        </p:nvSpPr>
        <p:spPr>
          <a:xfrm>
            <a:off x="5798691" y="1047673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Б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E5219E8-7E4D-F208-9F2F-8D5E266EF6E5}"/>
              </a:ext>
            </a:extLst>
          </p:cNvPr>
          <p:cNvSpPr/>
          <p:nvPr/>
        </p:nvSpPr>
        <p:spPr>
          <a:xfrm>
            <a:off x="4677940" y="1491786"/>
            <a:ext cx="182880" cy="1922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E8B9D5A-7AD2-4B01-4555-0B84CA31F5D0}"/>
              </a:ext>
            </a:extLst>
          </p:cNvPr>
          <p:cNvSpPr/>
          <p:nvPr/>
        </p:nvSpPr>
        <p:spPr>
          <a:xfrm>
            <a:off x="5528986" y="1645194"/>
            <a:ext cx="182880" cy="1922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83AE429-276A-55B2-4908-85C04330C162}"/>
              </a:ext>
            </a:extLst>
          </p:cNvPr>
          <p:cNvSpPr/>
          <p:nvPr/>
        </p:nvSpPr>
        <p:spPr>
          <a:xfrm>
            <a:off x="6151048" y="1321146"/>
            <a:ext cx="182880" cy="1922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EAE2EAE2-017F-6EF2-1DC4-BFFF03D9CC1C}"/>
              </a:ext>
            </a:extLst>
          </p:cNvPr>
          <p:cNvCxnSpPr>
            <a:cxnSpLocks/>
          </p:cNvCxnSpPr>
          <p:nvPr/>
        </p:nvCxnSpPr>
        <p:spPr>
          <a:xfrm flipH="1" flipV="1">
            <a:off x="4015274" y="1549079"/>
            <a:ext cx="650380" cy="54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70AB88F-7442-9BDB-CEA9-F6BCCE991532}"/>
              </a:ext>
            </a:extLst>
          </p:cNvPr>
          <p:cNvCxnSpPr>
            <a:cxnSpLocks/>
          </p:cNvCxnSpPr>
          <p:nvPr/>
        </p:nvCxnSpPr>
        <p:spPr>
          <a:xfrm flipH="1">
            <a:off x="4358640" y="1699847"/>
            <a:ext cx="398454" cy="399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EF1D322-1E97-B57B-14FC-2E0CC364480A}"/>
              </a:ext>
            </a:extLst>
          </p:cNvPr>
          <p:cNvCxnSpPr>
            <a:cxnSpLocks/>
          </p:cNvCxnSpPr>
          <p:nvPr/>
        </p:nvCxnSpPr>
        <p:spPr>
          <a:xfrm>
            <a:off x="4858321" y="1603732"/>
            <a:ext cx="77039" cy="489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FA61DD-A1E7-22EE-BF8D-D3F5061A18A5}"/>
              </a:ext>
            </a:extLst>
          </p:cNvPr>
          <p:cNvSpPr txBox="1"/>
          <p:nvPr/>
        </p:nvSpPr>
        <p:spPr>
          <a:xfrm>
            <a:off x="4267009" y="1521094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К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A8099C-BDD4-6F21-D288-E273C3595BF5}"/>
              </a:ext>
            </a:extLst>
          </p:cNvPr>
          <p:cNvSpPr txBox="1"/>
          <p:nvPr/>
        </p:nvSpPr>
        <p:spPr>
          <a:xfrm>
            <a:off x="4471225" y="1882150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5DB84A-5910-D724-3443-021D2472CE1F}"/>
              </a:ext>
            </a:extLst>
          </p:cNvPr>
          <p:cNvSpPr txBox="1"/>
          <p:nvPr/>
        </p:nvSpPr>
        <p:spPr>
          <a:xfrm>
            <a:off x="4846134" y="1659579"/>
            <a:ext cx="40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Б</a:t>
            </a:r>
          </a:p>
        </p:txBody>
      </p:sp>
    </p:spTree>
    <p:extLst>
      <p:ext uri="{BB962C8B-B14F-4D97-AF65-F5344CB8AC3E}">
        <p14:creationId xmlns:p14="http://schemas.microsoft.com/office/powerpoint/2010/main" val="31444648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237</Words>
  <Application>Microsoft Office PowerPoint</Application>
  <PresentationFormat>Широкоэкранный</PresentationFormat>
  <Paragraphs>69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Есаков Вячеслав Александрович</dc:creator>
  <cp:lastModifiedBy>Есаков Вячеслав Александрович</cp:lastModifiedBy>
  <cp:revision>4</cp:revision>
  <dcterms:created xsi:type="dcterms:W3CDTF">2022-05-19T14:21:01Z</dcterms:created>
  <dcterms:modified xsi:type="dcterms:W3CDTF">2022-05-19T15:42:28Z</dcterms:modified>
</cp:coreProperties>
</file>