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4:28:1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2654 1479 24575,'-41'0'0,"0"-1"0,0-2 0,-69-15 0,9 0 0,-1 3 0,-109 0 0,146 12 0,-40-1 0,-92-9 0,172 10 0,-1-2 0,1 0 0,1-2 0,-1 0 0,-35-18 0,42 17 0,0 0 0,-1 1 0,1 1 0,-31-5 0,-78-3 0,105 11 0,0-1 0,0-1 0,0-1 0,0-1 0,-22-11 0,-23-7 0,0 6 0,-1 4 0,-80-7 0,-47-10 0,162 24 0,0-1 0,1-1 0,-54-26 0,72 29 0,1-1 0,0-1 0,0 0 0,1-1 0,0 0 0,1-1 0,0 0 0,1 0 0,0-1 0,1-1 0,-10-17 0,-3-12 0,2 0 0,-20-62 0,22 54 0,-36-71 0,51 115 0,0 0 0,0 0 0,1 0 0,-1 0 0,1 0 0,1-1 0,-1 1 0,1-1 0,0 0 0,0-10 0,2 12 0,-1 0 0,1 0 0,0 1 0,1-1 0,-1 0 0,1 1 0,0-1 0,0 1 0,0-1 0,1 1 0,-1 0 0,1 0 0,0 0 0,0 0 0,4-3 0,15-15 0,1 1 0,1 1 0,0 1 0,48-27 0,-53 36 0,0 1 0,1 0 0,0 2 0,0 0 0,1 1 0,-1 1 0,39-3 0,235 6 0,-167 5 0,-95-1 0,0 1 0,0 2 0,46 13 0,-45-9 0,0-2 0,1-1 0,34 1 0,-12-6 0,-33-2 0,1 1 0,-1 1 0,0 1 0,0 1 0,1 1 0,-2 1 0,1 1 0,22 9 0,11 12 0,-32-14 0,1-2 0,1 0 0,0-1 0,1-2 0,31 7 0,-18-8 0,41 13 0,-49-10 0,1-2 0,50 5 0,227-10 0,-160-6 0,1099 3 0,-1226-1 0,-1-2 0,1 0 0,-1-2 0,28-9 0,-22 6 0,0 2 0,32-5 0,30 6 0,-41 2 0,62-10 0,78-20 0,126-27 0,-267 49 0,0 3 0,89-4 0,100 14 0,-82 1 0,-111-3 0,-26-2 0,0 2 0,0 0 0,0 1 0,-1 1 0,1 0 0,34 11 0,-4 7 0,72 43 0,-34-16 0,-71-40 0,1-1 0,1-1 0,-1 0 0,28 3 0,27 8 0,-37-3 0,1-2 0,0-2 0,0-1 0,70 6 0,-78-13 0,0 0 0,1-2 0,-1-2 0,0 0 0,0-2 0,49-14 0,73-32 0,-108 39 0,65-11 0,-72 17 0,0-1 0,-1-2 0,53-21 0,-37 7 0,2 2 0,0 3 0,67-16 0,101-32 0,-115 31 0,-23 15 0,-51 14 0,35-13 0,-15 2 0,-20 8 0,37-18 0,-40 15 0,0 2 0,1 0 0,0 2 0,1 1 0,-1 2 0,1 0 0,1 2 0,54 2 0,20 0 0,124 5 0,-196 2 0,1 0 0,-1 2 0,35 15 0,39 9 0,-77-24 0,0 1 0,-1 1 0,-1 2 0,37 20 0,96 72 0,-137-90 0,36 17 0,-43-23 0,0 0 0,0 1 0,-1 0 0,0 1 0,19 18 0,-25-18 0,-1 0 0,0 1 0,0 0 0,-1 1 0,0-1 0,-1 2 0,0-1 0,-1 0 0,-1 1 0,0 0 0,0 0 0,2 25 0,-1 10 0,-3 0 0,-5 62 0,1-30 0,2-46 0,0 11 0,-2-1 0,-9 62 0,8-93 0,0 0 0,0 0 0,-1 0 0,-1 0 0,0-1 0,-1 1 0,0-1 0,-1-1 0,-1 1 0,1-1 0,-2-1 0,-12 14 0,14-18 0,0-1 0,-1 1 0,0-1 0,1-1 0,-2 1 0,1-1 0,0-1 0,-1 1 0,-17 3 0,-7-1 0,-46 4 0,31-4 0,-32 5 0,7 1 0,-114 2 0,-320-16 0,472 4 0,-60 10 0,19-1 0,-63 15 0,89-14 0,-59 5 0,39-13 0,39-3 0,0 2 0,0 0 0,0 2 0,-32 10 0,26-6 0,-1-2 0,0-1 0,-1-2 0,0-1 0,-50-4 0,32 0 0,-82 10 0,18 3 0,-191-6 0,193-7 0,63-3 0,0-2 0,1-2 0,-109-32 0,154 37 0,-22-4 0,-1 1 0,1 1 0,-1 2 0,-43 1 0,62 1 0,0-1 0,0 0 0,1-1 0,-1 0 0,0-1 0,-16-7 0,14 5 0,0 0 0,-1 2 0,-32-6 0,-262 6 0,162 7 0,-1013-3 0,1142 1 0,1 1 0,0 2 0,0-1 0,0 2 0,-19 7 0,16-4 0,-1-2 0,-45 7 0,32-8 0,0 1 0,0 2 0,-47 17 0,-101 49 0,107-32 0,64-33 0,0-1 0,-1-1 0,1 0 0,-1-1 0,-1 0 0,1-1 0,-1 0 0,0-2 0,-17 3 0,-43-2 0,-124-11 0,185 5 0,-1-1 0,1 0 0,0-1 0,0-1 0,1 0 0,-1-1 0,-11-7 0,-10-6 0,-42-33 0,-14-20-1365,67 54-5461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48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24575,'43'-1'0,"5"1"0,0 1 0,59 9 0,87 28 0,217 71 0,-188-37 23,390 132-1019,1693 526-1688,-453-205 2442,-912-279-969,-352-129 1208,1144 257-36,-1544-320 453,28 8 1434,-191-57-7149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51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24575,'6'2'0,"0"-1"0,0 1 0,0 0 0,0 0 0,-1 1 0,1 0 0,-1 0 0,0 0 0,0 1 0,0 0 0,0-1 0,5 8 0,-4-6 0,43 41 0,79 98 0,-52-55 0,31 32 0,237 274 0,-85-100 0,106 133 0,-361-422 0,436 563 0,43 44 0,-36-45 0,-352-457 0,127 115 0,125 72 0,-225-191 0,111 128 0,104 91 0,4-85 0,-189-128 0,-61-43 0,452 300 0,-503-347 0,-1 2 0,-1 1 0,-2 3 0,-1 0 0,53 58 0,170 179 0,-99-110 0,-29-20 0,215 214 0,-290-297-341,-2 3 0,-3 2-1,56 83 1,-93-120-6485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9:16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24575,'3'1'0,"0"0"0,-1-1 0,1 1 0,0 0 0,0 1 0,-1-1 0,1 0 0,0 1 0,-1-1 0,1 1 0,-1 0 0,0 0 0,0 0 0,4 4 0,-1 0 0,0-1 0,0 1 0,-1 0 0,7 13 0,-1 7 0,15 55 0,-17-51 0,18 45 0,-22-67 0,0 0 0,0 0 0,1 0 0,0 0 0,1 0 0,-1-1 0,2 0 0,-1 0 0,11 8 0,30 20 0,-23-18 0,-1 0 0,-1 2 0,0 0 0,-1 2 0,21 27 0,75 122 0,32 41 0,-129-186 0,-1 1 0,-1 1 0,-1 1 0,17 39 0,-23-46 0,0 0 0,14 20 0,9 14 0,-10-5 0,-15-29 0,1-1 0,18 29 0,-24-44 0,0 0 0,0 0 0,0 0 0,0-1 0,1 0 0,-1 0 0,1 0 0,0 0 0,0-1 0,1 0 0,-1 0 0,1 0 0,10 3 0,7-1 0,-1-2 0,1 0 0,0-2 0,1 0 0,42-5 0,-40 1 0,-1 2 0,1 1 0,0 1 0,35 6 0,44 18 0,-41-9 0,0-2 0,77 6 0,-106-18 0,1 1 0,0 2 0,-1 2 0,0 1 0,-1 2 0,50 20 0,-59-19 0,0-1 0,1-2 0,0-1 0,0-1 0,1-1 0,34 2 0,164-6 0,-106-3 0,-94 0 0,1-2 0,-1 0 0,0-1 0,0-2 0,37-14 0,42-11 0,-71 24 0,1 1 0,-1-1 0,34-14 0,125-69 0,-135 62 0,140-53 0,-77 35 0,-87 33 0,1 1 0,0 2 0,1 1 0,0 2 0,0 2 0,37-3 0,119 7 0,-113 3 0,0-3 0,113-17 0,513-86 0,-671 99 0,-1-1 0,0-1 0,-1-2 0,0-1 0,0-2 0,-2-1 0,34-21 0,-16 9-119,20-10-504,109-79 0,-135 81-6203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42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24575,'17'544'0,"-4"15"0,-11-499 0,4-1 0,13 60 0,5 50 0,-14 75 0,-9-142 0,27 192 0,0-162 0,22 154 0,-40 323 0,-14-363 0,3 3786 0,2-2031 0,0-1954-341,2 0 0,2 0-1,17 75 1,-13-92-6485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31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618 1 24575,'0'46'0,"-3"0"0,-1 0 0,-13 55 0,-40 240 0,26-133 0,-39 140 0,-14 93 0,69-331 0,5 0 0,4 120 0,12 878 0,-8-637 0,0-379 0,-20 121 0,-33 91 0,-7 49 0,49-253 0,-128 1038 0,112-626 0,28-2 0,3-294 0,0 2215-1365,-2-2400-5461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32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0 313 24575,'35'-1'0,"-1"-2"0,0-1 0,0-2 0,-1-1 0,1-2 0,57-23 0,180-104 0,-209 101 0,57-24-1365,-79 38-5461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33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24575,'0'5'0,"0"6"0,0 7 0,0 15 0,0 7 0,5 6 0,1 6 0,11 3 0,1-2 0,3-5 0,-2-6 0,-5-10-8191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38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1 119 24575,'197'2'0,"283"-10"0,-299-17 0,33-2 0,183 28 0,-175 27 0,-11-1 0,328-22 0,-296-8 0,2065 3 0,-2058-7 0,-192 2 0,-1-2 0,73-19 0,-30 3 0,1 4 0,180-9 0,207 25 0,-247 5 0,619-2 0,-667 15 0,-30-1 0,213-13 60,-197-2-1485,-152 1-5401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39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24575,'86'2'0,"0"4"0,0 3 0,-1 5 0,-1 3 0,116 39 0,-185-51 0,53 21 0,-63-23 0,1-1 0,-1 2 0,0-1 0,0 0 0,0 1 0,0 0 0,-1 0 0,1 1 0,4 6 0,-8-10 0,0 0 0,-1 0 0,1 0 0,0 0 0,-1 0 0,1 0 0,-1 0 0,1 0 0,-1 1 0,0-1 0,1 0 0,-1 0 0,0 0 0,0 1 0,0-1 0,0 0 0,0 0 0,0 1 0,0-1 0,0 0 0,0 0 0,-1 1 0,1-1 0,0 0 0,-1 0 0,1 0 0,-1 0 0,0 0 0,1 1 0,-1-1 0,0 0 0,1 0 0,-1 0 0,0-1 0,0 1 0,0 0 0,0 0 0,-2 1 0,-4 2 0,0 1 0,-1-1 0,0-1 0,-14 6 0,5-3 0,-43 20 0,1 2 0,-65 42 0,31-5 0,49-33 0,-1-1 0,-67 33 0,100-59-151,0 1-1,0 0 0,1 1 0,0 1 1,1-1-1,-1 2 0,2 0 1,-13 13-1,-2 9-6674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4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70 24575,'0'-5'0,"-5"-11"0,-7-9 0,-1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5:48:47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3546 24575,'1'-1'0,"-1"0"0,1 0 0,-1 0 0,1 0 0,-1 1 0,1-1 0,0 0 0,-1 0 0,1 0 0,0 1 0,0-1 0,0 0 0,0 1 0,-1-1 0,1 1 0,0-1 0,0 1 0,0-1 0,0 1 0,0 0 0,0-1 0,0 1 0,2 0 0,1-2 0,138-40 0,226-65-18,411-129-1585,-182 32-369,468-153 1383,-547 197-1565,59-16 1020,542-158-1855,578-161 3182,-1266 370-377,97-29 2,-68 8-546,-76 12 546,-82 17 325,173-98 2508,-279 133 5597,-88 39-7748,29-14-618,543-241-1129,-589 252-5579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247AD-58BB-AC09-1BE4-F00EADCB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12193-1825-29DF-1C68-FE0EA83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ADE95-2DEE-762A-4E82-189277D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1EAFD-E331-91DE-00E6-40E0E662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5706A-F140-354D-9E17-A722FC3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5D75D-12CD-CC12-0F73-8359960C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A062A5-872B-C846-CA4A-746E3E99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EF85D-E83B-9BE7-F712-1B2FED0E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DB33C-091B-0ACC-F21F-E03301FC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5E8D1-36FC-6A46-86EC-1618530E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6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8159B-96EF-989B-1916-381637414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016C77-F6AD-4FF9-F47F-3913032A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82D68-8301-9D18-1645-B8687AF9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CEE0FB-57AF-92BA-5D80-47EF1747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98780-591F-915F-A0C4-D06A26A7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4DF69-59D6-851C-2129-BD52470D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7C9E-4A4C-07E6-25E8-150BABBD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66686-419F-115E-13EE-E06CE9AC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7CFE0-7BD8-AD27-B10D-1C147750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BDDBF5-C103-BA11-185D-05A3F27F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5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DCDB3-B07F-2CB1-A0B3-4E74CDB3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CDAAEF-F570-DBC3-6811-D06A57A2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92AAC-69FE-02B3-1040-F7F2F0B1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CE46F4-777B-56FA-2CBE-2A186908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0388F-6FCC-1045-F14A-D860D2DC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2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BE1A5-5ACD-B04D-3C48-0D636DEA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6AEA7-E0FE-25A0-4D3A-A24A9E25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6A8ECC-397D-8D2E-10D4-A3A3BECC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DD3805-F5ED-C240-6548-188D85A7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AB940F-E0BA-A7D9-DFCF-DB0E8D4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32B37-C9B6-3AB9-DF28-BAFD6AB0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A1375-CEA5-A870-D12C-525DCE7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29CF5-C3B2-7274-8D2C-55FF4C51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F4E93C-2A99-66D3-C3A0-6B2ADFBE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473FD-DAF4-A461-E9CE-1E39214D0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0BC22A-A2AF-4818-F4B9-415023DC0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D427C-8793-2F70-F1BA-EB1345B0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3C365C-66D0-56AA-F2B7-DE2CC1B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E2344-BDA7-6B56-CFD4-0C244883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DCE60-F7F1-1D31-98B5-63809A2F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0248C5-38F7-33E5-BB84-30410997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074955-AC7F-70C5-ED8B-8248F382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129F5A-EB8D-AB2F-C373-15C1A6EA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EC190C-4F5A-0F43-F441-A5ACBA19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51B426-E9D0-AD59-8528-0E2B9004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65D445-5FCA-63F8-E65E-5D650339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1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9C53D-B4C6-3C6E-69D9-AC265100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2BF5A-1B2A-101D-EB6F-9C533EEF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C0FDC-4DCA-A558-2FF4-37F2E01A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E7DAA-DCF2-5FE2-DD00-A51E8C2A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2BC21E-A416-9A76-EA0F-9FB6F24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57879F-35E6-7DC8-F8BE-FD8FC77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2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DC9E1-0080-F0B8-6838-838B5B1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24F517-8F17-CD4C-8990-B30926C7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BC69F3-A184-92E5-3E3F-479C69B4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9D86D-E3B0-638D-51CE-B002487A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ACDC9-E0A7-4AC7-4FCC-D187046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A82EE-C119-AB53-4FD3-E8B6EC6C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6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A241A-9830-5922-7A5F-DBE15042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66BF5-69E8-4389-2287-1F7AA25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AD070-5F99-B245-02A7-42E196138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1DB8-A603-4EC1-98CA-895C0E648D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ACF37A-018D-FE4F-DFBC-5E7B3E63F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2DDFE-1ABB-453D-34D6-A812B6DF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7301-4460-43EE-BF27-4C0638871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9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6.xml"/><Relationship Id="rId19" Type="http://schemas.openxmlformats.org/officeDocument/2006/relationships/image" Target="../media/image13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D0F74-E281-C86F-7F66-68186E23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169110-F376-4530-9C71-1E115A0F4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EFE92-CA33-08AD-7185-54B9A250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91665" cy="840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6797E1-31A0-E63B-C1FF-D232DE3B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8" y="0"/>
            <a:ext cx="6071425" cy="3319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58CEEEF0-B730-18A7-C753-E97376DAE1BA}"/>
                  </a:ext>
                </a:extLst>
              </p14:cNvPr>
              <p14:cNvContentPartPr/>
              <p14:nvPr/>
            </p14:nvContentPartPr>
            <p14:xfrm>
              <a:off x="8139252" y="799596"/>
              <a:ext cx="3366720" cy="5936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58CEEEF0-B730-18A7-C753-E97376DAE1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0252" y="790956"/>
                <a:ext cx="3384360" cy="6112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A9550D-B191-E724-730D-F89C03684CE9}"/>
              </a:ext>
            </a:extLst>
          </p:cNvPr>
          <p:cNvSpPr txBox="1"/>
          <p:nvPr/>
        </p:nvSpPr>
        <p:spPr>
          <a:xfrm>
            <a:off x="156375" y="2054553"/>
            <a:ext cx="3795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</a:t>
            </a:r>
            <a:r>
              <a:rPr lang="ru-RU" sz="1200" dirty="0"/>
              <a:t> игрок – 1 инф. Множество</a:t>
            </a:r>
          </a:p>
          <a:p>
            <a:r>
              <a:rPr lang="ru-RU" sz="1200" dirty="0"/>
              <a:t>2 чистых стратегии</a:t>
            </a:r>
          </a:p>
          <a:p>
            <a:r>
              <a:rPr lang="ru-RU" sz="1200" dirty="0"/>
              <a:t>1)(Сыграть)</a:t>
            </a:r>
          </a:p>
          <a:p>
            <a:r>
              <a:rPr lang="ru-RU" sz="1200" dirty="0"/>
              <a:t>2)(Пас)</a:t>
            </a:r>
          </a:p>
          <a:p>
            <a:endParaRPr lang="ru-RU" sz="1200" dirty="0"/>
          </a:p>
          <a:p>
            <a:r>
              <a:rPr lang="en-US" sz="1200" dirty="0"/>
              <a:t>II</a:t>
            </a:r>
            <a:r>
              <a:rPr lang="ru-RU" sz="1200" dirty="0"/>
              <a:t> игрок – 1 инф. Множество</a:t>
            </a:r>
          </a:p>
          <a:p>
            <a:r>
              <a:rPr lang="ru-RU" sz="1200" dirty="0"/>
              <a:t>2 чистых стратегии</a:t>
            </a:r>
          </a:p>
          <a:p>
            <a:r>
              <a:rPr lang="ru-RU" sz="1200" dirty="0"/>
              <a:t>1)(Сыграть)</a:t>
            </a:r>
          </a:p>
          <a:p>
            <a:r>
              <a:rPr lang="ru-RU" sz="1200" dirty="0"/>
              <a:t>2)(Пас)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8DEFB-B247-9C90-5B2B-F69838E91790}"/>
              </a:ext>
            </a:extLst>
          </p:cNvPr>
          <p:cNvSpPr txBox="1"/>
          <p:nvPr/>
        </p:nvSpPr>
        <p:spPr>
          <a:xfrm>
            <a:off x="396239" y="1361440"/>
            <a:ext cx="494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Чистая стратегия – комбинация действий в каждом информационном множестве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A1ECC943-E32A-C0AB-6185-7699135DD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89718"/>
              </p:ext>
            </p:extLst>
          </p:nvPr>
        </p:nvGraphicFramePr>
        <p:xfrm>
          <a:off x="156375" y="4384040"/>
          <a:ext cx="62603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31">
                  <a:extLst>
                    <a:ext uri="{9D8B030D-6E8A-4147-A177-3AD203B41FA5}">
                      <a16:colId xmlns:a16="http://schemas.microsoft.com/office/drawing/2014/main" val="941850410"/>
                    </a:ext>
                  </a:extLst>
                </a:gridCol>
                <a:gridCol w="2668337">
                  <a:extLst>
                    <a:ext uri="{9D8B030D-6E8A-4147-A177-3AD203B41FA5}">
                      <a16:colId xmlns:a16="http://schemas.microsoft.com/office/drawing/2014/main" val="3437124211"/>
                    </a:ext>
                  </a:extLst>
                </a:gridCol>
                <a:gridCol w="1577659">
                  <a:extLst>
                    <a:ext uri="{9D8B030D-6E8A-4147-A177-3AD203B41FA5}">
                      <a16:colId xmlns:a16="http://schemas.microsoft.com/office/drawing/2014/main" val="367106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игрок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 II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игрок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(4p - 2, 2 – 4p)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(1, -1)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141610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340D9611-03E1-AD4D-C717-ECA04605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99948"/>
              </p:ext>
            </p:extLst>
          </p:nvPr>
        </p:nvGraphicFramePr>
        <p:xfrm>
          <a:off x="94090" y="5641671"/>
          <a:ext cx="62603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31">
                  <a:extLst>
                    <a:ext uri="{9D8B030D-6E8A-4147-A177-3AD203B41FA5}">
                      <a16:colId xmlns:a16="http://schemas.microsoft.com/office/drawing/2014/main" val="941850410"/>
                    </a:ext>
                  </a:extLst>
                </a:gridCol>
                <a:gridCol w="2668337">
                  <a:extLst>
                    <a:ext uri="{9D8B030D-6E8A-4147-A177-3AD203B41FA5}">
                      <a16:colId xmlns:a16="http://schemas.microsoft.com/office/drawing/2014/main" val="3437124211"/>
                    </a:ext>
                  </a:extLst>
                </a:gridCol>
                <a:gridCol w="1577659">
                  <a:extLst>
                    <a:ext uri="{9D8B030D-6E8A-4147-A177-3AD203B41FA5}">
                      <a16:colId xmlns:a16="http://schemas.microsoft.com/office/drawing/2014/main" val="3671069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игрок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 II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игрок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strike="noStrike" dirty="0">
                          <a:solidFill>
                            <a:schemeClr val="tx1"/>
                          </a:solidFill>
                        </a:rPr>
                        <a:t>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ru-RU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(1, -1)</a:t>
                      </a:r>
                      <a:endParaRPr lang="ru-RU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(-1, 1)</a:t>
                      </a:r>
                      <a:endParaRPr lang="ru-RU" b="0" strike="no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(-1, 1)</a:t>
                      </a:r>
                      <a:endParaRPr lang="ru-RU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14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4605F-3B1A-B22C-517B-E923C85F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58581" cy="1668584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E39D33AF-C7D6-538A-3AF7-3814008BD83F}"/>
              </a:ext>
            </a:extLst>
          </p:cNvPr>
          <p:cNvSpPr/>
          <p:nvPr/>
        </p:nvSpPr>
        <p:spPr>
          <a:xfrm>
            <a:off x="7384026" y="334297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5FFB112-9E9F-9DAE-C8F0-0251D00FB402}"/>
              </a:ext>
            </a:extLst>
          </p:cNvPr>
          <p:cNvCxnSpPr/>
          <p:nvPr/>
        </p:nvCxnSpPr>
        <p:spPr>
          <a:xfrm>
            <a:off x="8996855" y="334297"/>
            <a:ext cx="0" cy="532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680E9-462F-F0B7-2343-EB2722450B4B}"/>
              </a:ext>
            </a:extLst>
          </p:cNvPr>
          <p:cNvSpPr txBox="1"/>
          <p:nvPr/>
        </p:nvSpPr>
        <p:spPr>
          <a:xfrm>
            <a:off x="9583014" y="47547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действовать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7E0CE96-58BE-619C-AA16-65D8DD817088}"/>
              </a:ext>
            </a:extLst>
          </p:cNvPr>
          <p:cNvSpPr/>
          <p:nvPr/>
        </p:nvSpPr>
        <p:spPr>
          <a:xfrm>
            <a:off x="6790192" y="1895083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AEDC6EC-2756-51D2-0C11-9619A7C810D5}"/>
              </a:ext>
            </a:extLst>
          </p:cNvPr>
          <p:cNvSpPr/>
          <p:nvPr/>
        </p:nvSpPr>
        <p:spPr>
          <a:xfrm>
            <a:off x="6018273" y="2712815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1D0B548-4B05-07DC-F99F-7F260B6386FF}"/>
              </a:ext>
            </a:extLst>
          </p:cNvPr>
          <p:cNvSpPr/>
          <p:nvPr/>
        </p:nvSpPr>
        <p:spPr>
          <a:xfrm>
            <a:off x="7562111" y="2712814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747F9D-0F96-EE35-24FE-6195DEF22F44}"/>
              </a:ext>
            </a:extLst>
          </p:cNvPr>
          <p:cNvCxnSpPr>
            <a:cxnSpLocks/>
          </p:cNvCxnSpPr>
          <p:nvPr/>
        </p:nvCxnSpPr>
        <p:spPr>
          <a:xfrm>
            <a:off x="8694913" y="323521"/>
            <a:ext cx="0" cy="5107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FD616CB-C996-E6A2-A448-8028145DF1CA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6379144" y="2255954"/>
            <a:ext cx="472964" cy="518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A2D3C13-C9B8-46F5-E2DA-F643C8E23910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7151063" y="2255954"/>
            <a:ext cx="472964" cy="518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654B543-5D07-1492-C89F-FDEE11B7B5FF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379144" y="3073686"/>
            <a:ext cx="0" cy="699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55A93CF-1BA6-FE2B-4107-EEBCB7E8E65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624027" y="3073685"/>
            <a:ext cx="0" cy="699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B502FF87-D5BA-7AD2-B2CF-842B59853C26}"/>
              </a:ext>
            </a:extLst>
          </p:cNvPr>
          <p:cNvSpPr/>
          <p:nvPr/>
        </p:nvSpPr>
        <p:spPr>
          <a:xfrm>
            <a:off x="6167750" y="3722399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888B031-95E6-4E68-7AEE-4712B3803512}"/>
              </a:ext>
            </a:extLst>
          </p:cNvPr>
          <p:cNvSpPr/>
          <p:nvPr/>
        </p:nvSpPr>
        <p:spPr>
          <a:xfrm>
            <a:off x="7412633" y="3773214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BB1243F-F875-732B-724A-1C108FFA91B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129048" y="3073686"/>
            <a:ext cx="951141" cy="5187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4DDA815-67BC-8033-A1BE-AE7940BE805A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7922982" y="3073685"/>
            <a:ext cx="1033489" cy="5187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0A1814-807E-9062-2393-F8BBD81AB49B}"/>
              </a:ext>
            </a:extLst>
          </p:cNvPr>
          <p:cNvSpPr txBox="1"/>
          <p:nvPr/>
        </p:nvSpPr>
        <p:spPr>
          <a:xfrm>
            <a:off x="4430936" y="3615275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-1, 1)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47EC-F75B-52DF-2E2C-BB5D925009DD}"/>
              </a:ext>
            </a:extLst>
          </p:cNvPr>
          <p:cNvSpPr txBox="1"/>
          <p:nvPr/>
        </p:nvSpPr>
        <p:spPr>
          <a:xfrm>
            <a:off x="9127621" y="3564460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-1, 1)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02C9FA-DA7B-447E-D183-21081AA17242}"/>
              </a:ext>
            </a:extLst>
          </p:cNvPr>
          <p:cNvSpPr txBox="1"/>
          <p:nvPr/>
        </p:nvSpPr>
        <p:spPr>
          <a:xfrm>
            <a:off x="5241063" y="2595622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33C57E-DA8C-ACF5-8676-6F48B4C98CBF}"/>
              </a:ext>
            </a:extLst>
          </p:cNvPr>
          <p:cNvSpPr txBox="1"/>
          <p:nvPr/>
        </p:nvSpPr>
        <p:spPr>
          <a:xfrm>
            <a:off x="8158237" y="2595622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8CE255-D833-2C83-30F3-9252E03DF8D2}"/>
              </a:ext>
            </a:extLst>
          </p:cNvPr>
          <p:cNvSpPr txBox="1"/>
          <p:nvPr/>
        </p:nvSpPr>
        <p:spPr>
          <a:xfrm>
            <a:off x="6414091" y="3425970"/>
            <a:ext cx="5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37AA7C5-1D04-55D5-C256-8B7C8FB114F7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840942" y="4083270"/>
            <a:ext cx="388724" cy="488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B2BA14A7-9F3A-8714-13D7-FF6D36BCEBBE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528621" y="4083270"/>
            <a:ext cx="84070" cy="488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9324115-47B8-7E8D-6090-EB79A2F10A4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74549" y="4134085"/>
            <a:ext cx="0" cy="437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1D31E97-E642-D650-2926-9254882A210B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7773504" y="4134085"/>
            <a:ext cx="812811" cy="437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>
            <a:extLst>
              <a:ext uri="{FF2B5EF4-FFF2-40B4-BE49-F238E27FC236}">
                <a16:creationId xmlns:a16="http://schemas.microsoft.com/office/drawing/2014/main" id="{356F77CA-8FEC-A6E3-1D15-11D5A9C0DE77}"/>
              </a:ext>
            </a:extLst>
          </p:cNvPr>
          <p:cNvSpPr/>
          <p:nvPr/>
        </p:nvSpPr>
        <p:spPr>
          <a:xfrm>
            <a:off x="5517285" y="4527204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76E6F88C-74A8-0786-E5CB-396EC52526C2}"/>
              </a:ext>
            </a:extLst>
          </p:cNvPr>
          <p:cNvSpPr/>
          <p:nvPr/>
        </p:nvSpPr>
        <p:spPr>
          <a:xfrm>
            <a:off x="6401297" y="4506057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5C169913-CA0D-EAF6-4DCE-317ED1DFD97A}"/>
              </a:ext>
            </a:extLst>
          </p:cNvPr>
          <p:cNvSpPr/>
          <p:nvPr/>
        </p:nvSpPr>
        <p:spPr>
          <a:xfrm>
            <a:off x="7263155" y="4572000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CE125D2-A0D3-380E-BB0A-9A037499FEB6}"/>
              </a:ext>
            </a:extLst>
          </p:cNvPr>
          <p:cNvSpPr/>
          <p:nvPr/>
        </p:nvSpPr>
        <p:spPr>
          <a:xfrm>
            <a:off x="8526698" y="4514889"/>
            <a:ext cx="422787" cy="4227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62FE67D0-9C74-961B-B4AB-868D705EA262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867807" y="4888075"/>
            <a:ext cx="1711394" cy="6510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5E20E1D8-2B22-4DF1-4882-08F04DC52E1C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8887569" y="4875760"/>
            <a:ext cx="1748900" cy="33785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1CFC49C-5B7B-CEDA-298C-8AE8EDAE32F5}"/>
              </a:ext>
            </a:extLst>
          </p:cNvPr>
          <p:cNvCxnSpPr>
            <a:cxnSpLocks/>
            <a:stCxn id="72" idx="5"/>
          </p:cNvCxnSpPr>
          <p:nvPr/>
        </p:nvCxnSpPr>
        <p:spPr>
          <a:xfrm>
            <a:off x="7624026" y="4932871"/>
            <a:ext cx="314682" cy="43791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5641BDDE-25E1-31E6-595E-26D559BD7531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6300943" y="4866928"/>
            <a:ext cx="162270" cy="672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7F34C6-2BDA-ECC1-60F8-BE04C69CC556}"/>
              </a:ext>
            </a:extLst>
          </p:cNvPr>
          <p:cNvSpPr txBox="1"/>
          <p:nvPr/>
        </p:nvSpPr>
        <p:spPr>
          <a:xfrm>
            <a:off x="3506252" y="5530690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1, -1)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02A995-35D2-16C8-0449-1940DBF950E3}"/>
              </a:ext>
            </a:extLst>
          </p:cNvPr>
          <p:cNvSpPr txBox="1"/>
          <p:nvPr/>
        </p:nvSpPr>
        <p:spPr>
          <a:xfrm>
            <a:off x="5876372" y="5515402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1, -1)</a:t>
            </a:r>
            <a:endParaRPr lang="ru-RU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059F19-4E8D-3E83-A16B-D0159A93D948}"/>
              </a:ext>
            </a:extLst>
          </p:cNvPr>
          <p:cNvSpPr txBox="1"/>
          <p:nvPr/>
        </p:nvSpPr>
        <p:spPr>
          <a:xfrm>
            <a:off x="7593068" y="5399808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1, -1)</a:t>
            </a:r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D2B1B5-7C5B-BB37-937C-DE5CEDE31254}"/>
              </a:ext>
            </a:extLst>
          </p:cNvPr>
          <p:cNvSpPr txBox="1"/>
          <p:nvPr/>
        </p:nvSpPr>
        <p:spPr>
          <a:xfrm>
            <a:off x="10402840" y="5245092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1, -1)</a:t>
            </a:r>
            <a:endParaRPr lang="ru-RU" dirty="0"/>
          </a:p>
        </p:txBody>
      </p: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6D2432FE-6AF2-4E8E-1656-B9661C74AD48}"/>
              </a:ext>
            </a:extLst>
          </p:cNvPr>
          <p:cNvCxnSpPr/>
          <p:nvPr/>
        </p:nvCxnSpPr>
        <p:spPr>
          <a:xfrm>
            <a:off x="9149255" y="486697"/>
            <a:ext cx="0" cy="532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8641A920-1A3C-A835-370B-51AACCDF88F1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5222948" y="4949991"/>
            <a:ext cx="505731" cy="81914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0D59AE7A-B6B8-9333-2330-05ABCF03B81E}"/>
              </a:ext>
            </a:extLst>
          </p:cNvPr>
          <p:cNvCxnSpPr>
            <a:cxnSpLocks/>
            <a:stCxn id="71" idx="5"/>
          </p:cNvCxnSpPr>
          <p:nvPr/>
        </p:nvCxnSpPr>
        <p:spPr>
          <a:xfrm flipH="1">
            <a:off x="6609493" y="4866928"/>
            <a:ext cx="152675" cy="13236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F460387F-FAE0-DD17-99EE-FBFF97FCC80D}"/>
              </a:ext>
            </a:extLst>
          </p:cNvPr>
          <p:cNvCxnSpPr>
            <a:cxnSpLocks/>
          </p:cNvCxnSpPr>
          <p:nvPr/>
        </p:nvCxnSpPr>
        <p:spPr>
          <a:xfrm>
            <a:off x="7364769" y="4947999"/>
            <a:ext cx="140737" cy="12425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76A847A5-8DFA-8CF5-5B00-82747A4E7DE3}"/>
              </a:ext>
            </a:extLst>
          </p:cNvPr>
          <p:cNvCxnSpPr>
            <a:cxnSpLocks/>
          </p:cNvCxnSpPr>
          <p:nvPr/>
        </p:nvCxnSpPr>
        <p:spPr>
          <a:xfrm>
            <a:off x="8641462" y="4928844"/>
            <a:ext cx="486159" cy="6855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CFAA8F2-EAC9-7651-A61E-C198A986C75D}"/>
              </a:ext>
            </a:extLst>
          </p:cNvPr>
          <p:cNvSpPr txBox="1"/>
          <p:nvPr/>
        </p:nvSpPr>
        <p:spPr>
          <a:xfrm>
            <a:off x="4798163" y="5834517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0, 0)</a:t>
            </a:r>
            <a:endParaRPr lang="ru-RU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750451-2536-94EF-9987-ACF18CC7A44F}"/>
              </a:ext>
            </a:extLst>
          </p:cNvPr>
          <p:cNvSpPr txBox="1"/>
          <p:nvPr/>
        </p:nvSpPr>
        <p:spPr>
          <a:xfrm>
            <a:off x="8910159" y="5627363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0, 0)</a:t>
            </a:r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AB9E39-884C-81E3-19FF-9730492C9FD6}"/>
              </a:ext>
            </a:extLst>
          </p:cNvPr>
          <p:cNvSpPr txBox="1"/>
          <p:nvPr/>
        </p:nvSpPr>
        <p:spPr>
          <a:xfrm>
            <a:off x="6265267" y="6140463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2, -2)</a:t>
            </a:r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A4326A-A3EC-C972-CE81-4AC1B89269D8}"/>
              </a:ext>
            </a:extLst>
          </p:cNvPr>
          <p:cNvSpPr txBox="1"/>
          <p:nvPr/>
        </p:nvSpPr>
        <p:spPr>
          <a:xfrm>
            <a:off x="7145530" y="6198594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-2, 2)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7C7EA2-81C5-D864-B28C-3A1FBD9D75A0}"/>
              </a:ext>
            </a:extLst>
          </p:cNvPr>
          <p:cNvSpPr txBox="1"/>
          <p:nvPr/>
        </p:nvSpPr>
        <p:spPr>
          <a:xfrm>
            <a:off x="4895949" y="4441088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</a:t>
            </a:r>
            <a:endParaRPr lang="ru-R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F122D5-901B-E2BA-FAE5-3DF8386F51AA}"/>
              </a:ext>
            </a:extLst>
          </p:cNvPr>
          <p:cNvSpPr txBox="1"/>
          <p:nvPr/>
        </p:nvSpPr>
        <p:spPr>
          <a:xfrm>
            <a:off x="6740015" y="4268358"/>
            <a:ext cx="4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  <a:endParaRPr lang="ru-RU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6B40A0-4321-B08D-13DA-EB74C85AF56B}"/>
              </a:ext>
            </a:extLst>
          </p:cNvPr>
          <p:cNvSpPr txBox="1"/>
          <p:nvPr/>
        </p:nvSpPr>
        <p:spPr>
          <a:xfrm>
            <a:off x="7649436" y="4399507"/>
            <a:ext cx="4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  <a:endParaRPr lang="ru-RU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B896F2-B97F-813C-69CA-EAC4D67018AD}"/>
              </a:ext>
            </a:extLst>
          </p:cNvPr>
          <p:cNvSpPr txBox="1"/>
          <p:nvPr/>
        </p:nvSpPr>
        <p:spPr>
          <a:xfrm>
            <a:off x="8891139" y="4256422"/>
            <a:ext cx="4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</a:t>
            </a:r>
            <a:endParaRPr lang="ru-R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DE0898E-DFB7-2049-E059-30BE74132B69}"/>
              </a:ext>
            </a:extLst>
          </p:cNvPr>
          <p:cNvSpPr txBox="1"/>
          <p:nvPr/>
        </p:nvSpPr>
        <p:spPr>
          <a:xfrm>
            <a:off x="7565033" y="1799991"/>
            <a:ext cx="11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0DF220-FD4F-BB46-48F3-6A7C86D50084}"/>
              </a:ext>
            </a:extLst>
          </p:cNvPr>
          <p:cNvSpPr txBox="1"/>
          <p:nvPr/>
        </p:nvSpPr>
        <p:spPr>
          <a:xfrm>
            <a:off x="7647036" y="3516526"/>
            <a:ext cx="5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  <a:endParaRPr lang="ru-RU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98E17-342B-2E82-51B7-7AC1DFF0DE0F}"/>
              </a:ext>
            </a:extLst>
          </p:cNvPr>
          <p:cNvSpPr txBox="1"/>
          <p:nvPr/>
        </p:nvSpPr>
        <p:spPr>
          <a:xfrm>
            <a:off x="9727324" y="1408334"/>
            <a:ext cx="10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 – </a:t>
            </a:r>
            <a:r>
              <a:rPr lang="en-US" sz="1200" dirty="0"/>
              <a:t>p%</a:t>
            </a:r>
            <a:endParaRPr lang="ru-RU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E0A9470-C50F-97B6-0286-0256CC0A7DAF}"/>
              </a:ext>
            </a:extLst>
          </p:cNvPr>
          <p:cNvSpPr txBox="1"/>
          <p:nvPr/>
        </p:nvSpPr>
        <p:spPr>
          <a:xfrm>
            <a:off x="9727325" y="1793405"/>
            <a:ext cx="107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Чн</a:t>
            </a:r>
            <a:r>
              <a:rPr lang="en-US" sz="1200" dirty="0"/>
              <a:t> – 1 - p %</a:t>
            </a:r>
            <a:endParaRPr lang="ru-RU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E6657D-BB64-5E27-50F8-2055654668DE}"/>
              </a:ext>
            </a:extLst>
          </p:cNvPr>
          <p:cNvSpPr txBox="1"/>
          <p:nvPr/>
        </p:nvSpPr>
        <p:spPr>
          <a:xfrm>
            <a:off x="5940072" y="2317870"/>
            <a:ext cx="10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 – </a:t>
            </a:r>
            <a:r>
              <a:rPr lang="en-US" sz="1200" dirty="0"/>
              <a:t>p%</a:t>
            </a:r>
            <a:endParaRPr lang="ru-RU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5F156A-2E73-B60A-DE03-D214ACB141B8}"/>
              </a:ext>
            </a:extLst>
          </p:cNvPr>
          <p:cNvSpPr txBox="1"/>
          <p:nvPr/>
        </p:nvSpPr>
        <p:spPr>
          <a:xfrm>
            <a:off x="7259648" y="2253066"/>
            <a:ext cx="107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Чн</a:t>
            </a:r>
            <a:r>
              <a:rPr lang="en-US" sz="1200" dirty="0"/>
              <a:t> – (1 – p) %</a:t>
            </a:r>
            <a:endParaRPr lang="ru-RU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704747-55AC-06FF-44C3-7C095A35C0CD}"/>
              </a:ext>
            </a:extLst>
          </p:cNvPr>
          <p:cNvSpPr txBox="1"/>
          <p:nvPr/>
        </p:nvSpPr>
        <p:spPr>
          <a:xfrm>
            <a:off x="7901071" y="3996857"/>
            <a:ext cx="107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Чн</a:t>
            </a:r>
            <a:r>
              <a:rPr lang="en-US" sz="1200" dirty="0"/>
              <a:t> – (1 – q) %</a:t>
            </a:r>
            <a:endParaRPr lang="ru-RU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272F1E2-3DA8-5C7D-4C67-C637B61967A6}"/>
              </a:ext>
            </a:extLst>
          </p:cNvPr>
          <p:cNvSpPr txBox="1"/>
          <p:nvPr/>
        </p:nvSpPr>
        <p:spPr>
          <a:xfrm>
            <a:off x="6503828" y="3711392"/>
            <a:ext cx="112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Чн</a:t>
            </a:r>
            <a:r>
              <a:rPr lang="en-US" sz="1200" dirty="0"/>
              <a:t> – (1 – q) %</a:t>
            </a:r>
            <a:endParaRPr lang="ru-RU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CC92DD-3A94-CDC7-2EBA-65F2448BA9DB}"/>
              </a:ext>
            </a:extLst>
          </p:cNvPr>
          <p:cNvSpPr txBox="1"/>
          <p:nvPr/>
        </p:nvSpPr>
        <p:spPr>
          <a:xfrm>
            <a:off x="5454209" y="4040809"/>
            <a:ext cx="10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 – </a:t>
            </a:r>
            <a:r>
              <a:rPr lang="en-US" sz="1200" dirty="0"/>
              <a:t>q%</a:t>
            </a:r>
            <a:endParaRPr lang="ru-RU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AE09DD-AEC1-779F-2CFB-C9B7C9780258}"/>
              </a:ext>
            </a:extLst>
          </p:cNvPr>
          <p:cNvSpPr txBox="1"/>
          <p:nvPr/>
        </p:nvSpPr>
        <p:spPr>
          <a:xfrm>
            <a:off x="7163212" y="4192468"/>
            <a:ext cx="10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 – </a:t>
            </a:r>
            <a:r>
              <a:rPr lang="en-US" sz="1200" dirty="0"/>
              <a:t>q%</a:t>
            </a:r>
            <a:endParaRPr lang="ru-RU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749434-8302-75AD-F2BB-8C8B708E5B38}"/>
              </a:ext>
            </a:extLst>
          </p:cNvPr>
          <p:cNvSpPr txBox="1"/>
          <p:nvPr/>
        </p:nvSpPr>
        <p:spPr>
          <a:xfrm>
            <a:off x="9727324" y="2109932"/>
            <a:ext cx="78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сыграть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3CB2F67-2B43-79B5-147D-9FD2BDDC6B80}"/>
              </a:ext>
            </a:extLst>
          </p:cNvPr>
          <p:cNvSpPr txBox="1"/>
          <p:nvPr/>
        </p:nvSpPr>
        <p:spPr>
          <a:xfrm>
            <a:off x="9727325" y="2392911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307076-E1D3-1CC1-508B-C50A63E0D0DF}"/>
              </a:ext>
            </a:extLst>
          </p:cNvPr>
          <p:cNvSpPr txBox="1"/>
          <p:nvPr/>
        </p:nvSpPr>
        <p:spPr>
          <a:xfrm>
            <a:off x="6666328" y="3145656"/>
            <a:ext cx="78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сыграть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F6ADA3-3A5A-E21E-901B-DD344D7501D8}"/>
              </a:ext>
            </a:extLst>
          </p:cNvPr>
          <p:cNvSpPr txBox="1"/>
          <p:nvPr/>
        </p:nvSpPr>
        <p:spPr>
          <a:xfrm>
            <a:off x="8260844" y="2996521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DCC3E0-A497-0586-11D0-D3F51E6E0671}"/>
              </a:ext>
            </a:extLst>
          </p:cNvPr>
          <p:cNvSpPr txBox="1"/>
          <p:nvPr/>
        </p:nvSpPr>
        <p:spPr>
          <a:xfrm>
            <a:off x="5386567" y="3021780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150001-FCE8-BC00-6C1B-C0A76591894F}"/>
              </a:ext>
            </a:extLst>
          </p:cNvPr>
          <p:cNvSpPr txBox="1"/>
          <p:nvPr/>
        </p:nvSpPr>
        <p:spPr>
          <a:xfrm>
            <a:off x="4193286" y="4920841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370E99E-17BF-E749-68EA-4E78493DFDFA}"/>
              </a:ext>
            </a:extLst>
          </p:cNvPr>
          <p:cNvSpPr txBox="1"/>
          <p:nvPr/>
        </p:nvSpPr>
        <p:spPr>
          <a:xfrm>
            <a:off x="9652239" y="4674475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1E03B0D-592A-F8B5-CCD8-0B84C4E523EA}"/>
              </a:ext>
            </a:extLst>
          </p:cNvPr>
          <p:cNvSpPr txBox="1"/>
          <p:nvPr/>
        </p:nvSpPr>
        <p:spPr>
          <a:xfrm>
            <a:off x="7798302" y="4997127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8744EB5-4065-E2C9-CB5B-7B72487569DC}"/>
              </a:ext>
            </a:extLst>
          </p:cNvPr>
          <p:cNvSpPr txBox="1"/>
          <p:nvPr/>
        </p:nvSpPr>
        <p:spPr>
          <a:xfrm>
            <a:off x="6035664" y="5015854"/>
            <a:ext cx="59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пас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EFC31D9-74BB-3C1C-AD13-0CD0B18CA1BC}"/>
              </a:ext>
            </a:extLst>
          </p:cNvPr>
          <p:cNvSpPr txBox="1"/>
          <p:nvPr/>
        </p:nvSpPr>
        <p:spPr>
          <a:xfrm rot="19753792">
            <a:off x="4855448" y="5197840"/>
            <a:ext cx="78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сыграть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B87E29-BA34-0AE2-BAD9-3273FCFFFB4F}"/>
              </a:ext>
            </a:extLst>
          </p:cNvPr>
          <p:cNvSpPr txBox="1"/>
          <p:nvPr/>
        </p:nvSpPr>
        <p:spPr>
          <a:xfrm>
            <a:off x="6679736" y="5444363"/>
            <a:ext cx="78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сыграть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58CACD-7594-B8BC-9372-238ADF8A6E9A}"/>
              </a:ext>
            </a:extLst>
          </p:cNvPr>
          <p:cNvSpPr txBox="1"/>
          <p:nvPr/>
        </p:nvSpPr>
        <p:spPr>
          <a:xfrm>
            <a:off x="8869218" y="5135626"/>
            <a:ext cx="78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сыграть</a:t>
            </a:r>
          </a:p>
        </p:txBody>
      </p:sp>
      <p:sp>
        <p:nvSpPr>
          <p:cNvPr id="144" name="Полилиния: фигура 143">
            <a:extLst>
              <a:ext uri="{FF2B5EF4-FFF2-40B4-BE49-F238E27FC236}">
                <a16:creationId xmlns:a16="http://schemas.microsoft.com/office/drawing/2014/main" id="{50ED5F19-9951-3160-0910-EED8CDFF9282}"/>
              </a:ext>
            </a:extLst>
          </p:cNvPr>
          <p:cNvSpPr/>
          <p:nvPr/>
        </p:nvSpPr>
        <p:spPr>
          <a:xfrm>
            <a:off x="4855222" y="4382814"/>
            <a:ext cx="3405909" cy="2301765"/>
          </a:xfrm>
          <a:custGeom>
            <a:avLst/>
            <a:gdLst>
              <a:gd name="connsiteX0" fmla="*/ 494544 w 3405909"/>
              <a:gd name="connsiteY0" fmla="*/ 493986 h 2301765"/>
              <a:gd name="connsiteX1" fmla="*/ 263316 w 3405909"/>
              <a:gd name="connsiteY1" fmla="*/ 472965 h 2301765"/>
              <a:gd name="connsiteX2" fmla="*/ 210764 w 3405909"/>
              <a:gd name="connsiteY2" fmla="*/ 430924 h 2301765"/>
              <a:gd name="connsiteX3" fmla="*/ 147702 w 3405909"/>
              <a:gd name="connsiteY3" fmla="*/ 409903 h 2301765"/>
              <a:gd name="connsiteX4" fmla="*/ 74130 w 3405909"/>
              <a:gd name="connsiteY4" fmla="*/ 346841 h 2301765"/>
              <a:gd name="connsiteX5" fmla="*/ 42599 w 3405909"/>
              <a:gd name="connsiteY5" fmla="*/ 294289 h 2301765"/>
              <a:gd name="connsiteX6" fmla="*/ 11068 w 3405909"/>
              <a:gd name="connsiteY6" fmla="*/ 252248 h 2301765"/>
              <a:gd name="connsiteX7" fmla="*/ 557 w 3405909"/>
              <a:gd name="connsiteY7" fmla="*/ 189186 h 2301765"/>
              <a:gd name="connsiteX8" fmla="*/ 42599 w 3405909"/>
              <a:gd name="connsiteY8" fmla="*/ 31531 h 2301765"/>
              <a:gd name="connsiteX9" fmla="*/ 105661 w 3405909"/>
              <a:gd name="connsiteY9" fmla="*/ 10510 h 2301765"/>
              <a:gd name="connsiteX10" fmla="*/ 284337 w 3405909"/>
              <a:gd name="connsiteY10" fmla="*/ 0 h 2301765"/>
              <a:gd name="connsiteX11" fmla="*/ 568116 w 3405909"/>
              <a:gd name="connsiteY11" fmla="*/ 10510 h 2301765"/>
              <a:gd name="connsiteX12" fmla="*/ 956999 w 3405909"/>
              <a:gd name="connsiteY12" fmla="*/ 31531 h 2301765"/>
              <a:gd name="connsiteX13" fmla="*/ 1030571 w 3405909"/>
              <a:gd name="connsiteY13" fmla="*/ 63062 h 2301765"/>
              <a:gd name="connsiteX14" fmla="*/ 1135675 w 3405909"/>
              <a:gd name="connsiteY14" fmla="*/ 105103 h 2301765"/>
              <a:gd name="connsiteX15" fmla="*/ 1156695 w 3405909"/>
              <a:gd name="connsiteY15" fmla="*/ 157655 h 2301765"/>
              <a:gd name="connsiteX16" fmla="*/ 1135675 w 3405909"/>
              <a:gd name="connsiteY16" fmla="*/ 378372 h 2301765"/>
              <a:gd name="connsiteX17" fmla="*/ 1114654 w 3405909"/>
              <a:gd name="connsiteY17" fmla="*/ 420414 h 2301765"/>
              <a:gd name="connsiteX18" fmla="*/ 1104144 w 3405909"/>
              <a:gd name="connsiteY18" fmla="*/ 483476 h 2301765"/>
              <a:gd name="connsiteX19" fmla="*/ 1093633 w 3405909"/>
              <a:gd name="connsiteY19" fmla="*/ 536027 h 2301765"/>
              <a:gd name="connsiteX20" fmla="*/ 1083123 w 3405909"/>
              <a:gd name="connsiteY20" fmla="*/ 620110 h 2301765"/>
              <a:gd name="connsiteX21" fmla="*/ 1072612 w 3405909"/>
              <a:gd name="connsiteY21" fmla="*/ 809296 h 2301765"/>
              <a:gd name="connsiteX22" fmla="*/ 1041081 w 3405909"/>
              <a:gd name="connsiteY22" fmla="*/ 914400 h 2301765"/>
              <a:gd name="connsiteX23" fmla="*/ 1030571 w 3405909"/>
              <a:gd name="connsiteY23" fmla="*/ 1408386 h 2301765"/>
              <a:gd name="connsiteX24" fmla="*/ 1051592 w 3405909"/>
              <a:gd name="connsiteY24" fmla="*/ 1713186 h 2301765"/>
              <a:gd name="connsiteX25" fmla="*/ 1083123 w 3405909"/>
              <a:gd name="connsiteY25" fmla="*/ 1744717 h 2301765"/>
              <a:gd name="connsiteX26" fmla="*/ 1135675 w 3405909"/>
              <a:gd name="connsiteY26" fmla="*/ 1786758 h 2301765"/>
              <a:gd name="connsiteX27" fmla="*/ 1188226 w 3405909"/>
              <a:gd name="connsiteY27" fmla="*/ 1797269 h 2301765"/>
              <a:gd name="connsiteX28" fmla="*/ 1303840 w 3405909"/>
              <a:gd name="connsiteY28" fmla="*/ 1849820 h 2301765"/>
              <a:gd name="connsiteX29" fmla="*/ 1408944 w 3405909"/>
              <a:gd name="connsiteY29" fmla="*/ 1944414 h 2301765"/>
              <a:gd name="connsiteX30" fmla="*/ 1440475 w 3405909"/>
              <a:gd name="connsiteY30" fmla="*/ 2007476 h 2301765"/>
              <a:gd name="connsiteX31" fmla="*/ 1461495 w 3405909"/>
              <a:gd name="connsiteY31" fmla="*/ 2039007 h 2301765"/>
              <a:gd name="connsiteX32" fmla="*/ 1524557 w 3405909"/>
              <a:gd name="connsiteY32" fmla="*/ 2154620 h 2301765"/>
              <a:gd name="connsiteX33" fmla="*/ 1566599 w 3405909"/>
              <a:gd name="connsiteY33" fmla="*/ 2186152 h 2301765"/>
              <a:gd name="connsiteX34" fmla="*/ 1724254 w 3405909"/>
              <a:gd name="connsiteY34" fmla="*/ 2207172 h 2301765"/>
              <a:gd name="connsiteX35" fmla="*/ 1892419 w 3405909"/>
              <a:gd name="connsiteY35" fmla="*/ 2186152 h 2301765"/>
              <a:gd name="connsiteX36" fmla="*/ 1987012 w 3405909"/>
              <a:gd name="connsiteY36" fmla="*/ 2144110 h 2301765"/>
              <a:gd name="connsiteX37" fmla="*/ 2029054 w 3405909"/>
              <a:gd name="connsiteY37" fmla="*/ 2112579 h 2301765"/>
              <a:gd name="connsiteX38" fmla="*/ 2123647 w 3405909"/>
              <a:gd name="connsiteY38" fmla="*/ 2070538 h 2301765"/>
              <a:gd name="connsiteX39" fmla="*/ 2165688 w 3405909"/>
              <a:gd name="connsiteY39" fmla="*/ 2039007 h 2301765"/>
              <a:gd name="connsiteX40" fmla="*/ 2218240 w 3405909"/>
              <a:gd name="connsiteY40" fmla="*/ 2007476 h 2301765"/>
              <a:gd name="connsiteX41" fmla="*/ 2239261 w 3405909"/>
              <a:gd name="connsiteY41" fmla="*/ 1975945 h 2301765"/>
              <a:gd name="connsiteX42" fmla="*/ 2291812 w 3405909"/>
              <a:gd name="connsiteY42" fmla="*/ 1912883 h 2301765"/>
              <a:gd name="connsiteX43" fmla="*/ 2333854 w 3405909"/>
              <a:gd name="connsiteY43" fmla="*/ 1807779 h 2301765"/>
              <a:gd name="connsiteX44" fmla="*/ 2375895 w 3405909"/>
              <a:gd name="connsiteY44" fmla="*/ 1744717 h 2301765"/>
              <a:gd name="connsiteX45" fmla="*/ 2417937 w 3405909"/>
              <a:gd name="connsiteY45" fmla="*/ 1576552 h 2301765"/>
              <a:gd name="connsiteX46" fmla="*/ 2449468 w 3405909"/>
              <a:gd name="connsiteY46" fmla="*/ 1292772 h 2301765"/>
              <a:gd name="connsiteX47" fmla="*/ 2470488 w 3405909"/>
              <a:gd name="connsiteY47" fmla="*/ 1250731 h 2301765"/>
              <a:gd name="connsiteX48" fmla="*/ 2449468 w 3405909"/>
              <a:gd name="connsiteY48" fmla="*/ 1051034 h 2301765"/>
              <a:gd name="connsiteX49" fmla="*/ 2396916 w 3405909"/>
              <a:gd name="connsiteY49" fmla="*/ 987972 h 2301765"/>
              <a:gd name="connsiteX50" fmla="*/ 2375895 w 3405909"/>
              <a:gd name="connsiteY50" fmla="*/ 924910 h 2301765"/>
              <a:gd name="connsiteX51" fmla="*/ 2333854 w 3405909"/>
              <a:gd name="connsiteY51" fmla="*/ 882869 h 2301765"/>
              <a:gd name="connsiteX52" fmla="*/ 2302323 w 3405909"/>
              <a:gd name="connsiteY52" fmla="*/ 840827 h 2301765"/>
              <a:gd name="connsiteX53" fmla="*/ 2291812 w 3405909"/>
              <a:gd name="connsiteY53" fmla="*/ 767255 h 2301765"/>
              <a:gd name="connsiteX54" fmla="*/ 2281302 w 3405909"/>
              <a:gd name="connsiteY54" fmla="*/ 725214 h 2301765"/>
              <a:gd name="connsiteX55" fmla="*/ 2270792 w 3405909"/>
              <a:gd name="connsiteY55" fmla="*/ 578069 h 2301765"/>
              <a:gd name="connsiteX56" fmla="*/ 2239261 w 3405909"/>
              <a:gd name="connsiteY56" fmla="*/ 504496 h 2301765"/>
              <a:gd name="connsiteX57" fmla="*/ 2207730 w 3405909"/>
              <a:gd name="connsiteY57" fmla="*/ 472965 h 2301765"/>
              <a:gd name="connsiteX58" fmla="*/ 2218240 w 3405909"/>
              <a:gd name="connsiteY58" fmla="*/ 336331 h 2301765"/>
              <a:gd name="connsiteX59" fmla="*/ 2249771 w 3405909"/>
              <a:gd name="connsiteY59" fmla="*/ 315310 h 2301765"/>
              <a:gd name="connsiteX60" fmla="*/ 2291812 w 3405909"/>
              <a:gd name="connsiteY60" fmla="*/ 294289 h 2301765"/>
              <a:gd name="connsiteX61" fmla="*/ 2375895 w 3405909"/>
              <a:gd name="connsiteY61" fmla="*/ 273269 h 2301765"/>
              <a:gd name="connsiteX62" fmla="*/ 2407426 w 3405909"/>
              <a:gd name="connsiteY62" fmla="*/ 262758 h 2301765"/>
              <a:gd name="connsiteX63" fmla="*/ 2512530 w 3405909"/>
              <a:gd name="connsiteY63" fmla="*/ 157655 h 2301765"/>
              <a:gd name="connsiteX64" fmla="*/ 2691206 w 3405909"/>
              <a:gd name="connsiteY64" fmla="*/ 52552 h 2301765"/>
              <a:gd name="connsiteX65" fmla="*/ 3006516 w 3405909"/>
              <a:gd name="connsiteY65" fmla="*/ 42041 h 2301765"/>
              <a:gd name="connsiteX66" fmla="*/ 3185192 w 3405909"/>
              <a:gd name="connsiteY66" fmla="*/ 63062 h 2301765"/>
              <a:gd name="connsiteX67" fmla="*/ 3237744 w 3405909"/>
              <a:gd name="connsiteY67" fmla="*/ 136634 h 2301765"/>
              <a:gd name="connsiteX68" fmla="*/ 3269275 w 3405909"/>
              <a:gd name="connsiteY68" fmla="*/ 189186 h 2301765"/>
              <a:gd name="connsiteX69" fmla="*/ 3290295 w 3405909"/>
              <a:gd name="connsiteY69" fmla="*/ 241738 h 2301765"/>
              <a:gd name="connsiteX70" fmla="*/ 3311316 w 3405909"/>
              <a:gd name="connsiteY70" fmla="*/ 283779 h 2301765"/>
              <a:gd name="connsiteX71" fmla="*/ 3342847 w 3405909"/>
              <a:gd name="connsiteY71" fmla="*/ 409903 h 2301765"/>
              <a:gd name="connsiteX72" fmla="*/ 3374378 w 3405909"/>
              <a:gd name="connsiteY72" fmla="*/ 1030014 h 2301765"/>
              <a:gd name="connsiteX73" fmla="*/ 3384888 w 3405909"/>
              <a:gd name="connsiteY73" fmla="*/ 1156138 h 2301765"/>
              <a:gd name="connsiteX74" fmla="*/ 3405909 w 3405909"/>
              <a:gd name="connsiteY74" fmla="*/ 1250731 h 2301765"/>
              <a:gd name="connsiteX75" fmla="*/ 3374378 w 3405909"/>
              <a:gd name="connsiteY75" fmla="*/ 1650124 h 2301765"/>
              <a:gd name="connsiteX76" fmla="*/ 3363868 w 3405909"/>
              <a:gd name="connsiteY76" fmla="*/ 1692165 h 2301765"/>
              <a:gd name="connsiteX77" fmla="*/ 3311316 w 3405909"/>
              <a:gd name="connsiteY77" fmla="*/ 1734207 h 2301765"/>
              <a:gd name="connsiteX78" fmla="*/ 3269275 w 3405909"/>
              <a:gd name="connsiteY78" fmla="*/ 1786758 h 2301765"/>
              <a:gd name="connsiteX79" fmla="*/ 3174681 w 3405909"/>
              <a:gd name="connsiteY79" fmla="*/ 1891862 h 2301765"/>
              <a:gd name="connsiteX80" fmla="*/ 3153661 w 3405909"/>
              <a:gd name="connsiteY80" fmla="*/ 1933903 h 2301765"/>
              <a:gd name="connsiteX81" fmla="*/ 2985495 w 3405909"/>
              <a:gd name="connsiteY81" fmla="*/ 2154620 h 2301765"/>
              <a:gd name="connsiteX82" fmla="*/ 2953964 w 3405909"/>
              <a:gd name="connsiteY82" fmla="*/ 2165131 h 2301765"/>
              <a:gd name="connsiteX83" fmla="*/ 2848861 w 3405909"/>
              <a:gd name="connsiteY83" fmla="*/ 2175641 h 2301765"/>
              <a:gd name="connsiteX84" fmla="*/ 2029054 w 3405909"/>
              <a:gd name="connsiteY84" fmla="*/ 2196662 h 2301765"/>
              <a:gd name="connsiteX85" fmla="*/ 1839868 w 3405909"/>
              <a:gd name="connsiteY85" fmla="*/ 2270234 h 2301765"/>
              <a:gd name="connsiteX86" fmla="*/ 1661192 w 3405909"/>
              <a:gd name="connsiteY86" fmla="*/ 2301765 h 2301765"/>
              <a:gd name="connsiteX87" fmla="*/ 1503537 w 3405909"/>
              <a:gd name="connsiteY87" fmla="*/ 2291255 h 2301765"/>
              <a:gd name="connsiteX88" fmla="*/ 1472006 w 3405909"/>
              <a:gd name="connsiteY88" fmla="*/ 2280745 h 2301765"/>
              <a:gd name="connsiteX89" fmla="*/ 1398433 w 3405909"/>
              <a:gd name="connsiteY89" fmla="*/ 2207172 h 2301765"/>
              <a:gd name="connsiteX90" fmla="*/ 1345881 w 3405909"/>
              <a:gd name="connsiteY90" fmla="*/ 2133600 h 2301765"/>
              <a:gd name="connsiteX91" fmla="*/ 1303840 w 3405909"/>
              <a:gd name="connsiteY91" fmla="*/ 2102069 h 2301765"/>
              <a:gd name="connsiteX92" fmla="*/ 1251288 w 3405909"/>
              <a:gd name="connsiteY92" fmla="*/ 2039007 h 2301765"/>
              <a:gd name="connsiteX93" fmla="*/ 1219757 w 3405909"/>
              <a:gd name="connsiteY93" fmla="*/ 2028496 h 2301765"/>
              <a:gd name="connsiteX94" fmla="*/ 1146185 w 3405909"/>
              <a:gd name="connsiteY94" fmla="*/ 1986455 h 2301765"/>
              <a:gd name="connsiteX95" fmla="*/ 1114654 w 3405909"/>
              <a:gd name="connsiteY95" fmla="*/ 1954924 h 2301765"/>
              <a:gd name="connsiteX96" fmla="*/ 1051592 w 3405909"/>
              <a:gd name="connsiteY96" fmla="*/ 1912883 h 2301765"/>
              <a:gd name="connsiteX97" fmla="*/ 978019 w 3405909"/>
              <a:gd name="connsiteY97" fmla="*/ 1818289 h 2301765"/>
              <a:gd name="connsiteX98" fmla="*/ 935978 w 3405909"/>
              <a:gd name="connsiteY98" fmla="*/ 1713186 h 2301765"/>
              <a:gd name="connsiteX99" fmla="*/ 925468 w 3405909"/>
              <a:gd name="connsiteY99" fmla="*/ 1660634 h 2301765"/>
              <a:gd name="connsiteX100" fmla="*/ 893937 w 3405909"/>
              <a:gd name="connsiteY100" fmla="*/ 1576552 h 2301765"/>
              <a:gd name="connsiteX101" fmla="*/ 862406 w 3405909"/>
              <a:gd name="connsiteY101" fmla="*/ 1397876 h 2301765"/>
              <a:gd name="connsiteX102" fmla="*/ 883426 w 3405909"/>
              <a:gd name="connsiteY102" fmla="*/ 1008993 h 2301765"/>
              <a:gd name="connsiteX103" fmla="*/ 872916 w 3405909"/>
              <a:gd name="connsiteY103" fmla="*/ 693683 h 2301765"/>
              <a:gd name="connsiteX104" fmla="*/ 841385 w 3405909"/>
              <a:gd name="connsiteY104" fmla="*/ 599089 h 2301765"/>
              <a:gd name="connsiteX105" fmla="*/ 809854 w 3405909"/>
              <a:gd name="connsiteY105" fmla="*/ 578069 h 2301765"/>
              <a:gd name="connsiteX106" fmla="*/ 757302 w 3405909"/>
              <a:gd name="connsiteY106" fmla="*/ 525517 h 2301765"/>
              <a:gd name="connsiteX107" fmla="*/ 694240 w 3405909"/>
              <a:gd name="connsiteY107" fmla="*/ 515007 h 2301765"/>
              <a:gd name="connsiteX108" fmla="*/ 494544 w 3405909"/>
              <a:gd name="connsiteY108" fmla="*/ 493986 h 230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405909" h="2301765">
                <a:moveTo>
                  <a:pt x="494544" y="493986"/>
                </a:moveTo>
                <a:cubicBezTo>
                  <a:pt x="422723" y="486979"/>
                  <a:pt x="338867" y="489754"/>
                  <a:pt x="263316" y="472965"/>
                </a:cubicBezTo>
                <a:cubicBezTo>
                  <a:pt x="241417" y="468099"/>
                  <a:pt x="230458" y="441666"/>
                  <a:pt x="210764" y="430924"/>
                </a:cubicBezTo>
                <a:cubicBezTo>
                  <a:pt x="191312" y="420314"/>
                  <a:pt x="168723" y="416910"/>
                  <a:pt x="147702" y="409903"/>
                </a:cubicBezTo>
                <a:cubicBezTo>
                  <a:pt x="123178" y="388882"/>
                  <a:pt x="95857" y="370741"/>
                  <a:pt x="74130" y="346841"/>
                </a:cubicBezTo>
                <a:cubicBezTo>
                  <a:pt x="60388" y="331725"/>
                  <a:pt x="53931" y="311287"/>
                  <a:pt x="42599" y="294289"/>
                </a:cubicBezTo>
                <a:cubicBezTo>
                  <a:pt x="32882" y="279714"/>
                  <a:pt x="21578" y="266262"/>
                  <a:pt x="11068" y="252248"/>
                </a:cubicBezTo>
                <a:cubicBezTo>
                  <a:pt x="7564" y="231227"/>
                  <a:pt x="-2457" y="210282"/>
                  <a:pt x="557" y="189186"/>
                </a:cubicBezTo>
                <a:cubicBezTo>
                  <a:pt x="8249" y="135344"/>
                  <a:pt x="15023" y="78410"/>
                  <a:pt x="42599" y="31531"/>
                </a:cubicBezTo>
                <a:cubicBezTo>
                  <a:pt x="53833" y="12432"/>
                  <a:pt x="83689" y="13376"/>
                  <a:pt x="105661" y="10510"/>
                </a:cubicBezTo>
                <a:cubicBezTo>
                  <a:pt x="164821" y="2793"/>
                  <a:pt x="224778" y="3503"/>
                  <a:pt x="284337" y="0"/>
                </a:cubicBezTo>
                <a:lnTo>
                  <a:pt x="568116" y="10510"/>
                </a:lnTo>
                <a:cubicBezTo>
                  <a:pt x="913721" y="22636"/>
                  <a:pt x="778017" y="5961"/>
                  <a:pt x="956999" y="31531"/>
                </a:cubicBezTo>
                <a:cubicBezTo>
                  <a:pt x="981523" y="42041"/>
                  <a:pt x="1005444" y="54088"/>
                  <a:pt x="1030571" y="63062"/>
                </a:cubicBezTo>
                <a:cubicBezTo>
                  <a:pt x="1136072" y="100741"/>
                  <a:pt x="1073124" y="63404"/>
                  <a:pt x="1135675" y="105103"/>
                </a:cubicBezTo>
                <a:cubicBezTo>
                  <a:pt x="1142682" y="122620"/>
                  <a:pt x="1155753" y="138812"/>
                  <a:pt x="1156695" y="157655"/>
                </a:cubicBezTo>
                <a:cubicBezTo>
                  <a:pt x="1157244" y="168645"/>
                  <a:pt x="1149795" y="331305"/>
                  <a:pt x="1135675" y="378372"/>
                </a:cubicBezTo>
                <a:cubicBezTo>
                  <a:pt x="1131173" y="393379"/>
                  <a:pt x="1121661" y="406400"/>
                  <a:pt x="1114654" y="420414"/>
                </a:cubicBezTo>
                <a:cubicBezTo>
                  <a:pt x="1111151" y="441435"/>
                  <a:pt x="1107956" y="462509"/>
                  <a:pt x="1104144" y="483476"/>
                </a:cubicBezTo>
                <a:cubicBezTo>
                  <a:pt x="1100948" y="501052"/>
                  <a:pt x="1096349" y="518371"/>
                  <a:pt x="1093633" y="536027"/>
                </a:cubicBezTo>
                <a:cubicBezTo>
                  <a:pt x="1089338" y="563944"/>
                  <a:pt x="1086626" y="592082"/>
                  <a:pt x="1083123" y="620110"/>
                </a:cubicBezTo>
                <a:cubicBezTo>
                  <a:pt x="1079619" y="683172"/>
                  <a:pt x="1081544" y="746772"/>
                  <a:pt x="1072612" y="809296"/>
                </a:cubicBezTo>
                <a:cubicBezTo>
                  <a:pt x="1067439" y="845506"/>
                  <a:pt x="1043642" y="877912"/>
                  <a:pt x="1041081" y="914400"/>
                </a:cubicBezTo>
                <a:cubicBezTo>
                  <a:pt x="1029552" y="1078695"/>
                  <a:pt x="1034074" y="1243724"/>
                  <a:pt x="1030571" y="1408386"/>
                </a:cubicBezTo>
                <a:cubicBezTo>
                  <a:pt x="1037578" y="1509986"/>
                  <a:pt x="1035870" y="1612566"/>
                  <a:pt x="1051592" y="1713186"/>
                </a:cubicBezTo>
                <a:cubicBezTo>
                  <a:pt x="1053887" y="1727872"/>
                  <a:pt x="1071937" y="1734929"/>
                  <a:pt x="1083123" y="1744717"/>
                </a:cubicBezTo>
                <a:cubicBezTo>
                  <a:pt x="1100006" y="1759489"/>
                  <a:pt x="1115610" y="1776726"/>
                  <a:pt x="1135675" y="1786758"/>
                </a:cubicBezTo>
                <a:cubicBezTo>
                  <a:pt x="1151653" y="1794747"/>
                  <a:pt x="1170992" y="1792569"/>
                  <a:pt x="1188226" y="1797269"/>
                </a:cubicBezTo>
                <a:cubicBezTo>
                  <a:pt x="1237947" y="1810829"/>
                  <a:pt x="1262456" y="1819722"/>
                  <a:pt x="1303840" y="1849820"/>
                </a:cubicBezTo>
                <a:cubicBezTo>
                  <a:pt x="1318490" y="1860474"/>
                  <a:pt x="1393646" y="1922559"/>
                  <a:pt x="1408944" y="1944414"/>
                </a:cubicBezTo>
                <a:cubicBezTo>
                  <a:pt x="1422421" y="1963667"/>
                  <a:pt x="1429062" y="1986932"/>
                  <a:pt x="1440475" y="2007476"/>
                </a:cubicBezTo>
                <a:cubicBezTo>
                  <a:pt x="1446609" y="2018518"/>
                  <a:pt x="1456365" y="2027464"/>
                  <a:pt x="1461495" y="2039007"/>
                </a:cubicBezTo>
                <a:cubicBezTo>
                  <a:pt x="1495438" y="2115380"/>
                  <a:pt x="1462774" y="2092837"/>
                  <a:pt x="1524557" y="2154620"/>
                </a:cubicBezTo>
                <a:cubicBezTo>
                  <a:pt x="1536944" y="2167007"/>
                  <a:pt x="1549658" y="2181694"/>
                  <a:pt x="1566599" y="2186152"/>
                </a:cubicBezTo>
                <a:cubicBezTo>
                  <a:pt x="1617870" y="2199644"/>
                  <a:pt x="1671702" y="2200165"/>
                  <a:pt x="1724254" y="2207172"/>
                </a:cubicBezTo>
                <a:cubicBezTo>
                  <a:pt x="1780309" y="2200165"/>
                  <a:pt x="1836619" y="2194963"/>
                  <a:pt x="1892419" y="2186152"/>
                </a:cubicBezTo>
                <a:cubicBezTo>
                  <a:pt x="1917103" y="2182255"/>
                  <a:pt x="1975862" y="2150800"/>
                  <a:pt x="1987012" y="2144110"/>
                </a:cubicBezTo>
                <a:cubicBezTo>
                  <a:pt x="2002033" y="2135097"/>
                  <a:pt x="2013741" y="2121086"/>
                  <a:pt x="2029054" y="2112579"/>
                </a:cubicBezTo>
                <a:cubicBezTo>
                  <a:pt x="2118738" y="2062755"/>
                  <a:pt x="2045976" y="2119082"/>
                  <a:pt x="2123647" y="2070538"/>
                </a:cubicBezTo>
                <a:cubicBezTo>
                  <a:pt x="2138502" y="2061254"/>
                  <a:pt x="2151113" y="2048724"/>
                  <a:pt x="2165688" y="2039007"/>
                </a:cubicBezTo>
                <a:cubicBezTo>
                  <a:pt x="2182686" y="2027675"/>
                  <a:pt x="2200723" y="2017986"/>
                  <a:pt x="2218240" y="2007476"/>
                </a:cubicBezTo>
                <a:cubicBezTo>
                  <a:pt x="2225247" y="1996966"/>
                  <a:pt x="2231506" y="1985916"/>
                  <a:pt x="2239261" y="1975945"/>
                </a:cubicBezTo>
                <a:cubicBezTo>
                  <a:pt x="2256060" y="1954346"/>
                  <a:pt x="2278397" y="1936732"/>
                  <a:pt x="2291812" y="1912883"/>
                </a:cubicBezTo>
                <a:cubicBezTo>
                  <a:pt x="2310311" y="1879995"/>
                  <a:pt x="2312923" y="1839175"/>
                  <a:pt x="2333854" y="1807779"/>
                </a:cubicBezTo>
                <a:lnTo>
                  <a:pt x="2375895" y="1744717"/>
                </a:lnTo>
                <a:cubicBezTo>
                  <a:pt x="2389909" y="1688662"/>
                  <a:pt x="2414900" y="1634252"/>
                  <a:pt x="2417937" y="1576552"/>
                </a:cubicBezTo>
                <a:cubicBezTo>
                  <a:pt x="2424603" y="1449888"/>
                  <a:pt x="2414604" y="1397365"/>
                  <a:pt x="2449468" y="1292772"/>
                </a:cubicBezTo>
                <a:cubicBezTo>
                  <a:pt x="2454423" y="1277908"/>
                  <a:pt x="2463481" y="1264745"/>
                  <a:pt x="2470488" y="1250731"/>
                </a:cubicBezTo>
                <a:cubicBezTo>
                  <a:pt x="2463481" y="1184165"/>
                  <a:pt x="2467515" y="1115488"/>
                  <a:pt x="2449468" y="1051034"/>
                </a:cubicBezTo>
                <a:cubicBezTo>
                  <a:pt x="2442090" y="1024685"/>
                  <a:pt x="2410703" y="1011607"/>
                  <a:pt x="2396916" y="987972"/>
                </a:cubicBezTo>
                <a:cubicBezTo>
                  <a:pt x="2385751" y="968833"/>
                  <a:pt x="2387295" y="943910"/>
                  <a:pt x="2375895" y="924910"/>
                </a:cubicBezTo>
                <a:cubicBezTo>
                  <a:pt x="2365699" y="907916"/>
                  <a:pt x="2346904" y="897784"/>
                  <a:pt x="2333854" y="882869"/>
                </a:cubicBezTo>
                <a:cubicBezTo>
                  <a:pt x="2322319" y="869686"/>
                  <a:pt x="2312833" y="854841"/>
                  <a:pt x="2302323" y="840827"/>
                </a:cubicBezTo>
                <a:cubicBezTo>
                  <a:pt x="2298819" y="816303"/>
                  <a:pt x="2296244" y="791628"/>
                  <a:pt x="2291812" y="767255"/>
                </a:cubicBezTo>
                <a:cubicBezTo>
                  <a:pt x="2289228" y="753043"/>
                  <a:pt x="2282897" y="739571"/>
                  <a:pt x="2281302" y="725214"/>
                </a:cubicBezTo>
                <a:cubicBezTo>
                  <a:pt x="2275872" y="676341"/>
                  <a:pt x="2276538" y="626905"/>
                  <a:pt x="2270792" y="578069"/>
                </a:cubicBezTo>
                <a:cubicBezTo>
                  <a:pt x="2268859" y="561643"/>
                  <a:pt x="2246096" y="514066"/>
                  <a:pt x="2239261" y="504496"/>
                </a:cubicBezTo>
                <a:cubicBezTo>
                  <a:pt x="2230622" y="492401"/>
                  <a:pt x="2218240" y="483475"/>
                  <a:pt x="2207730" y="472965"/>
                </a:cubicBezTo>
                <a:cubicBezTo>
                  <a:pt x="2211233" y="427420"/>
                  <a:pt x="2206470" y="380468"/>
                  <a:pt x="2218240" y="336331"/>
                </a:cubicBezTo>
                <a:cubicBezTo>
                  <a:pt x="2221495" y="324126"/>
                  <a:pt x="2238803" y="321577"/>
                  <a:pt x="2249771" y="315310"/>
                </a:cubicBezTo>
                <a:cubicBezTo>
                  <a:pt x="2263374" y="307536"/>
                  <a:pt x="2276948" y="299244"/>
                  <a:pt x="2291812" y="294289"/>
                </a:cubicBezTo>
                <a:cubicBezTo>
                  <a:pt x="2319220" y="285153"/>
                  <a:pt x="2348023" y="280870"/>
                  <a:pt x="2375895" y="273269"/>
                </a:cubicBezTo>
                <a:cubicBezTo>
                  <a:pt x="2386584" y="270354"/>
                  <a:pt x="2396916" y="266262"/>
                  <a:pt x="2407426" y="262758"/>
                </a:cubicBezTo>
                <a:lnTo>
                  <a:pt x="2512530" y="157655"/>
                </a:lnTo>
                <a:cubicBezTo>
                  <a:pt x="2561844" y="108342"/>
                  <a:pt x="2608218" y="55318"/>
                  <a:pt x="2691206" y="52552"/>
                </a:cubicBezTo>
                <a:lnTo>
                  <a:pt x="3006516" y="42041"/>
                </a:lnTo>
                <a:cubicBezTo>
                  <a:pt x="3066075" y="49048"/>
                  <a:pt x="3127013" y="48517"/>
                  <a:pt x="3185192" y="63062"/>
                </a:cubicBezTo>
                <a:cubicBezTo>
                  <a:pt x="3210570" y="69407"/>
                  <a:pt x="3228239" y="119525"/>
                  <a:pt x="3237744" y="136634"/>
                </a:cubicBezTo>
                <a:cubicBezTo>
                  <a:pt x="3247665" y="154492"/>
                  <a:pt x="3260139" y="170914"/>
                  <a:pt x="3269275" y="189186"/>
                </a:cubicBezTo>
                <a:cubicBezTo>
                  <a:pt x="3277712" y="206061"/>
                  <a:pt x="3282633" y="224497"/>
                  <a:pt x="3290295" y="241738"/>
                </a:cubicBezTo>
                <a:cubicBezTo>
                  <a:pt x="3296658" y="256055"/>
                  <a:pt x="3305144" y="269378"/>
                  <a:pt x="3311316" y="283779"/>
                </a:cubicBezTo>
                <a:cubicBezTo>
                  <a:pt x="3325662" y="317253"/>
                  <a:pt x="3338017" y="388168"/>
                  <a:pt x="3342847" y="409903"/>
                </a:cubicBezTo>
                <a:cubicBezTo>
                  <a:pt x="3353357" y="616607"/>
                  <a:pt x="3362736" y="823371"/>
                  <a:pt x="3374378" y="1030014"/>
                </a:cubicBezTo>
                <a:cubicBezTo>
                  <a:pt x="3376751" y="1072134"/>
                  <a:pt x="3379959" y="1114240"/>
                  <a:pt x="3384888" y="1156138"/>
                </a:cubicBezTo>
                <a:cubicBezTo>
                  <a:pt x="3387852" y="1181331"/>
                  <a:pt x="3399460" y="1224935"/>
                  <a:pt x="3405909" y="1250731"/>
                </a:cubicBezTo>
                <a:cubicBezTo>
                  <a:pt x="3396391" y="1431574"/>
                  <a:pt x="3397848" y="1470184"/>
                  <a:pt x="3374378" y="1650124"/>
                </a:cubicBezTo>
                <a:cubicBezTo>
                  <a:pt x="3372510" y="1664448"/>
                  <a:pt x="3372535" y="1680609"/>
                  <a:pt x="3363868" y="1692165"/>
                </a:cubicBezTo>
                <a:cubicBezTo>
                  <a:pt x="3350408" y="1710112"/>
                  <a:pt x="3327179" y="1718344"/>
                  <a:pt x="3311316" y="1734207"/>
                </a:cubicBezTo>
                <a:cubicBezTo>
                  <a:pt x="3295454" y="1750069"/>
                  <a:pt x="3284365" y="1770159"/>
                  <a:pt x="3269275" y="1786758"/>
                </a:cubicBezTo>
                <a:cubicBezTo>
                  <a:pt x="3223416" y="1837203"/>
                  <a:pt x="3206612" y="1840771"/>
                  <a:pt x="3174681" y="1891862"/>
                </a:cubicBezTo>
                <a:cubicBezTo>
                  <a:pt x="3166377" y="1905148"/>
                  <a:pt x="3159941" y="1919549"/>
                  <a:pt x="3153661" y="1933903"/>
                </a:cubicBezTo>
                <a:cubicBezTo>
                  <a:pt x="3112028" y="2029064"/>
                  <a:pt x="3103483" y="2115288"/>
                  <a:pt x="2985495" y="2154620"/>
                </a:cubicBezTo>
                <a:cubicBezTo>
                  <a:pt x="2974985" y="2158124"/>
                  <a:pt x="2964914" y="2163446"/>
                  <a:pt x="2953964" y="2165131"/>
                </a:cubicBezTo>
                <a:cubicBezTo>
                  <a:pt x="2919164" y="2170485"/>
                  <a:pt x="2884050" y="2174441"/>
                  <a:pt x="2848861" y="2175641"/>
                </a:cubicBezTo>
                <a:lnTo>
                  <a:pt x="2029054" y="2196662"/>
                </a:lnTo>
                <a:cubicBezTo>
                  <a:pt x="1919453" y="2224061"/>
                  <a:pt x="2058619" y="2186900"/>
                  <a:pt x="1839868" y="2270234"/>
                </a:cubicBezTo>
                <a:cubicBezTo>
                  <a:pt x="1768856" y="2297286"/>
                  <a:pt x="1741405" y="2293744"/>
                  <a:pt x="1661192" y="2301765"/>
                </a:cubicBezTo>
                <a:cubicBezTo>
                  <a:pt x="1608640" y="2298262"/>
                  <a:pt x="1555883" y="2297071"/>
                  <a:pt x="1503537" y="2291255"/>
                </a:cubicBezTo>
                <a:cubicBezTo>
                  <a:pt x="1492526" y="2290032"/>
                  <a:pt x="1481625" y="2286242"/>
                  <a:pt x="1472006" y="2280745"/>
                </a:cubicBezTo>
                <a:cubicBezTo>
                  <a:pt x="1436580" y="2260502"/>
                  <a:pt x="1419844" y="2241430"/>
                  <a:pt x="1398433" y="2207172"/>
                </a:cubicBezTo>
                <a:cubicBezTo>
                  <a:pt x="1364505" y="2152887"/>
                  <a:pt x="1394429" y="2175213"/>
                  <a:pt x="1345881" y="2133600"/>
                </a:cubicBezTo>
                <a:cubicBezTo>
                  <a:pt x="1332581" y="2122200"/>
                  <a:pt x="1316226" y="2114455"/>
                  <a:pt x="1303840" y="2102069"/>
                </a:cubicBezTo>
                <a:cubicBezTo>
                  <a:pt x="1284492" y="2082721"/>
                  <a:pt x="1271881" y="2057026"/>
                  <a:pt x="1251288" y="2039007"/>
                </a:cubicBezTo>
                <a:cubicBezTo>
                  <a:pt x="1242950" y="2031711"/>
                  <a:pt x="1229666" y="2033451"/>
                  <a:pt x="1219757" y="2028496"/>
                </a:cubicBezTo>
                <a:cubicBezTo>
                  <a:pt x="1194493" y="2015864"/>
                  <a:pt x="1169325" y="2002653"/>
                  <a:pt x="1146185" y="1986455"/>
                </a:cubicBezTo>
                <a:cubicBezTo>
                  <a:pt x="1134008" y="1977931"/>
                  <a:pt x="1126387" y="1964049"/>
                  <a:pt x="1114654" y="1954924"/>
                </a:cubicBezTo>
                <a:cubicBezTo>
                  <a:pt x="1094712" y="1939414"/>
                  <a:pt x="1072613" y="1926897"/>
                  <a:pt x="1051592" y="1912883"/>
                </a:cubicBezTo>
                <a:cubicBezTo>
                  <a:pt x="1027068" y="1881352"/>
                  <a:pt x="984586" y="1857691"/>
                  <a:pt x="978019" y="1818289"/>
                </a:cubicBezTo>
                <a:cubicBezTo>
                  <a:pt x="964629" y="1737948"/>
                  <a:pt x="980295" y="1772275"/>
                  <a:pt x="935978" y="1713186"/>
                </a:cubicBezTo>
                <a:cubicBezTo>
                  <a:pt x="932475" y="1695669"/>
                  <a:pt x="930722" y="1677708"/>
                  <a:pt x="925468" y="1660634"/>
                </a:cubicBezTo>
                <a:cubicBezTo>
                  <a:pt x="916665" y="1632024"/>
                  <a:pt x="900104" y="1605843"/>
                  <a:pt x="893937" y="1576552"/>
                </a:cubicBezTo>
                <a:cubicBezTo>
                  <a:pt x="836715" y="1304753"/>
                  <a:pt x="921260" y="1574445"/>
                  <a:pt x="862406" y="1397876"/>
                </a:cubicBezTo>
                <a:cubicBezTo>
                  <a:pt x="869413" y="1268248"/>
                  <a:pt x="881489" y="1138795"/>
                  <a:pt x="883426" y="1008993"/>
                </a:cubicBezTo>
                <a:cubicBezTo>
                  <a:pt x="884995" y="903843"/>
                  <a:pt x="878749" y="798683"/>
                  <a:pt x="872916" y="693683"/>
                </a:cubicBezTo>
                <a:cubicBezTo>
                  <a:pt x="870844" y="656377"/>
                  <a:pt x="867995" y="625699"/>
                  <a:pt x="841385" y="599089"/>
                </a:cubicBezTo>
                <a:cubicBezTo>
                  <a:pt x="832453" y="590157"/>
                  <a:pt x="819360" y="586387"/>
                  <a:pt x="809854" y="578069"/>
                </a:cubicBezTo>
                <a:cubicBezTo>
                  <a:pt x="791210" y="561756"/>
                  <a:pt x="779050" y="537380"/>
                  <a:pt x="757302" y="525517"/>
                </a:cubicBezTo>
                <a:cubicBezTo>
                  <a:pt x="738594" y="515312"/>
                  <a:pt x="715261" y="518510"/>
                  <a:pt x="694240" y="515007"/>
                </a:cubicBezTo>
                <a:cubicBezTo>
                  <a:pt x="606207" y="485661"/>
                  <a:pt x="566365" y="500993"/>
                  <a:pt x="494544" y="493986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Полилиния: фигура 144">
            <a:extLst>
              <a:ext uri="{FF2B5EF4-FFF2-40B4-BE49-F238E27FC236}">
                <a16:creationId xmlns:a16="http://schemas.microsoft.com/office/drawing/2014/main" id="{2A8405AE-46A4-A70C-139F-A17D13660FB9}"/>
              </a:ext>
            </a:extLst>
          </p:cNvPr>
          <p:cNvSpPr/>
          <p:nvPr/>
        </p:nvSpPr>
        <p:spPr>
          <a:xfrm>
            <a:off x="6288451" y="4171603"/>
            <a:ext cx="5052211" cy="2008480"/>
          </a:xfrm>
          <a:custGeom>
            <a:avLst/>
            <a:gdLst>
              <a:gd name="connsiteX0" fmla="*/ 480211 w 5052211"/>
              <a:gd name="connsiteY0" fmla="*/ 946935 h 2008480"/>
              <a:gd name="connsiteX1" fmla="*/ 322556 w 5052211"/>
              <a:gd name="connsiteY1" fmla="*/ 915404 h 2008480"/>
              <a:gd name="connsiteX2" fmla="*/ 238473 w 5052211"/>
              <a:gd name="connsiteY2" fmla="*/ 862852 h 2008480"/>
              <a:gd name="connsiteX3" fmla="*/ 196432 w 5052211"/>
              <a:gd name="connsiteY3" fmla="*/ 841831 h 2008480"/>
              <a:gd name="connsiteX4" fmla="*/ 91328 w 5052211"/>
              <a:gd name="connsiteY4" fmla="*/ 736728 h 2008480"/>
              <a:gd name="connsiteX5" fmla="*/ 38777 w 5052211"/>
              <a:gd name="connsiteY5" fmla="*/ 663156 h 2008480"/>
              <a:gd name="connsiteX6" fmla="*/ 28266 w 5052211"/>
              <a:gd name="connsiteY6" fmla="*/ 631625 h 2008480"/>
              <a:gd name="connsiteX7" fmla="*/ 17756 w 5052211"/>
              <a:gd name="connsiteY7" fmla="*/ 505500 h 2008480"/>
              <a:gd name="connsiteX8" fmla="*/ 185921 w 5052211"/>
              <a:gd name="connsiteY8" fmla="*/ 368866 h 2008480"/>
              <a:gd name="connsiteX9" fmla="*/ 406639 w 5052211"/>
              <a:gd name="connsiteY9" fmla="*/ 242742 h 2008480"/>
              <a:gd name="connsiteX10" fmla="*/ 480211 w 5052211"/>
              <a:gd name="connsiteY10" fmla="*/ 190190 h 2008480"/>
              <a:gd name="connsiteX11" fmla="*/ 564294 w 5052211"/>
              <a:gd name="connsiteY11" fmla="*/ 148149 h 2008480"/>
              <a:gd name="connsiteX12" fmla="*/ 595825 w 5052211"/>
              <a:gd name="connsiteY12" fmla="*/ 106107 h 2008480"/>
              <a:gd name="connsiteX13" fmla="*/ 627356 w 5052211"/>
              <a:gd name="connsiteY13" fmla="*/ 95597 h 2008480"/>
              <a:gd name="connsiteX14" fmla="*/ 711439 w 5052211"/>
              <a:gd name="connsiteY14" fmla="*/ 74576 h 2008480"/>
              <a:gd name="connsiteX15" fmla="*/ 742970 w 5052211"/>
              <a:gd name="connsiteY15" fmla="*/ 53556 h 2008480"/>
              <a:gd name="connsiteX16" fmla="*/ 785011 w 5052211"/>
              <a:gd name="connsiteY16" fmla="*/ 1004 h 2008480"/>
              <a:gd name="connsiteX17" fmla="*/ 1447163 w 5052211"/>
              <a:gd name="connsiteY17" fmla="*/ 32535 h 2008480"/>
              <a:gd name="connsiteX18" fmla="*/ 1615328 w 5052211"/>
              <a:gd name="connsiteY18" fmla="*/ 74576 h 2008480"/>
              <a:gd name="connsiteX19" fmla="*/ 1657370 w 5052211"/>
              <a:gd name="connsiteY19" fmla="*/ 85087 h 2008480"/>
              <a:gd name="connsiteX20" fmla="*/ 2077783 w 5052211"/>
              <a:gd name="connsiteY20" fmla="*/ 106107 h 2008480"/>
              <a:gd name="connsiteX21" fmla="*/ 2245949 w 5052211"/>
              <a:gd name="connsiteY21" fmla="*/ 127128 h 2008480"/>
              <a:gd name="connsiteX22" fmla="*/ 2309011 w 5052211"/>
              <a:gd name="connsiteY22" fmla="*/ 137638 h 2008480"/>
              <a:gd name="connsiteX23" fmla="*/ 2813508 w 5052211"/>
              <a:gd name="connsiteY23" fmla="*/ 127128 h 2008480"/>
              <a:gd name="connsiteX24" fmla="*/ 3107797 w 5052211"/>
              <a:gd name="connsiteY24" fmla="*/ 179680 h 2008480"/>
              <a:gd name="connsiteX25" fmla="*/ 3139328 w 5052211"/>
              <a:gd name="connsiteY25" fmla="*/ 200700 h 2008480"/>
              <a:gd name="connsiteX26" fmla="*/ 3191880 w 5052211"/>
              <a:gd name="connsiteY26" fmla="*/ 242742 h 2008480"/>
              <a:gd name="connsiteX27" fmla="*/ 3475659 w 5052211"/>
              <a:gd name="connsiteY27" fmla="*/ 284783 h 2008480"/>
              <a:gd name="connsiteX28" fmla="*/ 3507190 w 5052211"/>
              <a:gd name="connsiteY28" fmla="*/ 295294 h 2008480"/>
              <a:gd name="connsiteX29" fmla="*/ 3591273 w 5052211"/>
              <a:gd name="connsiteY29" fmla="*/ 326825 h 2008480"/>
              <a:gd name="connsiteX30" fmla="*/ 3748928 w 5052211"/>
              <a:gd name="connsiteY30" fmla="*/ 379376 h 2008480"/>
              <a:gd name="connsiteX31" fmla="*/ 3896073 w 5052211"/>
              <a:gd name="connsiteY31" fmla="*/ 484480 h 2008480"/>
              <a:gd name="connsiteX32" fmla="*/ 4095770 w 5052211"/>
              <a:gd name="connsiteY32" fmla="*/ 568563 h 2008480"/>
              <a:gd name="connsiteX33" fmla="*/ 4358528 w 5052211"/>
              <a:gd name="connsiteY33" fmla="*/ 631625 h 2008480"/>
              <a:gd name="connsiteX34" fmla="*/ 4411080 w 5052211"/>
              <a:gd name="connsiteY34" fmla="*/ 663156 h 2008480"/>
              <a:gd name="connsiteX35" fmla="*/ 4547715 w 5052211"/>
              <a:gd name="connsiteY35" fmla="*/ 694687 h 2008480"/>
              <a:gd name="connsiteX36" fmla="*/ 4600266 w 5052211"/>
              <a:gd name="connsiteY36" fmla="*/ 757749 h 2008480"/>
              <a:gd name="connsiteX37" fmla="*/ 4852515 w 5052211"/>
              <a:gd name="connsiteY37" fmla="*/ 946935 h 2008480"/>
              <a:gd name="connsiteX38" fmla="*/ 4926087 w 5052211"/>
              <a:gd name="connsiteY38" fmla="*/ 999487 h 2008480"/>
              <a:gd name="connsiteX39" fmla="*/ 5010170 w 5052211"/>
              <a:gd name="connsiteY39" fmla="*/ 1083569 h 2008480"/>
              <a:gd name="connsiteX40" fmla="*/ 5041701 w 5052211"/>
              <a:gd name="connsiteY40" fmla="*/ 1178163 h 2008480"/>
              <a:gd name="connsiteX41" fmla="*/ 5052211 w 5052211"/>
              <a:gd name="connsiteY41" fmla="*/ 1220204 h 2008480"/>
              <a:gd name="connsiteX42" fmla="*/ 4968128 w 5052211"/>
              <a:gd name="connsiteY42" fmla="*/ 1503983 h 2008480"/>
              <a:gd name="connsiteX43" fmla="*/ 4820983 w 5052211"/>
              <a:gd name="connsiteY43" fmla="*/ 1766742 h 2008480"/>
              <a:gd name="connsiteX44" fmla="*/ 4768432 w 5052211"/>
              <a:gd name="connsiteY44" fmla="*/ 1850825 h 2008480"/>
              <a:gd name="connsiteX45" fmla="*/ 4600266 w 5052211"/>
              <a:gd name="connsiteY45" fmla="*/ 1924397 h 2008480"/>
              <a:gd name="connsiteX46" fmla="*/ 4200873 w 5052211"/>
              <a:gd name="connsiteY46" fmla="*/ 2008480 h 2008480"/>
              <a:gd name="connsiteX47" fmla="*/ 3286473 w 5052211"/>
              <a:gd name="connsiteY47" fmla="*/ 1987459 h 2008480"/>
              <a:gd name="connsiteX48" fmla="*/ 3170859 w 5052211"/>
              <a:gd name="connsiteY48" fmla="*/ 1955928 h 2008480"/>
              <a:gd name="connsiteX49" fmla="*/ 2981673 w 5052211"/>
              <a:gd name="connsiteY49" fmla="*/ 1924397 h 2008480"/>
              <a:gd name="connsiteX50" fmla="*/ 2897590 w 5052211"/>
              <a:gd name="connsiteY50" fmla="*/ 1882356 h 2008480"/>
              <a:gd name="connsiteX51" fmla="*/ 2845039 w 5052211"/>
              <a:gd name="connsiteY51" fmla="*/ 1861335 h 2008480"/>
              <a:gd name="connsiteX52" fmla="*/ 2781977 w 5052211"/>
              <a:gd name="connsiteY52" fmla="*/ 1798273 h 2008480"/>
              <a:gd name="connsiteX53" fmla="*/ 2697894 w 5052211"/>
              <a:gd name="connsiteY53" fmla="*/ 1735211 h 2008480"/>
              <a:gd name="connsiteX54" fmla="*/ 2645342 w 5052211"/>
              <a:gd name="connsiteY54" fmla="*/ 1661638 h 2008480"/>
              <a:gd name="connsiteX55" fmla="*/ 2550749 w 5052211"/>
              <a:gd name="connsiteY55" fmla="*/ 1535514 h 2008480"/>
              <a:gd name="connsiteX56" fmla="*/ 2540239 w 5052211"/>
              <a:gd name="connsiteY56" fmla="*/ 1472452 h 2008480"/>
              <a:gd name="connsiteX57" fmla="*/ 2456156 w 5052211"/>
              <a:gd name="connsiteY57" fmla="*/ 1325307 h 2008480"/>
              <a:gd name="connsiteX58" fmla="*/ 2424625 w 5052211"/>
              <a:gd name="connsiteY58" fmla="*/ 1262245 h 2008480"/>
              <a:gd name="connsiteX59" fmla="*/ 2393094 w 5052211"/>
              <a:gd name="connsiteY59" fmla="*/ 1209694 h 2008480"/>
              <a:gd name="connsiteX60" fmla="*/ 2372073 w 5052211"/>
              <a:gd name="connsiteY60" fmla="*/ 1115100 h 2008480"/>
              <a:gd name="connsiteX61" fmla="*/ 2214418 w 5052211"/>
              <a:gd name="connsiteY61" fmla="*/ 841831 h 2008480"/>
              <a:gd name="connsiteX62" fmla="*/ 2172377 w 5052211"/>
              <a:gd name="connsiteY62" fmla="*/ 736728 h 2008480"/>
              <a:gd name="connsiteX63" fmla="*/ 2140846 w 5052211"/>
              <a:gd name="connsiteY63" fmla="*/ 621114 h 2008480"/>
              <a:gd name="connsiteX64" fmla="*/ 2119825 w 5052211"/>
              <a:gd name="connsiteY64" fmla="*/ 579073 h 2008480"/>
              <a:gd name="connsiteX65" fmla="*/ 2109315 w 5052211"/>
              <a:gd name="connsiteY65" fmla="*/ 547542 h 2008480"/>
              <a:gd name="connsiteX66" fmla="*/ 2046252 w 5052211"/>
              <a:gd name="connsiteY66" fmla="*/ 463459 h 2008480"/>
              <a:gd name="connsiteX67" fmla="*/ 1962170 w 5052211"/>
              <a:gd name="connsiteY67" fmla="*/ 326825 h 2008480"/>
              <a:gd name="connsiteX68" fmla="*/ 1920128 w 5052211"/>
              <a:gd name="connsiteY68" fmla="*/ 295294 h 2008480"/>
              <a:gd name="connsiteX69" fmla="*/ 1794004 w 5052211"/>
              <a:gd name="connsiteY69" fmla="*/ 263763 h 2008480"/>
              <a:gd name="connsiteX70" fmla="*/ 1699411 w 5052211"/>
              <a:gd name="connsiteY70" fmla="*/ 211211 h 2008480"/>
              <a:gd name="connsiteX71" fmla="*/ 1636349 w 5052211"/>
              <a:gd name="connsiteY71" fmla="*/ 200700 h 2008480"/>
              <a:gd name="connsiteX72" fmla="*/ 1604818 w 5052211"/>
              <a:gd name="connsiteY72" fmla="*/ 190190 h 2008480"/>
              <a:gd name="connsiteX73" fmla="*/ 1352570 w 5052211"/>
              <a:gd name="connsiteY73" fmla="*/ 200700 h 2008480"/>
              <a:gd name="connsiteX74" fmla="*/ 1278997 w 5052211"/>
              <a:gd name="connsiteY74" fmla="*/ 211211 h 2008480"/>
              <a:gd name="connsiteX75" fmla="*/ 1131852 w 5052211"/>
              <a:gd name="connsiteY75" fmla="*/ 263763 h 2008480"/>
              <a:gd name="connsiteX76" fmla="*/ 1068790 w 5052211"/>
              <a:gd name="connsiteY76" fmla="*/ 284783 h 2008480"/>
              <a:gd name="connsiteX77" fmla="*/ 1026749 w 5052211"/>
              <a:gd name="connsiteY77" fmla="*/ 295294 h 2008480"/>
              <a:gd name="connsiteX78" fmla="*/ 974197 w 5052211"/>
              <a:gd name="connsiteY78" fmla="*/ 316314 h 2008480"/>
              <a:gd name="connsiteX79" fmla="*/ 869094 w 5052211"/>
              <a:gd name="connsiteY79" fmla="*/ 400397 h 2008480"/>
              <a:gd name="connsiteX80" fmla="*/ 721949 w 5052211"/>
              <a:gd name="connsiteY80" fmla="*/ 473969 h 2008480"/>
              <a:gd name="connsiteX81" fmla="*/ 648377 w 5052211"/>
              <a:gd name="connsiteY81" fmla="*/ 526521 h 2008480"/>
              <a:gd name="connsiteX82" fmla="*/ 574804 w 5052211"/>
              <a:gd name="connsiteY82" fmla="*/ 621114 h 2008480"/>
              <a:gd name="connsiteX83" fmla="*/ 511742 w 5052211"/>
              <a:gd name="connsiteY83" fmla="*/ 799790 h 2008480"/>
              <a:gd name="connsiteX84" fmla="*/ 490721 w 5052211"/>
              <a:gd name="connsiteY84" fmla="*/ 862852 h 2008480"/>
              <a:gd name="connsiteX85" fmla="*/ 480211 w 5052211"/>
              <a:gd name="connsiteY85" fmla="*/ 946935 h 20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52211" h="2008480">
                <a:moveTo>
                  <a:pt x="480211" y="946935"/>
                </a:moveTo>
                <a:cubicBezTo>
                  <a:pt x="452184" y="955694"/>
                  <a:pt x="373174" y="933010"/>
                  <a:pt x="322556" y="915404"/>
                </a:cubicBezTo>
                <a:cubicBezTo>
                  <a:pt x="291339" y="904546"/>
                  <a:pt x="267022" y="879506"/>
                  <a:pt x="238473" y="862852"/>
                </a:cubicBezTo>
                <a:cubicBezTo>
                  <a:pt x="224939" y="854957"/>
                  <a:pt x="208328" y="852027"/>
                  <a:pt x="196432" y="841831"/>
                </a:cubicBezTo>
                <a:cubicBezTo>
                  <a:pt x="158814" y="809587"/>
                  <a:pt x="118811" y="777953"/>
                  <a:pt x="91328" y="736728"/>
                </a:cubicBezTo>
                <a:cubicBezTo>
                  <a:pt x="60591" y="690622"/>
                  <a:pt x="77887" y="715302"/>
                  <a:pt x="38777" y="663156"/>
                </a:cubicBezTo>
                <a:cubicBezTo>
                  <a:pt x="35273" y="652646"/>
                  <a:pt x="32630" y="641808"/>
                  <a:pt x="28266" y="631625"/>
                </a:cubicBezTo>
                <a:cubicBezTo>
                  <a:pt x="7334" y="582783"/>
                  <a:pt x="-17627" y="571844"/>
                  <a:pt x="17756" y="505500"/>
                </a:cubicBezTo>
                <a:cubicBezTo>
                  <a:pt x="46883" y="450887"/>
                  <a:pt x="140313" y="401172"/>
                  <a:pt x="185921" y="368866"/>
                </a:cubicBezTo>
                <a:cubicBezTo>
                  <a:pt x="368831" y="239305"/>
                  <a:pt x="276657" y="264405"/>
                  <a:pt x="406639" y="242742"/>
                </a:cubicBezTo>
                <a:cubicBezTo>
                  <a:pt x="431163" y="225225"/>
                  <a:pt x="454368" y="205696"/>
                  <a:pt x="480211" y="190190"/>
                </a:cubicBezTo>
                <a:cubicBezTo>
                  <a:pt x="507081" y="174068"/>
                  <a:pt x="538952" y="166580"/>
                  <a:pt x="564294" y="148149"/>
                </a:cubicBezTo>
                <a:cubicBezTo>
                  <a:pt x="578461" y="137846"/>
                  <a:pt x="582368" y="117321"/>
                  <a:pt x="595825" y="106107"/>
                </a:cubicBezTo>
                <a:cubicBezTo>
                  <a:pt x="604336" y="99014"/>
                  <a:pt x="616668" y="98512"/>
                  <a:pt x="627356" y="95597"/>
                </a:cubicBezTo>
                <a:cubicBezTo>
                  <a:pt x="655228" y="87995"/>
                  <a:pt x="683411" y="81583"/>
                  <a:pt x="711439" y="74576"/>
                </a:cubicBezTo>
                <a:cubicBezTo>
                  <a:pt x="721949" y="67569"/>
                  <a:pt x="734038" y="62488"/>
                  <a:pt x="742970" y="53556"/>
                </a:cubicBezTo>
                <a:cubicBezTo>
                  <a:pt x="758833" y="37693"/>
                  <a:pt x="762588" y="1673"/>
                  <a:pt x="785011" y="1004"/>
                </a:cubicBezTo>
                <a:cubicBezTo>
                  <a:pt x="1005880" y="-5589"/>
                  <a:pt x="1226446" y="22025"/>
                  <a:pt x="1447163" y="32535"/>
                </a:cubicBezTo>
                <a:cubicBezTo>
                  <a:pt x="1541960" y="70454"/>
                  <a:pt x="1468952" y="45301"/>
                  <a:pt x="1615328" y="74576"/>
                </a:cubicBezTo>
                <a:cubicBezTo>
                  <a:pt x="1629493" y="77409"/>
                  <a:pt x="1643013" y="83492"/>
                  <a:pt x="1657370" y="85087"/>
                </a:cubicBezTo>
                <a:cubicBezTo>
                  <a:pt x="1765394" y="97090"/>
                  <a:pt x="1996455" y="102979"/>
                  <a:pt x="2077783" y="106107"/>
                </a:cubicBezTo>
                <a:lnTo>
                  <a:pt x="2245949" y="127128"/>
                </a:lnTo>
                <a:cubicBezTo>
                  <a:pt x="2267064" y="130007"/>
                  <a:pt x="2287700" y="137638"/>
                  <a:pt x="2309011" y="137638"/>
                </a:cubicBezTo>
                <a:cubicBezTo>
                  <a:pt x="2477213" y="137638"/>
                  <a:pt x="2645342" y="130631"/>
                  <a:pt x="2813508" y="127128"/>
                </a:cubicBezTo>
                <a:cubicBezTo>
                  <a:pt x="3161106" y="141611"/>
                  <a:pt x="2988458" y="77389"/>
                  <a:pt x="3107797" y="179680"/>
                </a:cubicBezTo>
                <a:cubicBezTo>
                  <a:pt x="3117388" y="187901"/>
                  <a:pt x="3128818" y="193693"/>
                  <a:pt x="3139328" y="200700"/>
                </a:cubicBezTo>
                <a:cubicBezTo>
                  <a:pt x="3179216" y="260531"/>
                  <a:pt x="3137208" y="211500"/>
                  <a:pt x="3191880" y="242742"/>
                </a:cubicBezTo>
                <a:cubicBezTo>
                  <a:pt x="3334487" y="324234"/>
                  <a:pt x="3050469" y="266297"/>
                  <a:pt x="3475659" y="284783"/>
                </a:cubicBezTo>
                <a:cubicBezTo>
                  <a:pt x="3486169" y="288287"/>
                  <a:pt x="3496778" y="291508"/>
                  <a:pt x="3507190" y="295294"/>
                </a:cubicBezTo>
                <a:cubicBezTo>
                  <a:pt x="3535321" y="305524"/>
                  <a:pt x="3563001" y="316991"/>
                  <a:pt x="3591273" y="326825"/>
                </a:cubicBezTo>
                <a:cubicBezTo>
                  <a:pt x="3643593" y="345023"/>
                  <a:pt x="3696376" y="361859"/>
                  <a:pt x="3748928" y="379376"/>
                </a:cubicBezTo>
                <a:cubicBezTo>
                  <a:pt x="3797976" y="414411"/>
                  <a:pt x="3843157" y="455617"/>
                  <a:pt x="3896073" y="484480"/>
                </a:cubicBezTo>
                <a:cubicBezTo>
                  <a:pt x="3959480" y="519065"/>
                  <a:pt x="4027448" y="545138"/>
                  <a:pt x="4095770" y="568563"/>
                </a:cubicBezTo>
                <a:cubicBezTo>
                  <a:pt x="4141701" y="584311"/>
                  <a:pt x="4293379" y="617147"/>
                  <a:pt x="4358528" y="631625"/>
                </a:cubicBezTo>
                <a:cubicBezTo>
                  <a:pt x="4376045" y="642135"/>
                  <a:pt x="4391700" y="656696"/>
                  <a:pt x="4411080" y="663156"/>
                </a:cubicBezTo>
                <a:cubicBezTo>
                  <a:pt x="4455423" y="677937"/>
                  <a:pt x="4505908" y="673783"/>
                  <a:pt x="4547715" y="694687"/>
                </a:cubicBezTo>
                <a:cubicBezTo>
                  <a:pt x="4572189" y="706924"/>
                  <a:pt x="4579186" y="740303"/>
                  <a:pt x="4600266" y="757749"/>
                </a:cubicBezTo>
                <a:cubicBezTo>
                  <a:pt x="4681237" y="824760"/>
                  <a:pt x="4768106" y="884309"/>
                  <a:pt x="4852515" y="946935"/>
                </a:cubicBezTo>
                <a:cubicBezTo>
                  <a:pt x="4876719" y="964892"/>
                  <a:pt x="4904776" y="978177"/>
                  <a:pt x="4926087" y="999487"/>
                </a:cubicBezTo>
                <a:lnTo>
                  <a:pt x="5010170" y="1083569"/>
                </a:lnTo>
                <a:cubicBezTo>
                  <a:pt x="5020680" y="1115100"/>
                  <a:pt x="5031927" y="1146396"/>
                  <a:pt x="5041701" y="1178163"/>
                </a:cubicBezTo>
                <a:cubicBezTo>
                  <a:pt x="5045949" y="1191969"/>
                  <a:pt x="5052211" y="1205759"/>
                  <a:pt x="5052211" y="1220204"/>
                </a:cubicBezTo>
                <a:cubicBezTo>
                  <a:pt x="5052211" y="1346638"/>
                  <a:pt x="5031836" y="1379602"/>
                  <a:pt x="4968128" y="1503983"/>
                </a:cubicBezTo>
                <a:cubicBezTo>
                  <a:pt x="4922365" y="1593330"/>
                  <a:pt x="4874186" y="1681615"/>
                  <a:pt x="4820983" y="1766742"/>
                </a:cubicBezTo>
                <a:cubicBezTo>
                  <a:pt x="4803466" y="1794770"/>
                  <a:pt x="4795327" y="1831614"/>
                  <a:pt x="4768432" y="1850825"/>
                </a:cubicBezTo>
                <a:cubicBezTo>
                  <a:pt x="4718644" y="1886388"/>
                  <a:pt x="4657623" y="1903093"/>
                  <a:pt x="4600266" y="1924397"/>
                </a:cubicBezTo>
                <a:cubicBezTo>
                  <a:pt x="4391829" y="2001816"/>
                  <a:pt x="4417173" y="1985711"/>
                  <a:pt x="4200873" y="2008480"/>
                </a:cubicBezTo>
                <a:cubicBezTo>
                  <a:pt x="3896073" y="2001473"/>
                  <a:pt x="3590957" y="2002994"/>
                  <a:pt x="3286473" y="1987459"/>
                </a:cubicBezTo>
                <a:cubicBezTo>
                  <a:pt x="3246579" y="1985424"/>
                  <a:pt x="3209718" y="1965180"/>
                  <a:pt x="3170859" y="1955928"/>
                </a:cubicBezTo>
                <a:cubicBezTo>
                  <a:pt x="3082786" y="1934958"/>
                  <a:pt x="3065848" y="1934918"/>
                  <a:pt x="2981673" y="1924397"/>
                </a:cubicBezTo>
                <a:cubicBezTo>
                  <a:pt x="2953645" y="1910383"/>
                  <a:pt x="2926042" y="1895488"/>
                  <a:pt x="2897590" y="1882356"/>
                </a:cubicBezTo>
                <a:cubicBezTo>
                  <a:pt x="2880460" y="1874450"/>
                  <a:pt x="2860297" y="1872432"/>
                  <a:pt x="2845039" y="1861335"/>
                </a:cubicBezTo>
                <a:cubicBezTo>
                  <a:pt x="2820997" y="1843850"/>
                  <a:pt x="2804548" y="1817620"/>
                  <a:pt x="2781977" y="1798273"/>
                </a:cubicBezTo>
                <a:cubicBezTo>
                  <a:pt x="2755377" y="1775473"/>
                  <a:pt x="2722667" y="1759984"/>
                  <a:pt x="2697894" y="1735211"/>
                </a:cubicBezTo>
                <a:cubicBezTo>
                  <a:pt x="2676583" y="1713900"/>
                  <a:pt x="2663425" y="1685748"/>
                  <a:pt x="2645342" y="1661638"/>
                </a:cubicBezTo>
                <a:cubicBezTo>
                  <a:pt x="2508388" y="1479032"/>
                  <a:pt x="2718560" y="1770450"/>
                  <a:pt x="2550749" y="1535514"/>
                </a:cubicBezTo>
                <a:cubicBezTo>
                  <a:pt x="2547246" y="1514493"/>
                  <a:pt x="2547407" y="1492521"/>
                  <a:pt x="2540239" y="1472452"/>
                </a:cubicBezTo>
                <a:cubicBezTo>
                  <a:pt x="2511656" y="1392420"/>
                  <a:pt x="2495619" y="1392958"/>
                  <a:pt x="2456156" y="1325307"/>
                </a:cubicBezTo>
                <a:cubicBezTo>
                  <a:pt x="2444314" y="1305007"/>
                  <a:pt x="2435879" y="1282877"/>
                  <a:pt x="2424625" y="1262245"/>
                </a:cubicBezTo>
                <a:cubicBezTo>
                  <a:pt x="2414843" y="1244311"/>
                  <a:pt x="2403604" y="1227211"/>
                  <a:pt x="2393094" y="1209694"/>
                </a:cubicBezTo>
                <a:cubicBezTo>
                  <a:pt x="2386087" y="1178163"/>
                  <a:pt x="2384797" y="1144789"/>
                  <a:pt x="2372073" y="1115100"/>
                </a:cubicBezTo>
                <a:cubicBezTo>
                  <a:pt x="2308248" y="966176"/>
                  <a:pt x="2288530" y="945588"/>
                  <a:pt x="2214418" y="841831"/>
                </a:cubicBezTo>
                <a:cubicBezTo>
                  <a:pt x="2192043" y="707577"/>
                  <a:pt x="2224080" y="840133"/>
                  <a:pt x="2172377" y="736728"/>
                </a:cubicBezTo>
                <a:cubicBezTo>
                  <a:pt x="2135521" y="663018"/>
                  <a:pt x="2163913" y="690315"/>
                  <a:pt x="2140846" y="621114"/>
                </a:cubicBezTo>
                <a:cubicBezTo>
                  <a:pt x="2135891" y="606250"/>
                  <a:pt x="2125997" y="593474"/>
                  <a:pt x="2119825" y="579073"/>
                </a:cubicBezTo>
                <a:cubicBezTo>
                  <a:pt x="2115461" y="568890"/>
                  <a:pt x="2114270" y="557451"/>
                  <a:pt x="2109315" y="547542"/>
                </a:cubicBezTo>
                <a:cubicBezTo>
                  <a:pt x="2083196" y="495305"/>
                  <a:pt x="2082725" y="499932"/>
                  <a:pt x="2046252" y="463459"/>
                </a:cubicBezTo>
                <a:cubicBezTo>
                  <a:pt x="2028463" y="410091"/>
                  <a:pt x="2017991" y="368690"/>
                  <a:pt x="1962170" y="326825"/>
                </a:cubicBezTo>
                <a:cubicBezTo>
                  <a:pt x="1948156" y="316315"/>
                  <a:pt x="1936530" y="301445"/>
                  <a:pt x="1920128" y="295294"/>
                </a:cubicBezTo>
                <a:cubicBezTo>
                  <a:pt x="1879552" y="280078"/>
                  <a:pt x="1794004" y="263763"/>
                  <a:pt x="1794004" y="263763"/>
                </a:cubicBezTo>
                <a:cubicBezTo>
                  <a:pt x="1753906" y="233688"/>
                  <a:pt x="1749880" y="224975"/>
                  <a:pt x="1699411" y="211211"/>
                </a:cubicBezTo>
                <a:cubicBezTo>
                  <a:pt x="1678851" y="205604"/>
                  <a:pt x="1657152" y="205323"/>
                  <a:pt x="1636349" y="200700"/>
                </a:cubicBezTo>
                <a:cubicBezTo>
                  <a:pt x="1625534" y="198297"/>
                  <a:pt x="1615328" y="193693"/>
                  <a:pt x="1604818" y="190190"/>
                </a:cubicBezTo>
                <a:cubicBezTo>
                  <a:pt x="1520735" y="193693"/>
                  <a:pt x="1436551" y="195282"/>
                  <a:pt x="1352570" y="200700"/>
                </a:cubicBezTo>
                <a:cubicBezTo>
                  <a:pt x="1327848" y="202295"/>
                  <a:pt x="1302817" y="204405"/>
                  <a:pt x="1278997" y="211211"/>
                </a:cubicBezTo>
                <a:cubicBezTo>
                  <a:pt x="1228918" y="225519"/>
                  <a:pt x="1181011" y="246558"/>
                  <a:pt x="1131852" y="263763"/>
                </a:cubicBezTo>
                <a:cubicBezTo>
                  <a:pt x="1110938" y="271083"/>
                  <a:pt x="1090286" y="279409"/>
                  <a:pt x="1068790" y="284783"/>
                </a:cubicBezTo>
                <a:cubicBezTo>
                  <a:pt x="1054776" y="288287"/>
                  <a:pt x="1040453" y="290726"/>
                  <a:pt x="1026749" y="295294"/>
                </a:cubicBezTo>
                <a:cubicBezTo>
                  <a:pt x="1008851" y="301260"/>
                  <a:pt x="991714" y="309307"/>
                  <a:pt x="974197" y="316314"/>
                </a:cubicBezTo>
                <a:cubicBezTo>
                  <a:pt x="910262" y="396234"/>
                  <a:pt x="959777" y="349388"/>
                  <a:pt x="869094" y="400397"/>
                </a:cubicBezTo>
                <a:cubicBezTo>
                  <a:pt x="737505" y="474415"/>
                  <a:pt x="808612" y="452304"/>
                  <a:pt x="721949" y="473969"/>
                </a:cubicBezTo>
                <a:cubicBezTo>
                  <a:pt x="704046" y="485905"/>
                  <a:pt x="661413" y="513485"/>
                  <a:pt x="648377" y="526521"/>
                </a:cubicBezTo>
                <a:cubicBezTo>
                  <a:pt x="611994" y="562904"/>
                  <a:pt x="599806" y="583612"/>
                  <a:pt x="574804" y="621114"/>
                </a:cubicBezTo>
                <a:cubicBezTo>
                  <a:pt x="537910" y="768686"/>
                  <a:pt x="574478" y="642949"/>
                  <a:pt x="511742" y="799790"/>
                </a:cubicBezTo>
                <a:cubicBezTo>
                  <a:pt x="503513" y="820363"/>
                  <a:pt x="498950" y="842279"/>
                  <a:pt x="490721" y="862852"/>
                </a:cubicBezTo>
                <a:cubicBezTo>
                  <a:pt x="472651" y="908028"/>
                  <a:pt x="508238" y="938176"/>
                  <a:pt x="480211" y="946935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7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4842655-9465-FEBF-D84A-94F9A077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00"/>
              </p:ext>
            </p:extLst>
          </p:nvPr>
        </p:nvGraphicFramePr>
        <p:xfrm>
          <a:off x="154151" y="1390869"/>
          <a:ext cx="9340194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86">
                  <a:extLst>
                    <a:ext uri="{9D8B030D-6E8A-4147-A177-3AD203B41FA5}">
                      <a16:colId xmlns:a16="http://schemas.microsoft.com/office/drawing/2014/main" val="688500130"/>
                    </a:ext>
                  </a:extLst>
                </a:gridCol>
                <a:gridCol w="1099924">
                  <a:extLst>
                    <a:ext uri="{9D8B030D-6E8A-4147-A177-3AD203B41FA5}">
                      <a16:colId xmlns:a16="http://schemas.microsoft.com/office/drawing/2014/main" val="1448952568"/>
                    </a:ext>
                  </a:extLst>
                </a:gridCol>
                <a:gridCol w="1470600">
                  <a:extLst>
                    <a:ext uri="{9D8B030D-6E8A-4147-A177-3AD203B41FA5}">
                      <a16:colId xmlns:a16="http://schemas.microsoft.com/office/drawing/2014/main" val="323595387"/>
                    </a:ext>
                  </a:extLst>
                </a:gridCol>
                <a:gridCol w="2189219">
                  <a:extLst>
                    <a:ext uri="{9D8B030D-6E8A-4147-A177-3AD203B41FA5}">
                      <a16:colId xmlns:a16="http://schemas.microsoft.com/office/drawing/2014/main" val="3619010305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67976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игрок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\ II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игрок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sng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Пас, Пас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Пас, Сыграть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Сыграть, Пас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Сыграть, Сыграть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9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Пас, 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trike="sngStrik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8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Пас, 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P*(-1, 1) + (-2, 2) * (1 – p) * q + (1, -1) * (1 – p) * ( 1 – q) = (- p – 2q + 2pq + 1 – p – q + </a:t>
                      </a:r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pq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= </a:t>
                      </a:r>
                      <a:r>
                        <a:rPr lang="en-US" dirty="0"/>
                        <a:t>3pq – 2p – 3q + 1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 * (-1, 1) + (-2, 2) * (1-p) * q + (0, 0) * (1-p) * (1-q) = -p – 2q + 2pq + 0</a:t>
                      </a:r>
                      <a:r>
                        <a:rPr lang="en-US" dirty="0"/>
                        <a:t> = 2pq – p – 2q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70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Сыграть, Пас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– p ) * (-1) + 0 * p * q + 1 * p * (1 – q) = -1 + p + p – </a:t>
                      </a:r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pq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dirty="0"/>
                        <a:t>= -</a:t>
                      </a:r>
                      <a:r>
                        <a:rPr lang="en-US" dirty="0" err="1"/>
                        <a:t>pq</a:t>
                      </a:r>
                      <a:r>
                        <a:rPr lang="en-US" dirty="0"/>
                        <a:t> + 2p - 1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– p) * (-1) + 0 * p * q + 2 * p * (1-q) = -1 + p + 2p – 2pq </a:t>
                      </a:r>
                      <a:r>
                        <a:rPr lang="en-US" dirty="0"/>
                        <a:t>= -2pq – 3p - 1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45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Сыграть, Сыграть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trike="sngStrike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trike="sng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 * (1 – q) – 2(1 – p) * q + (1 – p) * (1-q) = p – </a:t>
                      </a:r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pq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– 2q + 2pq + 1 – p – q + </a:t>
                      </a:r>
                      <a:r>
                        <a:rPr lang="en-US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pq</a:t>
                      </a:r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dirty="0"/>
                        <a:t>= 2pq – 3q + 1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2*p*(1-q) – 2*(1-p) * q = 2p – 2pq – 2q + 2pq </a:t>
                      </a:r>
                      <a:r>
                        <a:rPr lang="en-US" dirty="0"/>
                        <a:t>= 2p – 2q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0056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D7162B-4A85-B88C-860B-FF28AECC981D}"/>
              </a:ext>
            </a:extLst>
          </p:cNvPr>
          <p:cNvSpPr txBox="1"/>
          <p:nvPr/>
        </p:nvSpPr>
        <p:spPr>
          <a:xfrm>
            <a:off x="651640" y="336331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 1</a:t>
            </a:r>
            <a:r>
              <a:rPr lang="en-US" dirty="0"/>
              <a:t>: </a:t>
            </a:r>
            <a:r>
              <a:rPr lang="ru-RU" dirty="0"/>
              <a:t>2 информационных множества, 1.1 и 1.2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FF2CD-460B-2659-C32C-183588F165B5}"/>
              </a:ext>
            </a:extLst>
          </p:cNvPr>
          <p:cNvSpPr txBox="1"/>
          <p:nvPr/>
        </p:nvSpPr>
        <p:spPr>
          <a:xfrm>
            <a:off x="651639" y="902712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 2</a:t>
            </a:r>
            <a:r>
              <a:rPr lang="en-US" dirty="0"/>
              <a:t>: </a:t>
            </a:r>
            <a:r>
              <a:rPr lang="ru-RU" dirty="0"/>
              <a:t>2 информационных множества, 2.1 и 2.3, а также 2.2 и 2.4</a:t>
            </a:r>
          </a:p>
        </p:txBody>
      </p:sp>
    </p:spTree>
    <p:extLst>
      <p:ext uri="{BB962C8B-B14F-4D97-AF65-F5344CB8AC3E}">
        <p14:creationId xmlns:p14="http://schemas.microsoft.com/office/powerpoint/2010/main" val="19642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4E0E988-A916-91A5-DFD4-5641C2B40E6B}"/>
                  </a:ext>
                </a:extLst>
              </p14:cNvPr>
              <p14:cNvContentPartPr/>
              <p14:nvPr/>
            </p14:nvContentPartPr>
            <p14:xfrm>
              <a:off x="3278913" y="398665"/>
              <a:ext cx="88200" cy="3510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4E0E988-A916-91A5-DFD4-5641C2B40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4593" y="394345"/>
                <a:ext cx="96840" cy="351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7DA1B67-A8AA-75E2-7FFD-BE8D4CF7B93F}"/>
              </a:ext>
            </a:extLst>
          </p:cNvPr>
          <p:cNvGrpSpPr/>
          <p:nvPr/>
        </p:nvGrpSpPr>
        <p:grpSpPr>
          <a:xfrm>
            <a:off x="577833" y="251785"/>
            <a:ext cx="4254480" cy="3454560"/>
            <a:chOff x="577833" y="251785"/>
            <a:chExt cx="4254480" cy="34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EAEBB3A-3D4F-2B4F-2923-4A4A3A86F931}"/>
                    </a:ext>
                  </a:extLst>
                </p14:cNvPr>
                <p14:cNvContentPartPr/>
                <p14:nvPr/>
              </p14:nvContentPartPr>
              <p14:xfrm>
                <a:off x="1238433" y="283465"/>
                <a:ext cx="222840" cy="34228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EAEBB3A-3D4F-2B4F-2923-4A4A3A86F9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4113" y="279145"/>
                  <a:ext cx="231480" cy="34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A0EE98A-BE09-28EC-1C0F-93DD5083D8F9}"/>
                    </a:ext>
                  </a:extLst>
                </p14:cNvPr>
                <p14:cNvContentPartPr/>
                <p14:nvPr/>
              </p14:nvContentPartPr>
              <p14:xfrm>
                <a:off x="1208553" y="286345"/>
                <a:ext cx="283680" cy="1130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A0EE98A-BE09-28EC-1C0F-93DD5083D8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233" y="282025"/>
                  <a:ext cx="292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CFBE5FC-0701-C94C-8165-357D24E32EE1}"/>
                    </a:ext>
                  </a:extLst>
                </p14:cNvPr>
                <p14:cNvContentPartPr/>
                <p14:nvPr/>
              </p14:nvContentPartPr>
              <p14:xfrm>
                <a:off x="1523913" y="251785"/>
                <a:ext cx="36360" cy="1569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CFBE5FC-0701-C94C-8165-357D24E32E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9593" y="247465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781CD5C-ED8D-AD25-7F64-5FD3611021D6}"/>
                    </a:ext>
                  </a:extLst>
                </p14:cNvPr>
                <p14:cNvContentPartPr/>
                <p14:nvPr/>
              </p14:nvContentPartPr>
              <p14:xfrm>
                <a:off x="1008753" y="3320065"/>
                <a:ext cx="3058920" cy="439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781CD5C-ED8D-AD25-7F64-5FD3611021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4433" y="3315745"/>
                  <a:ext cx="3067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7DB2075-8232-12D5-B420-252598923502}"/>
                    </a:ext>
                  </a:extLst>
                </p14:cNvPr>
                <p14:cNvContentPartPr/>
                <p14:nvPr/>
              </p14:nvContentPartPr>
              <p14:xfrm>
                <a:off x="3846633" y="3226105"/>
                <a:ext cx="277920" cy="2448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7DB2075-8232-12D5-B420-2525989235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2313" y="3221785"/>
                  <a:ext cx="286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C0138D2-E5C0-852B-31C9-285413334085}"/>
                    </a:ext>
                  </a:extLst>
                </p14:cNvPr>
                <p14:cNvContentPartPr/>
                <p14:nvPr/>
              </p14:nvContentPartPr>
              <p14:xfrm>
                <a:off x="1008393" y="2265625"/>
                <a:ext cx="11160" cy="25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C0138D2-E5C0-852B-31C9-2854133340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073" y="2261305"/>
                  <a:ext cx="19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FC579B1F-9BB5-ECBC-F8E1-944F0B970BC8}"/>
                    </a:ext>
                  </a:extLst>
                </p14:cNvPr>
                <p14:cNvContentPartPr/>
                <p14:nvPr/>
              </p14:nvContentPartPr>
              <p14:xfrm>
                <a:off x="987513" y="972505"/>
                <a:ext cx="3844800" cy="12769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FC579B1F-9BB5-ECBC-F8E1-944F0B970B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3193" y="968185"/>
                  <a:ext cx="3853440" cy="12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C1A2759-BB4A-0464-9AD5-B7912C8A063E}"/>
                    </a:ext>
                  </a:extLst>
                </p14:cNvPr>
                <p14:cNvContentPartPr/>
                <p14:nvPr/>
              </p14:nvContentPartPr>
              <p14:xfrm>
                <a:off x="577833" y="1396945"/>
                <a:ext cx="3435120" cy="9172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C1A2759-BB4A-0464-9AD5-B7912C8A06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3513" y="1392625"/>
                  <a:ext cx="344376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DB5A30E-137C-3190-21C4-BBE2ACD27016}"/>
                    </a:ext>
                  </a:extLst>
                </p14:cNvPr>
                <p14:cNvContentPartPr/>
                <p14:nvPr/>
              </p14:nvContentPartPr>
              <p14:xfrm>
                <a:off x="1060953" y="903385"/>
                <a:ext cx="2416680" cy="2475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DB5A30E-137C-3190-21C4-BBE2ACD270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6633" y="899065"/>
                  <a:ext cx="2425320" cy="248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5E086A2-8529-FDC1-EB5B-CB61EE97BD34}"/>
                  </a:ext>
                </a:extLst>
              </p14:cNvPr>
              <p14:cNvContentPartPr/>
              <p14:nvPr/>
            </p14:nvContentPartPr>
            <p14:xfrm>
              <a:off x="1387113" y="1229545"/>
              <a:ext cx="2067120" cy="58968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5E086A2-8529-FDC1-EB5B-CB61EE97BD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82793" y="1225225"/>
                <a:ext cx="207576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350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569</Words>
  <Application>Microsoft Office PowerPoint</Application>
  <PresentationFormat>Широкоэкранный</PresentationFormat>
  <Paragraphs>97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2</cp:revision>
  <dcterms:created xsi:type="dcterms:W3CDTF">2022-05-26T14:26:39Z</dcterms:created>
  <dcterms:modified xsi:type="dcterms:W3CDTF">2022-05-26T15:49:18Z</dcterms:modified>
</cp:coreProperties>
</file>