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65645-F27C-41CD-2D9E-6C09E53F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96EA8F-3F98-EA45-B94C-942E58FC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07B6D-E91B-7EEB-CFEC-CF03A54B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83D80-3625-CFF9-F974-EBC53E6D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049EA-A704-566E-5823-D3FC959D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48982-E04C-F7E5-21BA-26610EE3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70E27E-8638-DC47-FEC6-2E12C22B2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DC902-950B-D8AF-8A18-604BA5D0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92B6E-7344-7C41-8030-D31DC47B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C4177-E55D-A13D-E0B5-5E50603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F33A27-6DAF-AE8A-1423-B2D372DF8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D446AC-3892-3F9A-762C-7D2A0953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C70E2-EECB-A084-B5AA-37E5A445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BC4873-750E-2A9C-2729-254B94AE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64883-1AC8-1B4F-B8E4-0995E136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7D54E-BB11-BD73-F547-AAE2CA94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5B5CE-B628-9817-0D4D-C2DB4272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35F69-3AB0-19CD-ED89-B066905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41D5B-2395-E595-6FEE-33FB59CE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412E7-D0EC-B196-0C77-7BE5F295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CE3A9-3BDF-EEF4-6DF8-A0E1EC3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6E8DC5-8AC5-006A-1F78-96D1B086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69AF00-E433-86BA-310D-9AD71DA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172F0-B7DC-2C0A-97A3-41A4687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60FFF3-E8A4-C9F5-604C-30D03C52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4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39721-B7A9-4007-EC9C-F5D0DB16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E86D1-2870-FAB0-A434-1B3BFBB84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A0A830-E6CD-9DDD-192B-33BF031A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84A520-AA5D-45B4-0849-ECBAA069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A57315-72FD-D7F5-67B1-244E6BBE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4AB2F-3BDA-4C42-9E72-BB25B2FF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73A29-4B91-B4E1-6077-45694E43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5133D-4E58-18C3-B6D0-D32F5058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6A0C4-7529-7088-B1BC-DD951649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EC854F-7DAA-A122-554D-058394A05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E8E30-C4C3-4E03-B8B4-598FCD86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B9C4AD-5A08-6B45-99A3-BE32C01E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2602ED-F1FA-C299-2DEA-64325603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225F81-0DA8-6E82-04B8-318449AC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5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8BD08-8FA4-DEEE-F369-75CD0DE3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EEACF4-0364-2842-C879-D8723957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307161-3880-72DA-4EA6-73665C9B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298B3-FAC0-E613-B026-0520EACA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2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AEE356-A560-8FE7-972A-1A7C0768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75C6FB-4645-1538-6662-53F1FFFE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AC3BF-615F-A1B4-40B2-22CC6329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3205E-3B3A-CA23-B5DE-9460BA6D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466B-E595-837A-23CB-864522B4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E2519-729D-C86B-50C7-2B897B21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E7F195-E53C-DD11-389E-828AAFDC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944F0-558B-BF0C-0A42-4D2C0D9B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B59B23-F18D-85F6-C4A3-AA81AC4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6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EAFA3-A6D2-C066-E003-AAF2AECE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052CE1-D598-2ED8-20F5-38B9F84A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8C5FB-9E76-6AF8-419A-E03BCE96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58258D-A50F-580F-64E8-EDEDCAAD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07CEC-01B1-C95F-CE81-3EFCC205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035AF6-C8C3-1363-CD53-DF017525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16E9F-960B-10EF-B417-9ABABCDC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1CEBAD-AFF5-3949-7D38-A832F4E9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4680E-AFCE-45BA-9C90-77B8E771F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9BCC-0720-4C35-92AD-F25264C8AD49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D7921-859C-5111-4381-E831EEB00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15BB9-1E99-E884-9D3B-DC6B86D6F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91D8-F75F-4190-8DC6-1021A520F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5D352-6B49-1AC8-BED5-7E3D4600D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3AFC7-C14B-BDEB-E7A0-0D0AC3B97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43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Есаков Вячеслав Александрович</dc:creator>
  <cp:lastModifiedBy>Есаков Вячеслав Александрович</cp:lastModifiedBy>
  <cp:revision>1</cp:revision>
  <dcterms:created xsi:type="dcterms:W3CDTF">2022-06-02T14:23:21Z</dcterms:created>
  <dcterms:modified xsi:type="dcterms:W3CDTF">2022-06-02T14:31:26Z</dcterms:modified>
</cp:coreProperties>
</file>