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8" r:id="rId9"/>
    <p:sldId id="269" r:id="rId10"/>
    <p:sldId id="270" r:id="rId11"/>
    <p:sldId id="267" r:id="rId12"/>
    <p:sldId id="263" r:id="rId13"/>
    <p:sldId id="264" r:id="rId14"/>
    <p:sldId id="265" r:id="rId15"/>
    <p:sldId id="271" r:id="rId16"/>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57E4D-AA3F-473D-9675-66E5F0DC9BE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7F57D707-AE31-4A4D-8D1F-259B9811C228}">
      <dgm:prSet phldrT="[Texto]"/>
      <dgm:spPr/>
      <dgm:t>
        <a:bodyPr/>
        <a:lstStyle/>
        <a:p>
          <a:r>
            <a:rPr lang="es-ES" dirty="0" smtClean="0"/>
            <a:t>Búsqueda de empresa</a:t>
          </a:r>
          <a:endParaRPr lang="es-ES" dirty="0"/>
        </a:p>
      </dgm:t>
    </dgm:pt>
    <dgm:pt modelId="{5D0A98C9-15BA-443E-B82D-11C0F3A699FF}" type="parTrans" cxnId="{B156A8F1-0494-4D19-8DEB-C9C1F9176D96}">
      <dgm:prSet/>
      <dgm:spPr/>
      <dgm:t>
        <a:bodyPr/>
        <a:lstStyle/>
        <a:p>
          <a:endParaRPr lang="es-ES"/>
        </a:p>
      </dgm:t>
    </dgm:pt>
    <dgm:pt modelId="{C00BA800-2664-4625-8925-66233635B339}" type="sibTrans" cxnId="{B156A8F1-0494-4D19-8DEB-C9C1F9176D96}">
      <dgm:prSet/>
      <dgm:spPr/>
      <dgm:t>
        <a:bodyPr/>
        <a:lstStyle/>
        <a:p>
          <a:endParaRPr lang="es-ES"/>
        </a:p>
      </dgm:t>
    </dgm:pt>
    <dgm:pt modelId="{BEC5FC04-515D-43EE-ABDB-391CE0AF4739}">
      <dgm:prSet phldrT="[Texto]"/>
      <dgm:spPr/>
      <dgm:t>
        <a:bodyPr/>
        <a:lstStyle/>
        <a:p>
          <a:r>
            <a:rPr lang="es-ES" dirty="0" smtClean="0"/>
            <a:t>Primer contacto con el interesado</a:t>
          </a:r>
          <a:endParaRPr lang="es-ES" dirty="0"/>
        </a:p>
      </dgm:t>
    </dgm:pt>
    <dgm:pt modelId="{8E68FCBB-FB56-49D9-8E47-576A2638A7B1}" type="parTrans" cxnId="{0FD0A7D6-D0BC-4BD1-8EB8-DF19FA3334AA}">
      <dgm:prSet/>
      <dgm:spPr/>
      <dgm:t>
        <a:bodyPr/>
        <a:lstStyle/>
        <a:p>
          <a:endParaRPr lang="es-ES"/>
        </a:p>
      </dgm:t>
    </dgm:pt>
    <dgm:pt modelId="{9F3A4356-5F6F-4F6D-A118-92BD79767EAD}" type="sibTrans" cxnId="{0FD0A7D6-D0BC-4BD1-8EB8-DF19FA3334AA}">
      <dgm:prSet/>
      <dgm:spPr/>
      <dgm:t>
        <a:bodyPr/>
        <a:lstStyle/>
        <a:p>
          <a:endParaRPr lang="es-ES"/>
        </a:p>
      </dgm:t>
    </dgm:pt>
    <dgm:pt modelId="{DE76FFB2-14A8-484A-8DFC-CB0BCA16E829}">
      <dgm:prSet phldrT="[Texto]"/>
      <dgm:spPr/>
      <dgm:t>
        <a:bodyPr/>
        <a:lstStyle/>
        <a:p>
          <a:r>
            <a:rPr lang="es-ES" dirty="0" smtClean="0"/>
            <a:t>Evaluación de requerimientos</a:t>
          </a:r>
          <a:endParaRPr lang="es-ES" dirty="0"/>
        </a:p>
      </dgm:t>
    </dgm:pt>
    <dgm:pt modelId="{2E4BAF28-B113-45D8-9CEE-CD3E0A5BB3EB}" type="parTrans" cxnId="{F186B216-D436-4D7C-8725-DD5D23FD126E}">
      <dgm:prSet/>
      <dgm:spPr/>
      <dgm:t>
        <a:bodyPr/>
        <a:lstStyle/>
        <a:p>
          <a:endParaRPr lang="es-ES"/>
        </a:p>
      </dgm:t>
    </dgm:pt>
    <dgm:pt modelId="{B814FEA4-ECEC-40EC-A328-CEEF904949D4}" type="sibTrans" cxnId="{F186B216-D436-4D7C-8725-DD5D23FD126E}">
      <dgm:prSet/>
      <dgm:spPr/>
      <dgm:t>
        <a:bodyPr/>
        <a:lstStyle/>
        <a:p>
          <a:endParaRPr lang="es-ES"/>
        </a:p>
      </dgm:t>
    </dgm:pt>
    <dgm:pt modelId="{EB5BE566-5E18-4748-83F6-DF9E7B1E5A44}">
      <dgm:prSet phldrT="[Texto]"/>
      <dgm:spPr/>
      <dgm:t>
        <a:bodyPr/>
        <a:lstStyle/>
        <a:p>
          <a:r>
            <a:rPr lang="es-ES" dirty="0" smtClean="0"/>
            <a:t>Planteamiento del problema y evaluación de requerimientos</a:t>
          </a:r>
          <a:endParaRPr lang="es-ES" dirty="0"/>
        </a:p>
      </dgm:t>
    </dgm:pt>
    <dgm:pt modelId="{9F20E2C8-459F-4003-A536-16BF6F920BC4}" type="parTrans" cxnId="{F7854F7C-202A-4FFD-B1AD-F48B42B35B44}">
      <dgm:prSet/>
      <dgm:spPr/>
      <dgm:t>
        <a:bodyPr/>
        <a:lstStyle/>
        <a:p>
          <a:endParaRPr lang="es-ES"/>
        </a:p>
      </dgm:t>
    </dgm:pt>
    <dgm:pt modelId="{EB670D82-0E23-489B-8795-62DF76BD664A}" type="sibTrans" cxnId="{F7854F7C-202A-4FFD-B1AD-F48B42B35B44}">
      <dgm:prSet/>
      <dgm:spPr/>
      <dgm:t>
        <a:bodyPr/>
        <a:lstStyle/>
        <a:p>
          <a:endParaRPr lang="es-ES"/>
        </a:p>
      </dgm:t>
    </dgm:pt>
    <dgm:pt modelId="{287168F5-B454-46C6-AF3F-186844246B33}">
      <dgm:prSet phldrT="[Texto]"/>
      <dgm:spPr/>
      <dgm:t>
        <a:bodyPr/>
        <a:lstStyle/>
        <a:p>
          <a:r>
            <a:rPr lang="es-ES" dirty="0" smtClean="0"/>
            <a:t>Análisis de requerimientos</a:t>
          </a:r>
          <a:endParaRPr lang="es-ES" dirty="0"/>
        </a:p>
      </dgm:t>
    </dgm:pt>
    <dgm:pt modelId="{C8C9A917-0646-4304-9C98-BB044F7A1041}" type="parTrans" cxnId="{277A2F37-745E-4540-B151-7928BD32B4F7}">
      <dgm:prSet/>
      <dgm:spPr/>
      <dgm:t>
        <a:bodyPr/>
        <a:lstStyle/>
        <a:p>
          <a:endParaRPr lang="es-ES"/>
        </a:p>
      </dgm:t>
    </dgm:pt>
    <dgm:pt modelId="{81857792-28D7-4A54-917E-3348DD083681}" type="sibTrans" cxnId="{277A2F37-745E-4540-B151-7928BD32B4F7}">
      <dgm:prSet/>
      <dgm:spPr/>
      <dgm:t>
        <a:bodyPr/>
        <a:lstStyle/>
        <a:p>
          <a:endParaRPr lang="es-ES"/>
        </a:p>
      </dgm:t>
    </dgm:pt>
    <dgm:pt modelId="{BF1DAC07-B7DE-498C-94DB-7EE903B787C4}">
      <dgm:prSet phldrT="[Texto]"/>
      <dgm:spPr/>
      <dgm:t>
        <a:bodyPr/>
        <a:lstStyle/>
        <a:p>
          <a:r>
            <a:rPr lang="es-ES" dirty="0" smtClean="0"/>
            <a:t>Planteamiento de la solución</a:t>
          </a:r>
          <a:endParaRPr lang="es-ES" dirty="0"/>
        </a:p>
      </dgm:t>
    </dgm:pt>
    <dgm:pt modelId="{FE3BEA84-2B11-432E-A511-BF5DBBB6A895}" type="parTrans" cxnId="{D967FE50-5AF6-45FD-A764-0C9F833C1CCE}">
      <dgm:prSet/>
      <dgm:spPr/>
      <dgm:t>
        <a:bodyPr/>
        <a:lstStyle/>
        <a:p>
          <a:endParaRPr lang="es-ES"/>
        </a:p>
      </dgm:t>
    </dgm:pt>
    <dgm:pt modelId="{83248B4E-EF6E-4B3F-90E8-72BAABCE24CE}" type="sibTrans" cxnId="{D967FE50-5AF6-45FD-A764-0C9F833C1CCE}">
      <dgm:prSet/>
      <dgm:spPr/>
      <dgm:t>
        <a:bodyPr/>
        <a:lstStyle/>
        <a:p>
          <a:endParaRPr lang="es-ES"/>
        </a:p>
      </dgm:t>
    </dgm:pt>
    <dgm:pt modelId="{5EC19B81-73A3-4664-9AB2-9B0347975E9C}" type="pres">
      <dgm:prSet presAssocID="{F8B57E4D-AA3F-473D-9675-66E5F0DC9BE4}" presName="Name0" presStyleCnt="0">
        <dgm:presLayoutVars>
          <dgm:chPref val="3"/>
          <dgm:dir/>
          <dgm:animLvl val="lvl"/>
          <dgm:resizeHandles/>
        </dgm:presLayoutVars>
      </dgm:prSet>
      <dgm:spPr/>
      <dgm:t>
        <a:bodyPr/>
        <a:lstStyle/>
        <a:p>
          <a:endParaRPr lang="es-ES"/>
        </a:p>
      </dgm:t>
    </dgm:pt>
    <dgm:pt modelId="{D3081285-2D63-4A18-88A4-EFF455B46165}" type="pres">
      <dgm:prSet presAssocID="{7F57D707-AE31-4A4D-8D1F-259B9811C228}" presName="horFlow" presStyleCnt="0"/>
      <dgm:spPr/>
    </dgm:pt>
    <dgm:pt modelId="{BC9DFA38-0490-4E41-823B-81530C6AE6BC}" type="pres">
      <dgm:prSet presAssocID="{7F57D707-AE31-4A4D-8D1F-259B9811C228}" presName="bigChev" presStyleLbl="node1" presStyleIdx="0" presStyleCnt="3"/>
      <dgm:spPr/>
      <dgm:t>
        <a:bodyPr/>
        <a:lstStyle/>
        <a:p>
          <a:endParaRPr lang="es-ES"/>
        </a:p>
      </dgm:t>
    </dgm:pt>
    <dgm:pt modelId="{A95BEEC5-65CF-4DB3-8BA7-97D66ADFA842}" type="pres">
      <dgm:prSet presAssocID="{8E68FCBB-FB56-49D9-8E47-576A2638A7B1}" presName="parTrans" presStyleCnt="0"/>
      <dgm:spPr/>
    </dgm:pt>
    <dgm:pt modelId="{ED94F977-95B9-4E6F-95B6-2DFA45FE2D53}" type="pres">
      <dgm:prSet presAssocID="{BEC5FC04-515D-43EE-ABDB-391CE0AF4739}" presName="node" presStyleLbl="alignAccFollowNode1" presStyleIdx="0" presStyleCnt="3">
        <dgm:presLayoutVars>
          <dgm:bulletEnabled val="1"/>
        </dgm:presLayoutVars>
      </dgm:prSet>
      <dgm:spPr/>
      <dgm:t>
        <a:bodyPr/>
        <a:lstStyle/>
        <a:p>
          <a:endParaRPr lang="es-ES"/>
        </a:p>
      </dgm:t>
    </dgm:pt>
    <dgm:pt modelId="{0B135F2D-9E3B-41C7-9DDD-CC261C91C331}" type="pres">
      <dgm:prSet presAssocID="{7F57D707-AE31-4A4D-8D1F-259B9811C228}" presName="vSp" presStyleCnt="0"/>
      <dgm:spPr/>
    </dgm:pt>
    <dgm:pt modelId="{E765B639-BFF9-4BB7-B9A8-8A5CD1DA3606}" type="pres">
      <dgm:prSet presAssocID="{DE76FFB2-14A8-484A-8DFC-CB0BCA16E829}" presName="horFlow" presStyleCnt="0"/>
      <dgm:spPr/>
    </dgm:pt>
    <dgm:pt modelId="{5B62F849-AC4C-4F09-9DD9-E7EE835B5D6F}" type="pres">
      <dgm:prSet presAssocID="{DE76FFB2-14A8-484A-8DFC-CB0BCA16E829}" presName="bigChev" presStyleLbl="node1" presStyleIdx="1" presStyleCnt="3"/>
      <dgm:spPr/>
      <dgm:t>
        <a:bodyPr/>
        <a:lstStyle/>
        <a:p>
          <a:endParaRPr lang="es-ES"/>
        </a:p>
      </dgm:t>
    </dgm:pt>
    <dgm:pt modelId="{A0643663-9C41-4D12-A731-7FC1C43B2430}" type="pres">
      <dgm:prSet presAssocID="{9F20E2C8-459F-4003-A536-16BF6F920BC4}" presName="parTrans" presStyleCnt="0"/>
      <dgm:spPr/>
    </dgm:pt>
    <dgm:pt modelId="{B926B544-9F88-4B0D-A165-ABAC02807C9F}" type="pres">
      <dgm:prSet presAssocID="{EB5BE566-5E18-4748-83F6-DF9E7B1E5A44}" presName="node" presStyleLbl="alignAccFollowNode1" presStyleIdx="1" presStyleCnt="3">
        <dgm:presLayoutVars>
          <dgm:bulletEnabled val="1"/>
        </dgm:presLayoutVars>
      </dgm:prSet>
      <dgm:spPr/>
      <dgm:t>
        <a:bodyPr/>
        <a:lstStyle/>
        <a:p>
          <a:endParaRPr lang="es-ES"/>
        </a:p>
      </dgm:t>
    </dgm:pt>
    <dgm:pt modelId="{EB8D1D51-27D1-4E7E-AE85-25E12374C310}" type="pres">
      <dgm:prSet presAssocID="{DE76FFB2-14A8-484A-8DFC-CB0BCA16E829}" presName="vSp" presStyleCnt="0"/>
      <dgm:spPr/>
    </dgm:pt>
    <dgm:pt modelId="{5628C64A-9801-4A5B-A44B-19623963725A}" type="pres">
      <dgm:prSet presAssocID="{287168F5-B454-46C6-AF3F-186844246B33}" presName="horFlow" presStyleCnt="0"/>
      <dgm:spPr/>
    </dgm:pt>
    <dgm:pt modelId="{BFB0F6B0-EE74-4CC1-9EDE-77965382A4E9}" type="pres">
      <dgm:prSet presAssocID="{287168F5-B454-46C6-AF3F-186844246B33}" presName="bigChev" presStyleLbl="node1" presStyleIdx="2" presStyleCnt="3"/>
      <dgm:spPr/>
      <dgm:t>
        <a:bodyPr/>
        <a:lstStyle/>
        <a:p>
          <a:endParaRPr lang="es-ES"/>
        </a:p>
      </dgm:t>
    </dgm:pt>
    <dgm:pt modelId="{D1AA79CF-13DC-4355-990D-A72D1DEED806}" type="pres">
      <dgm:prSet presAssocID="{FE3BEA84-2B11-432E-A511-BF5DBBB6A895}" presName="parTrans" presStyleCnt="0"/>
      <dgm:spPr/>
    </dgm:pt>
    <dgm:pt modelId="{D6EFA26C-4BF7-4EA9-A215-6E1FA4AAFBE8}" type="pres">
      <dgm:prSet presAssocID="{BF1DAC07-B7DE-498C-94DB-7EE903B787C4}" presName="node" presStyleLbl="alignAccFollowNode1" presStyleIdx="2" presStyleCnt="3">
        <dgm:presLayoutVars>
          <dgm:bulletEnabled val="1"/>
        </dgm:presLayoutVars>
      </dgm:prSet>
      <dgm:spPr/>
      <dgm:t>
        <a:bodyPr/>
        <a:lstStyle/>
        <a:p>
          <a:endParaRPr lang="es-ES"/>
        </a:p>
      </dgm:t>
    </dgm:pt>
  </dgm:ptLst>
  <dgm:cxnLst>
    <dgm:cxn modelId="{277A2F37-745E-4540-B151-7928BD32B4F7}" srcId="{F8B57E4D-AA3F-473D-9675-66E5F0DC9BE4}" destId="{287168F5-B454-46C6-AF3F-186844246B33}" srcOrd="2" destOrd="0" parTransId="{C8C9A917-0646-4304-9C98-BB044F7A1041}" sibTransId="{81857792-28D7-4A54-917E-3348DD083681}"/>
    <dgm:cxn modelId="{3969FC4C-09FB-4037-8FD6-D1D96C94498A}" type="presOf" srcId="{BEC5FC04-515D-43EE-ABDB-391CE0AF4739}" destId="{ED94F977-95B9-4E6F-95B6-2DFA45FE2D53}" srcOrd="0" destOrd="0" presId="urn:microsoft.com/office/officeart/2005/8/layout/lProcess3"/>
    <dgm:cxn modelId="{09269E9F-6B9D-440B-AF48-FC1537501B1B}" type="presOf" srcId="{287168F5-B454-46C6-AF3F-186844246B33}" destId="{BFB0F6B0-EE74-4CC1-9EDE-77965382A4E9}" srcOrd="0" destOrd="0" presId="urn:microsoft.com/office/officeart/2005/8/layout/lProcess3"/>
    <dgm:cxn modelId="{D967FE50-5AF6-45FD-A764-0C9F833C1CCE}" srcId="{287168F5-B454-46C6-AF3F-186844246B33}" destId="{BF1DAC07-B7DE-498C-94DB-7EE903B787C4}" srcOrd="0" destOrd="0" parTransId="{FE3BEA84-2B11-432E-A511-BF5DBBB6A895}" sibTransId="{83248B4E-EF6E-4B3F-90E8-72BAABCE24CE}"/>
    <dgm:cxn modelId="{6577F3E7-4645-4037-B1FA-889D830C117C}" type="presOf" srcId="{DE76FFB2-14A8-484A-8DFC-CB0BCA16E829}" destId="{5B62F849-AC4C-4F09-9DD9-E7EE835B5D6F}" srcOrd="0" destOrd="0" presId="urn:microsoft.com/office/officeart/2005/8/layout/lProcess3"/>
    <dgm:cxn modelId="{2AA40792-0BFE-4A63-B2AD-A5EDA4B80D61}" type="presOf" srcId="{F8B57E4D-AA3F-473D-9675-66E5F0DC9BE4}" destId="{5EC19B81-73A3-4664-9AB2-9B0347975E9C}" srcOrd="0" destOrd="0" presId="urn:microsoft.com/office/officeart/2005/8/layout/lProcess3"/>
    <dgm:cxn modelId="{F7854F7C-202A-4FFD-B1AD-F48B42B35B44}" srcId="{DE76FFB2-14A8-484A-8DFC-CB0BCA16E829}" destId="{EB5BE566-5E18-4748-83F6-DF9E7B1E5A44}" srcOrd="0" destOrd="0" parTransId="{9F20E2C8-459F-4003-A536-16BF6F920BC4}" sibTransId="{EB670D82-0E23-489B-8795-62DF76BD664A}"/>
    <dgm:cxn modelId="{0FD0A7D6-D0BC-4BD1-8EB8-DF19FA3334AA}" srcId="{7F57D707-AE31-4A4D-8D1F-259B9811C228}" destId="{BEC5FC04-515D-43EE-ABDB-391CE0AF4739}" srcOrd="0" destOrd="0" parTransId="{8E68FCBB-FB56-49D9-8E47-576A2638A7B1}" sibTransId="{9F3A4356-5F6F-4F6D-A118-92BD79767EAD}"/>
    <dgm:cxn modelId="{B156A8F1-0494-4D19-8DEB-C9C1F9176D96}" srcId="{F8B57E4D-AA3F-473D-9675-66E5F0DC9BE4}" destId="{7F57D707-AE31-4A4D-8D1F-259B9811C228}" srcOrd="0" destOrd="0" parTransId="{5D0A98C9-15BA-443E-B82D-11C0F3A699FF}" sibTransId="{C00BA800-2664-4625-8925-66233635B339}"/>
    <dgm:cxn modelId="{F186B216-D436-4D7C-8725-DD5D23FD126E}" srcId="{F8B57E4D-AA3F-473D-9675-66E5F0DC9BE4}" destId="{DE76FFB2-14A8-484A-8DFC-CB0BCA16E829}" srcOrd="1" destOrd="0" parTransId="{2E4BAF28-B113-45D8-9CEE-CD3E0A5BB3EB}" sibTransId="{B814FEA4-ECEC-40EC-A328-CEEF904949D4}"/>
    <dgm:cxn modelId="{C3502ED3-DD02-4E49-8D3B-E95CD8F4959A}" type="presOf" srcId="{BF1DAC07-B7DE-498C-94DB-7EE903B787C4}" destId="{D6EFA26C-4BF7-4EA9-A215-6E1FA4AAFBE8}" srcOrd="0" destOrd="0" presId="urn:microsoft.com/office/officeart/2005/8/layout/lProcess3"/>
    <dgm:cxn modelId="{3621AFAF-2893-4F31-9884-C867899FABEB}" type="presOf" srcId="{EB5BE566-5E18-4748-83F6-DF9E7B1E5A44}" destId="{B926B544-9F88-4B0D-A165-ABAC02807C9F}" srcOrd="0" destOrd="0" presId="urn:microsoft.com/office/officeart/2005/8/layout/lProcess3"/>
    <dgm:cxn modelId="{D2C69F2C-56F9-47F8-A96B-913A380CE832}" type="presOf" srcId="{7F57D707-AE31-4A4D-8D1F-259B9811C228}" destId="{BC9DFA38-0490-4E41-823B-81530C6AE6BC}" srcOrd="0" destOrd="0" presId="urn:microsoft.com/office/officeart/2005/8/layout/lProcess3"/>
    <dgm:cxn modelId="{FC879518-1A8F-4298-9FDC-A3DE80899380}" type="presParOf" srcId="{5EC19B81-73A3-4664-9AB2-9B0347975E9C}" destId="{D3081285-2D63-4A18-88A4-EFF455B46165}" srcOrd="0" destOrd="0" presId="urn:microsoft.com/office/officeart/2005/8/layout/lProcess3"/>
    <dgm:cxn modelId="{2C525370-C477-441B-BC1A-F68CF39DC826}" type="presParOf" srcId="{D3081285-2D63-4A18-88A4-EFF455B46165}" destId="{BC9DFA38-0490-4E41-823B-81530C6AE6BC}" srcOrd="0" destOrd="0" presId="urn:microsoft.com/office/officeart/2005/8/layout/lProcess3"/>
    <dgm:cxn modelId="{EAEF328D-528B-49E9-B7E2-0901142F1373}" type="presParOf" srcId="{D3081285-2D63-4A18-88A4-EFF455B46165}" destId="{A95BEEC5-65CF-4DB3-8BA7-97D66ADFA842}" srcOrd="1" destOrd="0" presId="urn:microsoft.com/office/officeart/2005/8/layout/lProcess3"/>
    <dgm:cxn modelId="{049110D3-5F8F-4795-A67A-61D774F93237}" type="presParOf" srcId="{D3081285-2D63-4A18-88A4-EFF455B46165}" destId="{ED94F977-95B9-4E6F-95B6-2DFA45FE2D53}" srcOrd="2" destOrd="0" presId="urn:microsoft.com/office/officeart/2005/8/layout/lProcess3"/>
    <dgm:cxn modelId="{872C563B-32BA-4392-A9F4-D3BCC0B4A1AA}" type="presParOf" srcId="{5EC19B81-73A3-4664-9AB2-9B0347975E9C}" destId="{0B135F2D-9E3B-41C7-9DDD-CC261C91C331}" srcOrd="1" destOrd="0" presId="urn:microsoft.com/office/officeart/2005/8/layout/lProcess3"/>
    <dgm:cxn modelId="{8408FC39-C427-4EF4-990C-0CCDB7C32CE0}" type="presParOf" srcId="{5EC19B81-73A3-4664-9AB2-9B0347975E9C}" destId="{E765B639-BFF9-4BB7-B9A8-8A5CD1DA3606}" srcOrd="2" destOrd="0" presId="urn:microsoft.com/office/officeart/2005/8/layout/lProcess3"/>
    <dgm:cxn modelId="{FB23AD8D-FBBA-4991-9AF2-90B06C0D081A}" type="presParOf" srcId="{E765B639-BFF9-4BB7-B9A8-8A5CD1DA3606}" destId="{5B62F849-AC4C-4F09-9DD9-E7EE835B5D6F}" srcOrd="0" destOrd="0" presId="urn:microsoft.com/office/officeart/2005/8/layout/lProcess3"/>
    <dgm:cxn modelId="{4952A53A-6045-4A91-83EA-D10A70430D15}" type="presParOf" srcId="{E765B639-BFF9-4BB7-B9A8-8A5CD1DA3606}" destId="{A0643663-9C41-4D12-A731-7FC1C43B2430}" srcOrd="1" destOrd="0" presId="urn:microsoft.com/office/officeart/2005/8/layout/lProcess3"/>
    <dgm:cxn modelId="{D174C92A-14F9-4F45-B036-025F3FC33DE5}" type="presParOf" srcId="{E765B639-BFF9-4BB7-B9A8-8A5CD1DA3606}" destId="{B926B544-9F88-4B0D-A165-ABAC02807C9F}" srcOrd="2" destOrd="0" presId="urn:microsoft.com/office/officeart/2005/8/layout/lProcess3"/>
    <dgm:cxn modelId="{B0F7D9BD-E05C-47B8-B4DC-28B8DE67207C}" type="presParOf" srcId="{5EC19B81-73A3-4664-9AB2-9B0347975E9C}" destId="{EB8D1D51-27D1-4E7E-AE85-25E12374C310}" srcOrd="3" destOrd="0" presId="urn:microsoft.com/office/officeart/2005/8/layout/lProcess3"/>
    <dgm:cxn modelId="{860A5D7E-AD87-4547-A47C-B6BB4CE69401}" type="presParOf" srcId="{5EC19B81-73A3-4664-9AB2-9B0347975E9C}" destId="{5628C64A-9801-4A5B-A44B-19623963725A}" srcOrd="4" destOrd="0" presId="urn:microsoft.com/office/officeart/2005/8/layout/lProcess3"/>
    <dgm:cxn modelId="{0F249102-689D-4B1F-96A8-B225AFF20E87}" type="presParOf" srcId="{5628C64A-9801-4A5B-A44B-19623963725A}" destId="{BFB0F6B0-EE74-4CC1-9EDE-77965382A4E9}" srcOrd="0" destOrd="0" presId="urn:microsoft.com/office/officeart/2005/8/layout/lProcess3"/>
    <dgm:cxn modelId="{6727CCAF-BA63-4702-BACC-8D0B35A53AFF}" type="presParOf" srcId="{5628C64A-9801-4A5B-A44B-19623963725A}" destId="{D1AA79CF-13DC-4355-990D-A72D1DEED806}" srcOrd="1" destOrd="0" presId="urn:microsoft.com/office/officeart/2005/8/layout/lProcess3"/>
    <dgm:cxn modelId="{5C600A47-658B-4B47-8F15-C73E8387C1F4}" type="presParOf" srcId="{5628C64A-9801-4A5B-A44B-19623963725A}" destId="{D6EFA26C-4BF7-4EA9-A215-6E1FA4AAFBE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B57E4D-AA3F-473D-9675-66E5F0DC9BE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7F57D707-AE31-4A4D-8D1F-259B9811C228}">
      <dgm:prSet phldrT="[Texto]"/>
      <dgm:spPr/>
      <dgm:t>
        <a:bodyPr/>
        <a:lstStyle/>
        <a:p>
          <a:r>
            <a:rPr lang="es-ES" dirty="0" smtClean="0"/>
            <a:t>Elaboración de la documentación</a:t>
          </a:r>
          <a:endParaRPr lang="es-ES" dirty="0"/>
        </a:p>
      </dgm:t>
    </dgm:pt>
    <dgm:pt modelId="{5D0A98C9-15BA-443E-B82D-11C0F3A699FF}" type="parTrans" cxnId="{B156A8F1-0494-4D19-8DEB-C9C1F9176D96}">
      <dgm:prSet/>
      <dgm:spPr/>
      <dgm:t>
        <a:bodyPr/>
        <a:lstStyle/>
        <a:p>
          <a:endParaRPr lang="es-ES"/>
        </a:p>
      </dgm:t>
    </dgm:pt>
    <dgm:pt modelId="{C00BA800-2664-4625-8925-66233635B339}" type="sibTrans" cxnId="{B156A8F1-0494-4D19-8DEB-C9C1F9176D96}">
      <dgm:prSet/>
      <dgm:spPr/>
      <dgm:t>
        <a:bodyPr/>
        <a:lstStyle/>
        <a:p>
          <a:endParaRPr lang="es-ES"/>
        </a:p>
      </dgm:t>
    </dgm:pt>
    <dgm:pt modelId="{DEFD6C65-F1F1-4ED5-B001-F87E16B884C1}">
      <dgm:prSet phldrT="[Texto]"/>
      <dgm:spPr/>
      <dgm:t>
        <a:bodyPr/>
        <a:lstStyle/>
        <a:p>
          <a:r>
            <a:rPr lang="es-ES" dirty="0" smtClean="0"/>
            <a:t>Elaboración los documentos requeridos por los interesados</a:t>
          </a:r>
          <a:endParaRPr lang="es-ES" dirty="0"/>
        </a:p>
      </dgm:t>
    </dgm:pt>
    <dgm:pt modelId="{61856417-C163-461B-ABBA-DD7185D52306}" type="parTrans" cxnId="{C1215B6C-8813-4507-AEB3-D58CA9BDE70E}">
      <dgm:prSet/>
      <dgm:spPr/>
      <dgm:t>
        <a:bodyPr/>
        <a:lstStyle/>
        <a:p>
          <a:endParaRPr lang="es-ES"/>
        </a:p>
      </dgm:t>
    </dgm:pt>
    <dgm:pt modelId="{07837F0C-B6CF-40F1-88FB-250CFA439810}" type="sibTrans" cxnId="{C1215B6C-8813-4507-AEB3-D58CA9BDE70E}">
      <dgm:prSet/>
      <dgm:spPr/>
      <dgm:t>
        <a:bodyPr/>
        <a:lstStyle/>
        <a:p>
          <a:endParaRPr lang="es-ES"/>
        </a:p>
      </dgm:t>
    </dgm:pt>
    <dgm:pt modelId="{191322ED-35F2-4CC2-92F8-31D84124D861}">
      <dgm:prSet phldrT="[Texto]"/>
      <dgm:spPr/>
      <dgm:t>
        <a:bodyPr/>
        <a:lstStyle/>
        <a:p>
          <a:r>
            <a:rPr lang="es-ES" dirty="0" smtClean="0"/>
            <a:t>Creación del portal web</a:t>
          </a:r>
          <a:endParaRPr lang="es-ES" dirty="0"/>
        </a:p>
      </dgm:t>
    </dgm:pt>
    <dgm:pt modelId="{5C92CCCE-7C3F-4D9A-A4A3-99D782B3557A}" type="parTrans" cxnId="{56147D65-48DC-4AAD-BE88-B619E41610E0}">
      <dgm:prSet/>
      <dgm:spPr/>
      <dgm:t>
        <a:bodyPr/>
        <a:lstStyle/>
        <a:p>
          <a:endParaRPr lang="es-ES"/>
        </a:p>
      </dgm:t>
    </dgm:pt>
    <dgm:pt modelId="{2363B85E-2B9A-435D-ABE3-17CBA90E1182}" type="sibTrans" cxnId="{56147D65-48DC-4AAD-BE88-B619E41610E0}">
      <dgm:prSet/>
      <dgm:spPr/>
      <dgm:t>
        <a:bodyPr/>
        <a:lstStyle/>
        <a:p>
          <a:endParaRPr lang="es-ES"/>
        </a:p>
      </dgm:t>
    </dgm:pt>
    <dgm:pt modelId="{D72B9670-EEBD-4F0B-A97D-A557F1B42013}">
      <dgm:prSet phldrT="[Texto]"/>
      <dgm:spPr/>
      <dgm:t>
        <a:bodyPr/>
        <a:lstStyle/>
        <a:p>
          <a:r>
            <a:rPr lang="es-ES" dirty="0" smtClean="0"/>
            <a:t>Creación del portal web basado en el análisis de los requerimientos</a:t>
          </a:r>
          <a:endParaRPr lang="es-ES" dirty="0"/>
        </a:p>
      </dgm:t>
    </dgm:pt>
    <dgm:pt modelId="{5DFD882F-2C4F-4471-B42A-2696EBBBFD9C}" type="parTrans" cxnId="{53BA9C0F-CACA-4FA7-A832-FB04FC27D605}">
      <dgm:prSet/>
      <dgm:spPr/>
      <dgm:t>
        <a:bodyPr/>
        <a:lstStyle/>
        <a:p>
          <a:endParaRPr lang="es-ES"/>
        </a:p>
      </dgm:t>
    </dgm:pt>
    <dgm:pt modelId="{323AD13C-330E-489C-966D-80674296A9E7}" type="sibTrans" cxnId="{53BA9C0F-CACA-4FA7-A832-FB04FC27D605}">
      <dgm:prSet/>
      <dgm:spPr/>
      <dgm:t>
        <a:bodyPr/>
        <a:lstStyle/>
        <a:p>
          <a:endParaRPr lang="es-ES"/>
        </a:p>
      </dgm:t>
    </dgm:pt>
    <dgm:pt modelId="{AD397AAF-4642-4655-B792-96A042EB42C7}">
      <dgm:prSet phldrT="[Texto]"/>
      <dgm:spPr/>
      <dgm:t>
        <a:bodyPr/>
        <a:lstStyle/>
        <a:p>
          <a:r>
            <a:rPr lang="es-ES" dirty="0" smtClean="0"/>
            <a:t>Presentación de prototipo al cliente</a:t>
          </a:r>
          <a:endParaRPr lang="es-ES" dirty="0"/>
        </a:p>
      </dgm:t>
    </dgm:pt>
    <dgm:pt modelId="{9D8E0A61-A8DA-4E63-BBB9-553891FFD9AC}" type="parTrans" cxnId="{7177E20C-B9C6-4059-8859-A69227A6CCDA}">
      <dgm:prSet/>
      <dgm:spPr/>
      <dgm:t>
        <a:bodyPr/>
        <a:lstStyle/>
        <a:p>
          <a:endParaRPr lang="es-ES"/>
        </a:p>
      </dgm:t>
    </dgm:pt>
    <dgm:pt modelId="{302AF8AC-E91D-4022-BF92-576E9FD42F08}" type="sibTrans" cxnId="{7177E20C-B9C6-4059-8859-A69227A6CCDA}">
      <dgm:prSet/>
      <dgm:spPr/>
      <dgm:t>
        <a:bodyPr/>
        <a:lstStyle/>
        <a:p>
          <a:endParaRPr lang="es-ES"/>
        </a:p>
      </dgm:t>
    </dgm:pt>
    <dgm:pt modelId="{4E4D2DB4-C16F-4E27-BFA6-EC2E9889BB34}">
      <dgm:prSet phldrT="[Texto]"/>
      <dgm:spPr/>
      <dgm:t>
        <a:bodyPr/>
        <a:lstStyle/>
        <a:p>
          <a:r>
            <a:rPr lang="es-ES" dirty="0" smtClean="0"/>
            <a:t>Presentación de prototipo a las partes interesadas</a:t>
          </a:r>
          <a:endParaRPr lang="es-ES" dirty="0"/>
        </a:p>
      </dgm:t>
    </dgm:pt>
    <dgm:pt modelId="{3F5A352C-5260-434E-8B91-61C299C1E6CF}" type="parTrans" cxnId="{0797AD6F-36F6-4B28-82E4-16B0046227E2}">
      <dgm:prSet/>
      <dgm:spPr/>
      <dgm:t>
        <a:bodyPr/>
        <a:lstStyle/>
        <a:p>
          <a:endParaRPr lang="es-ES"/>
        </a:p>
      </dgm:t>
    </dgm:pt>
    <dgm:pt modelId="{AA20644C-9E8E-48B0-B345-0A3547240F98}" type="sibTrans" cxnId="{0797AD6F-36F6-4B28-82E4-16B0046227E2}">
      <dgm:prSet/>
      <dgm:spPr/>
      <dgm:t>
        <a:bodyPr/>
        <a:lstStyle/>
        <a:p>
          <a:endParaRPr lang="es-ES"/>
        </a:p>
      </dgm:t>
    </dgm:pt>
    <dgm:pt modelId="{5EC19B81-73A3-4664-9AB2-9B0347975E9C}" type="pres">
      <dgm:prSet presAssocID="{F8B57E4D-AA3F-473D-9675-66E5F0DC9BE4}" presName="Name0" presStyleCnt="0">
        <dgm:presLayoutVars>
          <dgm:chPref val="3"/>
          <dgm:dir/>
          <dgm:animLvl val="lvl"/>
          <dgm:resizeHandles/>
        </dgm:presLayoutVars>
      </dgm:prSet>
      <dgm:spPr/>
      <dgm:t>
        <a:bodyPr/>
        <a:lstStyle/>
        <a:p>
          <a:endParaRPr lang="es-ES"/>
        </a:p>
      </dgm:t>
    </dgm:pt>
    <dgm:pt modelId="{D3081285-2D63-4A18-88A4-EFF455B46165}" type="pres">
      <dgm:prSet presAssocID="{7F57D707-AE31-4A4D-8D1F-259B9811C228}" presName="horFlow" presStyleCnt="0"/>
      <dgm:spPr/>
    </dgm:pt>
    <dgm:pt modelId="{BC9DFA38-0490-4E41-823B-81530C6AE6BC}" type="pres">
      <dgm:prSet presAssocID="{7F57D707-AE31-4A4D-8D1F-259B9811C228}" presName="bigChev" presStyleLbl="node1" presStyleIdx="0" presStyleCnt="3"/>
      <dgm:spPr/>
      <dgm:t>
        <a:bodyPr/>
        <a:lstStyle/>
        <a:p>
          <a:endParaRPr lang="es-ES"/>
        </a:p>
      </dgm:t>
    </dgm:pt>
    <dgm:pt modelId="{F6AD8745-BA28-4EC1-BDFB-C7CDF39AEFE4}" type="pres">
      <dgm:prSet presAssocID="{61856417-C163-461B-ABBA-DD7185D52306}" presName="parTrans" presStyleCnt="0"/>
      <dgm:spPr/>
    </dgm:pt>
    <dgm:pt modelId="{B6AC530F-2072-4C78-8DEF-231B4F58398F}" type="pres">
      <dgm:prSet presAssocID="{DEFD6C65-F1F1-4ED5-B001-F87E16B884C1}" presName="node" presStyleLbl="alignAccFollowNode1" presStyleIdx="0" presStyleCnt="3">
        <dgm:presLayoutVars>
          <dgm:bulletEnabled val="1"/>
        </dgm:presLayoutVars>
      </dgm:prSet>
      <dgm:spPr/>
      <dgm:t>
        <a:bodyPr/>
        <a:lstStyle/>
        <a:p>
          <a:endParaRPr lang="es-ES"/>
        </a:p>
      </dgm:t>
    </dgm:pt>
    <dgm:pt modelId="{0B135F2D-9E3B-41C7-9DDD-CC261C91C331}" type="pres">
      <dgm:prSet presAssocID="{7F57D707-AE31-4A4D-8D1F-259B9811C228}" presName="vSp" presStyleCnt="0"/>
      <dgm:spPr/>
    </dgm:pt>
    <dgm:pt modelId="{48A2F240-1593-4C0E-A33F-827834DF94DE}" type="pres">
      <dgm:prSet presAssocID="{191322ED-35F2-4CC2-92F8-31D84124D861}" presName="horFlow" presStyleCnt="0"/>
      <dgm:spPr/>
    </dgm:pt>
    <dgm:pt modelId="{684A5683-66EC-43AD-AC69-6849E0A43508}" type="pres">
      <dgm:prSet presAssocID="{191322ED-35F2-4CC2-92F8-31D84124D861}" presName="bigChev" presStyleLbl="node1" presStyleIdx="1" presStyleCnt="3"/>
      <dgm:spPr/>
      <dgm:t>
        <a:bodyPr/>
        <a:lstStyle/>
        <a:p>
          <a:endParaRPr lang="es-ES"/>
        </a:p>
      </dgm:t>
    </dgm:pt>
    <dgm:pt modelId="{1312863A-C0EF-4288-980A-55D08DB30E2D}" type="pres">
      <dgm:prSet presAssocID="{5DFD882F-2C4F-4471-B42A-2696EBBBFD9C}" presName="parTrans" presStyleCnt="0"/>
      <dgm:spPr/>
    </dgm:pt>
    <dgm:pt modelId="{264C560D-96E9-44B3-93FA-00D8CDDD07D3}" type="pres">
      <dgm:prSet presAssocID="{D72B9670-EEBD-4F0B-A97D-A557F1B42013}" presName="node" presStyleLbl="alignAccFollowNode1" presStyleIdx="1" presStyleCnt="3">
        <dgm:presLayoutVars>
          <dgm:bulletEnabled val="1"/>
        </dgm:presLayoutVars>
      </dgm:prSet>
      <dgm:spPr/>
      <dgm:t>
        <a:bodyPr/>
        <a:lstStyle/>
        <a:p>
          <a:endParaRPr lang="es-ES"/>
        </a:p>
      </dgm:t>
    </dgm:pt>
    <dgm:pt modelId="{BA51B9A6-8A5E-4191-995E-4661EFA1ED35}" type="pres">
      <dgm:prSet presAssocID="{191322ED-35F2-4CC2-92F8-31D84124D861}" presName="vSp" presStyleCnt="0"/>
      <dgm:spPr/>
    </dgm:pt>
    <dgm:pt modelId="{AE5687F0-2CB6-4515-975E-0F219DFA9F7A}" type="pres">
      <dgm:prSet presAssocID="{AD397AAF-4642-4655-B792-96A042EB42C7}" presName="horFlow" presStyleCnt="0"/>
      <dgm:spPr/>
    </dgm:pt>
    <dgm:pt modelId="{FF0AC92E-85D1-4CC0-A14B-F5D968A016E8}" type="pres">
      <dgm:prSet presAssocID="{AD397AAF-4642-4655-B792-96A042EB42C7}" presName="bigChev" presStyleLbl="node1" presStyleIdx="2" presStyleCnt="3"/>
      <dgm:spPr/>
      <dgm:t>
        <a:bodyPr/>
        <a:lstStyle/>
        <a:p>
          <a:endParaRPr lang="es-ES"/>
        </a:p>
      </dgm:t>
    </dgm:pt>
    <dgm:pt modelId="{862FEE32-4D9E-4099-984B-E966848D059D}" type="pres">
      <dgm:prSet presAssocID="{3F5A352C-5260-434E-8B91-61C299C1E6CF}" presName="parTrans" presStyleCnt="0"/>
      <dgm:spPr/>
    </dgm:pt>
    <dgm:pt modelId="{E0CEE749-F5DE-4DA3-9059-998CA475FAE6}" type="pres">
      <dgm:prSet presAssocID="{4E4D2DB4-C16F-4E27-BFA6-EC2E9889BB34}" presName="node" presStyleLbl="alignAccFollowNode1" presStyleIdx="2" presStyleCnt="3">
        <dgm:presLayoutVars>
          <dgm:bulletEnabled val="1"/>
        </dgm:presLayoutVars>
      </dgm:prSet>
      <dgm:spPr/>
      <dgm:t>
        <a:bodyPr/>
        <a:lstStyle/>
        <a:p>
          <a:endParaRPr lang="es-ES"/>
        </a:p>
      </dgm:t>
    </dgm:pt>
  </dgm:ptLst>
  <dgm:cxnLst>
    <dgm:cxn modelId="{AD82F8F6-A19D-41D3-907D-8CB6674BE465}" type="presOf" srcId="{4E4D2DB4-C16F-4E27-BFA6-EC2E9889BB34}" destId="{E0CEE749-F5DE-4DA3-9059-998CA475FAE6}" srcOrd="0" destOrd="0" presId="urn:microsoft.com/office/officeart/2005/8/layout/lProcess3"/>
    <dgm:cxn modelId="{5F543642-AF3C-4C81-9168-EC03DD2E2CF3}" type="presOf" srcId="{191322ED-35F2-4CC2-92F8-31D84124D861}" destId="{684A5683-66EC-43AD-AC69-6849E0A43508}" srcOrd="0" destOrd="0" presId="urn:microsoft.com/office/officeart/2005/8/layout/lProcess3"/>
    <dgm:cxn modelId="{0797AD6F-36F6-4B28-82E4-16B0046227E2}" srcId="{AD397AAF-4642-4655-B792-96A042EB42C7}" destId="{4E4D2DB4-C16F-4E27-BFA6-EC2E9889BB34}" srcOrd="0" destOrd="0" parTransId="{3F5A352C-5260-434E-8B91-61C299C1E6CF}" sibTransId="{AA20644C-9E8E-48B0-B345-0A3547240F98}"/>
    <dgm:cxn modelId="{6FE05FC2-2138-40F1-AD1B-320F3C550C20}" type="presOf" srcId="{D72B9670-EEBD-4F0B-A97D-A557F1B42013}" destId="{264C560D-96E9-44B3-93FA-00D8CDDD07D3}" srcOrd="0" destOrd="0" presId="urn:microsoft.com/office/officeart/2005/8/layout/lProcess3"/>
    <dgm:cxn modelId="{6C15C59F-A0CC-40D6-9006-76F72BD54D5F}" type="presOf" srcId="{DEFD6C65-F1F1-4ED5-B001-F87E16B884C1}" destId="{B6AC530F-2072-4C78-8DEF-231B4F58398F}" srcOrd="0" destOrd="0" presId="urn:microsoft.com/office/officeart/2005/8/layout/lProcess3"/>
    <dgm:cxn modelId="{56147D65-48DC-4AAD-BE88-B619E41610E0}" srcId="{F8B57E4D-AA3F-473D-9675-66E5F0DC9BE4}" destId="{191322ED-35F2-4CC2-92F8-31D84124D861}" srcOrd="1" destOrd="0" parTransId="{5C92CCCE-7C3F-4D9A-A4A3-99D782B3557A}" sibTransId="{2363B85E-2B9A-435D-ABE3-17CBA90E1182}"/>
    <dgm:cxn modelId="{C1215B6C-8813-4507-AEB3-D58CA9BDE70E}" srcId="{7F57D707-AE31-4A4D-8D1F-259B9811C228}" destId="{DEFD6C65-F1F1-4ED5-B001-F87E16B884C1}" srcOrd="0" destOrd="0" parTransId="{61856417-C163-461B-ABBA-DD7185D52306}" sibTransId="{07837F0C-B6CF-40F1-88FB-250CFA439810}"/>
    <dgm:cxn modelId="{2AA40792-0BFE-4A63-B2AD-A5EDA4B80D61}" type="presOf" srcId="{F8B57E4D-AA3F-473D-9675-66E5F0DC9BE4}" destId="{5EC19B81-73A3-4664-9AB2-9B0347975E9C}" srcOrd="0" destOrd="0" presId="urn:microsoft.com/office/officeart/2005/8/layout/lProcess3"/>
    <dgm:cxn modelId="{58CFF4E2-D6A1-44A7-8B10-CB8239247E2B}" type="presOf" srcId="{AD397AAF-4642-4655-B792-96A042EB42C7}" destId="{FF0AC92E-85D1-4CC0-A14B-F5D968A016E8}" srcOrd="0" destOrd="0" presId="urn:microsoft.com/office/officeart/2005/8/layout/lProcess3"/>
    <dgm:cxn modelId="{7177E20C-B9C6-4059-8859-A69227A6CCDA}" srcId="{F8B57E4D-AA3F-473D-9675-66E5F0DC9BE4}" destId="{AD397AAF-4642-4655-B792-96A042EB42C7}" srcOrd="2" destOrd="0" parTransId="{9D8E0A61-A8DA-4E63-BBB9-553891FFD9AC}" sibTransId="{302AF8AC-E91D-4022-BF92-576E9FD42F08}"/>
    <dgm:cxn modelId="{B156A8F1-0494-4D19-8DEB-C9C1F9176D96}" srcId="{F8B57E4D-AA3F-473D-9675-66E5F0DC9BE4}" destId="{7F57D707-AE31-4A4D-8D1F-259B9811C228}" srcOrd="0" destOrd="0" parTransId="{5D0A98C9-15BA-443E-B82D-11C0F3A699FF}" sibTransId="{C00BA800-2664-4625-8925-66233635B339}"/>
    <dgm:cxn modelId="{53BA9C0F-CACA-4FA7-A832-FB04FC27D605}" srcId="{191322ED-35F2-4CC2-92F8-31D84124D861}" destId="{D72B9670-EEBD-4F0B-A97D-A557F1B42013}" srcOrd="0" destOrd="0" parTransId="{5DFD882F-2C4F-4471-B42A-2696EBBBFD9C}" sibTransId="{323AD13C-330E-489C-966D-80674296A9E7}"/>
    <dgm:cxn modelId="{D2C69F2C-56F9-47F8-A96B-913A380CE832}" type="presOf" srcId="{7F57D707-AE31-4A4D-8D1F-259B9811C228}" destId="{BC9DFA38-0490-4E41-823B-81530C6AE6BC}" srcOrd="0" destOrd="0" presId="urn:microsoft.com/office/officeart/2005/8/layout/lProcess3"/>
    <dgm:cxn modelId="{FC879518-1A8F-4298-9FDC-A3DE80899380}" type="presParOf" srcId="{5EC19B81-73A3-4664-9AB2-9B0347975E9C}" destId="{D3081285-2D63-4A18-88A4-EFF455B46165}" srcOrd="0" destOrd="0" presId="urn:microsoft.com/office/officeart/2005/8/layout/lProcess3"/>
    <dgm:cxn modelId="{2C525370-C477-441B-BC1A-F68CF39DC826}" type="presParOf" srcId="{D3081285-2D63-4A18-88A4-EFF455B46165}" destId="{BC9DFA38-0490-4E41-823B-81530C6AE6BC}" srcOrd="0" destOrd="0" presId="urn:microsoft.com/office/officeart/2005/8/layout/lProcess3"/>
    <dgm:cxn modelId="{F33C8C3C-2125-469F-AC2A-3CDEA415ADBF}" type="presParOf" srcId="{D3081285-2D63-4A18-88A4-EFF455B46165}" destId="{F6AD8745-BA28-4EC1-BDFB-C7CDF39AEFE4}" srcOrd="1" destOrd="0" presId="urn:microsoft.com/office/officeart/2005/8/layout/lProcess3"/>
    <dgm:cxn modelId="{F8A20ADE-8C62-40CF-ABE6-6C9BB75ADCA4}" type="presParOf" srcId="{D3081285-2D63-4A18-88A4-EFF455B46165}" destId="{B6AC530F-2072-4C78-8DEF-231B4F58398F}" srcOrd="2" destOrd="0" presId="urn:microsoft.com/office/officeart/2005/8/layout/lProcess3"/>
    <dgm:cxn modelId="{5E2488B6-2B6E-4400-A486-BC26978D9DD3}" type="presParOf" srcId="{5EC19B81-73A3-4664-9AB2-9B0347975E9C}" destId="{0B135F2D-9E3B-41C7-9DDD-CC261C91C331}" srcOrd="1" destOrd="0" presId="urn:microsoft.com/office/officeart/2005/8/layout/lProcess3"/>
    <dgm:cxn modelId="{F4B9FE92-562A-42B9-9816-74D096D6EC19}" type="presParOf" srcId="{5EC19B81-73A3-4664-9AB2-9B0347975E9C}" destId="{48A2F240-1593-4C0E-A33F-827834DF94DE}" srcOrd="2" destOrd="0" presId="urn:microsoft.com/office/officeart/2005/8/layout/lProcess3"/>
    <dgm:cxn modelId="{C057AD21-6EEF-4082-AF45-DD0341C82A7D}" type="presParOf" srcId="{48A2F240-1593-4C0E-A33F-827834DF94DE}" destId="{684A5683-66EC-43AD-AC69-6849E0A43508}" srcOrd="0" destOrd="0" presId="urn:microsoft.com/office/officeart/2005/8/layout/lProcess3"/>
    <dgm:cxn modelId="{8A073C8A-C7C1-4C78-A139-80D6124953AC}" type="presParOf" srcId="{48A2F240-1593-4C0E-A33F-827834DF94DE}" destId="{1312863A-C0EF-4288-980A-55D08DB30E2D}" srcOrd="1" destOrd="0" presId="urn:microsoft.com/office/officeart/2005/8/layout/lProcess3"/>
    <dgm:cxn modelId="{AE9E85F8-B828-42E6-8530-1204B477224A}" type="presParOf" srcId="{48A2F240-1593-4C0E-A33F-827834DF94DE}" destId="{264C560D-96E9-44B3-93FA-00D8CDDD07D3}" srcOrd="2" destOrd="0" presId="urn:microsoft.com/office/officeart/2005/8/layout/lProcess3"/>
    <dgm:cxn modelId="{6077A738-2371-4312-A6BA-74CC46B76D6F}" type="presParOf" srcId="{5EC19B81-73A3-4664-9AB2-9B0347975E9C}" destId="{BA51B9A6-8A5E-4191-995E-4661EFA1ED35}" srcOrd="3" destOrd="0" presId="urn:microsoft.com/office/officeart/2005/8/layout/lProcess3"/>
    <dgm:cxn modelId="{FF54E081-ED3C-4B11-A2B8-D9429A09DFF6}" type="presParOf" srcId="{5EC19B81-73A3-4664-9AB2-9B0347975E9C}" destId="{AE5687F0-2CB6-4515-975E-0F219DFA9F7A}" srcOrd="4" destOrd="0" presId="urn:microsoft.com/office/officeart/2005/8/layout/lProcess3"/>
    <dgm:cxn modelId="{73699791-A653-49CA-9572-05A7F3B1D3CF}" type="presParOf" srcId="{AE5687F0-2CB6-4515-975E-0F219DFA9F7A}" destId="{FF0AC92E-85D1-4CC0-A14B-F5D968A016E8}" srcOrd="0" destOrd="0" presId="urn:microsoft.com/office/officeart/2005/8/layout/lProcess3"/>
    <dgm:cxn modelId="{CBB03DCC-B857-4FBA-9095-ECB4C90159FC}" type="presParOf" srcId="{AE5687F0-2CB6-4515-975E-0F219DFA9F7A}" destId="{862FEE32-4D9E-4099-984B-E966848D059D}" srcOrd="1" destOrd="0" presId="urn:microsoft.com/office/officeart/2005/8/layout/lProcess3"/>
    <dgm:cxn modelId="{AE52E1C2-885A-4118-87E9-C86D618DD3E2}" type="presParOf" srcId="{AE5687F0-2CB6-4515-975E-0F219DFA9F7A}" destId="{E0CEE749-F5DE-4DA3-9059-998CA475FAE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B57E4D-AA3F-473D-9675-66E5F0DC9BE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13E2BCBE-EDB4-490C-B256-7B3FA68A06E9}">
      <dgm:prSet/>
      <dgm:spPr/>
      <dgm:t>
        <a:bodyPr/>
        <a:lstStyle/>
        <a:p>
          <a:r>
            <a:rPr lang="es-ES" dirty="0" smtClean="0"/>
            <a:t>Fase de pruebas</a:t>
          </a:r>
          <a:endParaRPr lang="es-ES" dirty="0"/>
        </a:p>
      </dgm:t>
    </dgm:pt>
    <dgm:pt modelId="{64F57A2B-E7AF-467E-8D72-587E7FBD8190}" type="parTrans" cxnId="{6FA3A64C-114B-494A-A00B-5D8A7E81775F}">
      <dgm:prSet/>
      <dgm:spPr/>
      <dgm:t>
        <a:bodyPr/>
        <a:lstStyle/>
        <a:p>
          <a:endParaRPr lang="es-ES"/>
        </a:p>
      </dgm:t>
    </dgm:pt>
    <dgm:pt modelId="{C4AEE979-4E17-44DA-99F7-3FB206E5E0CD}" type="sibTrans" cxnId="{6FA3A64C-114B-494A-A00B-5D8A7E81775F}">
      <dgm:prSet/>
      <dgm:spPr/>
      <dgm:t>
        <a:bodyPr/>
        <a:lstStyle/>
        <a:p>
          <a:endParaRPr lang="es-ES"/>
        </a:p>
      </dgm:t>
    </dgm:pt>
    <dgm:pt modelId="{43CE78C8-8362-4AAD-914D-BAE6022B31BA}">
      <dgm:prSet/>
      <dgm:spPr/>
      <dgm:t>
        <a:bodyPr/>
        <a:lstStyle/>
        <a:p>
          <a:r>
            <a:rPr lang="es-ES" dirty="0" smtClean="0"/>
            <a:t>Realización de pruebas al prototipo del portal web</a:t>
          </a:r>
          <a:endParaRPr lang="es-ES" dirty="0"/>
        </a:p>
      </dgm:t>
    </dgm:pt>
    <dgm:pt modelId="{95629989-2709-499B-9B94-1FC7E7BBF6D1}" type="parTrans" cxnId="{E095234B-EF8A-4FBA-98C8-1ECDF7D5B801}">
      <dgm:prSet/>
      <dgm:spPr/>
      <dgm:t>
        <a:bodyPr/>
        <a:lstStyle/>
        <a:p>
          <a:endParaRPr lang="es-ES"/>
        </a:p>
      </dgm:t>
    </dgm:pt>
    <dgm:pt modelId="{D6C0D554-5049-40C2-8C8E-1403BEA0E3EA}" type="sibTrans" cxnId="{E095234B-EF8A-4FBA-98C8-1ECDF7D5B801}">
      <dgm:prSet/>
      <dgm:spPr/>
      <dgm:t>
        <a:bodyPr/>
        <a:lstStyle/>
        <a:p>
          <a:endParaRPr lang="es-ES"/>
        </a:p>
      </dgm:t>
    </dgm:pt>
    <dgm:pt modelId="{7EFFB0B9-904F-43BD-A92A-AD7726D0D3EE}">
      <dgm:prSet/>
      <dgm:spPr/>
      <dgm:t>
        <a:bodyPr/>
        <a:lstStyle/>
        <a:p>
          <a:r>
            <a:rPr lang="es-ES" dirty="0" smtClean="0"/>
            <a:t>Entrega final</a:t>
          </a:r>
          <a:endParaRPr lang="es-ES" dirty="0"/>
        </a:p>
      </dgm:t>
    </dgm:pt>
    <dgm:pt modelId="{9D374ADB-1FCA-4469-ABB9-BA3C6273F7B8}" type="parTrans" cxnId="{809B28B7-95FE-4568-BEB6-1416FFF19652}">
      <dgm:prSet/>
      <dgm:spPr/>
      <dgm:t>
        <a:bodyPr/>
        <a:lstStyle/>
        <a:p>
          <a:endParaRPr lang="es-ES"/>
        </a:p>
      </dgm:t>
    </dgm:pt>
    <dgm:pt modelId="{16BE29CE-EC35-446C-B857-D26B568BA502}" type="sibTrans" cxnId="{809B28B7-95FE-4568-BEB6-1416FFF19652}">
      <dgm:prSet/>
      <dgm:spPr/>
      <dgm:t>
        <a:bodyPr/>
        <a:lstStyle/>
        <a:p>
          <a:endParaRPr lang="es-ES"/>
        </a:p>
      </dgm:t>
    </dgm:pt>
    <dgm:pt modelId="{F4E40E27-842F-4311-A21D-C5C4E38FCF4E}">
      <dgm:prSet/>
      <dgm:spPr/>
      <dgm:t>
        <a:bodyPr/>
        <a:lstStyle/>
        <a:p>
          <a:r>
            <a:rPr lang="es-ES" dirty="0" smtClean="0"/>
            <a:t>Presentación</a:t>
          </a:r>
          <a:endParaRPr lang="es-ES" dirty="0"/>
        </a:p>
      </dgm:t>
    </dgm:pt>
    <dgm:pt modelId="{5768B3FD-3DD9-43A8-A521-6CB2F2223752}" type="parTrans" cxnId="{B2DA0F94-AC87-441A-84C8-51155502F9E4}">
      <dgm:prSet/>
      <dgm:spPr/>
      <dgm:t>
        <a:bodyPr/>
        <a:lstStyle/>
        <a:p>
          <a:endParaRPr lang="es-ES"/>
        </a:p>
      </dgm:t>
    </dgm:pt>
    <dgm:pt modelId="{7431423C-AD76-48CC-90DA-0CA134BF8648}" type="sibTrans" cxnId="{B2DA0F94-AC87-441A-84C8-51155502F9E4}">
      <dgm:prSet/>
      <dgm:spPr/>
      <dgm:t>
        <a:bodyPr/>
        <a:lstStyle/>
        <a:p>
          <a:endParaRPr lang="es-ES"/>
        </a:p>
      </dgm:t>
    </dgm:pt>
    <dgm:pt modelId="{4D9A0A1A-D324-4DE0-A1F9-A725A7AE382C}">
      <dgm:prSet/>
      <dgm:spPr/>
      <dgm:t>
        <a:bodyPr/>
        <a:lstStyle/>
        <a:p>
          <a:r>
            <a:rPr lang="es-ES" dirty="0" smtClean="0"/>
            <a:t>Entrega final del portal web a las partes interesadas</a:t>
          </a:r>
          <a:endParaRPr lang="es-ES" dirty="0"/>
        </a:p>
      </dgm:t>
    </dgm:pt>
    <dgm:pt modelId="{81A18047-AAAC-4C33-B140-A048CFCDF177}" type="parTrans" cxnId="{ED0C6713-3407-4EDF-99E8-F442C6D9DFF9}">
      <dgm:prSet/>
      <dgm:spPr/>
      <dgm:t>
        <a:bodyPr/>
        <a:lstStyle/>
        <a:p>
          <a:endParaRPr lang="es-ES"/>
        </a:p>
      </dgm:t>
    </dgm:pt>
    <dgm:pt modelId="{F6760A25-1FBD-4DAF-9FEC-62744BAB6061}" type="sibTrans" cxnId="{ED0C6713-3407-4EDF-99E8-F442C6D9DFF9}">
      <dgm:prSet/>
      <dgm:spPr/>
      <dgm:t>
        <a:bodyPr/>
        <a:lstStyle/>
        <a:p>
          <a:endParaRPr lang="es-ES"/>
        </a:p>
      </dgm:t>
    </dgm:pt>
    <dgm:pt modelId="{FE9FAC60-FBBB-4520-B0F4-5BD4C3F25520}">
      <dgm:prSet/>
      <dgm:spPr/>
      <dgm:t>
        <a:bodyPr/>
        <a:lstStyle/>
        <a:p>
          <a:r>
            <a:rPr lang="es-ES" dirty="0" smtClean="0"/>
            <a:t>Presentación oficial del portal web ante autoridades universitarias y partes interesadas</a:t>
          </a:r>
          <a:endParaRPr lang="es-ES" dirty="0"/>
        </a:p>
      </dgm:t>
    </dgm:pt>
    <dgm:pt modelId="{7F232D00-D844-4F72-AE7E-99969E8820C3}" type="parTrans" cxnId="{B1D70573-05FF-4E20-A65E-C1B23037282F}">
      <dgm:prSet/>
      <dgm:spPr/>
      <dgm:t>
        <a:bodyPr/>
        <a:lstStyle/>
        <a:p>
          <a:endParaRPr lang="es-ES"/>
        </a:p>
      </dgm:t>
    </dgm:pt>
    <dgm:pt modelId="{36509964-881B-418E-9365-3C3B5ADF3291}" type="sibTrans" cxnId="{B1D70573-05FF-4E20-A65E-C1B23037282F}">
      <dgm:prSet/>
      <dgm:spPr/>
      <dgm:t>
        <a:bodyPr/>
        <a:lstStyle/>
        <a:p>
          <a:endParaRPr lang="es-ES"/>
        </a:p>
      </dgm:t>
    </dgm:pt>
    <dgm:pt modelId="{5EC19B81-73A3-4664-9AB2-9B0347975E9C}" type="pres">
      <dgm:prSet presAssocID="{F8B57E4D-AA3F-473D-9675-66E5F0DC9BE4}" presName="Name0" presStyleCnt="0">
        <dgm:presLayoutVars>
          <dgm:chPref val="3"/>
          <dgm:dir/>
          <dgm:animLvl val="lvl"/>
          <dgm:resizeHandles/>
        </dgm:presLayoutVars>
      </dgm:prSet>
      <dgm:spPr/>
      <dgm:t>
        <a:bodyPr/>
        <a:lstStyle/>
        <a:p>
          <a:endParaRPr lang="es-ES"/>
        </a:p>
      </dgm:t>
    </dgm:pt>
    <dgm:pt modelId="{C22570C9-93EF-4E8E-A927-A69354F4674A}" type="pres">
      <dgm:prSet presAssocID="{13E2BCBE-EDB4-490C-B256-7B3FA68A06E9}" presName="horFlow" presStyleCnt="0"/>
      <dgm:spPr/>
    </dgm:pt>
    <dgm:pt modelId="{1DDA8D31-FCA7-44DA-A612-3FA675EE9973}" type="pres">
      <dgm:prSet presAssocID="{13E2BCBE-EDB4-490C-B256-7B3FA68A06E9}" presName="bigChev" presStyleLbl="node1" presStyleIdx="0" presStyleCnt="3"/>
      <dgm:spPr/>
      <dgm:t>
        <a:bodyPr/>
        <a:lstStyle/>
        <a:p>
          <a:endParaRPr lang="es-ES"/>
        </a:p>
      </dgm:t>
    </dgm:pt>
    <dgm:pt modelId="{A5E1D3A0-3F10-406F-805D-51F4D1FEC31C}" type="pres">
      <dgm:prSet presAssocID="{95629989-2709-499B-9B94-1FC7E7BBF6D1}" presName="parTrans" presStyleCnt="0"/>
      <dgm:spPr/>
    </dgm:pt>
    <dgm:pt modelId="{709D1B0E-FF19-4972-AF78-C40C0DC8AE82}" type="pres">
      <dgm:prSet presAssocID="{43CE78C8-8362-4AAD-914D-BAE6022B31BA}" presName="node" presStyleLbl="alignAccFollowNode1" presStyleIdx="0" presStyleCnt="3">
        <dgm:presLayoutVars>
          <dgm:bulletEnabled val="1"/>
        </dgm:presLayoutVars>
      </dgm:prSet>
      <dgm:spPr/>
      <dgm:t>
        <a:bodyPr/>
        <a:lstStyle/>
        <a:p>
          <a:endParaRPr lang="es-ES"/>
        </a:p>
      </dgm:t>
    </dgm:pt>
    <dgm:pt modelId="{56BB99F5-1B4D-4423-B022-2A1B66EF7BFE}" type="pres">
      <dgm:prSet presAssocID="{13E2BCBE-EDB4-490C-B256-7B3FA68A06E9}" presName="vSp" presStyleCnt="0"/>
      <dgm:spPr/>
    </dgm:pt>
    <dgm:pt modelId="{F096E6A6-271B-42FA-ACFE-9C0AD35ACBC2}" type="pres">
      <dgm:prSet presAssocID="{7EFFB0B9-904F-43BD-A92A-AD7726D0D3EE}" presName="horFlow" presStyleCnt="0"/>
      <dgm:spPr/>
    </dgm:pt>
    <dgm:pt modelId="{592C9EA5-B3B2-4F05-92C7-1A887C9CF5E0}" type="pres">
      <dgm:prSet presAssocID="{7EFFB0B9-904F-43BD-A92A-AD7726D0D3EE}" presName="bigChev" presStyleLbl="node1" presStyleIdx="1" presStyleCnt="3"/>
      <dgm:spPr/>
      <dgm:t>
        <a:bodyPr/>
        <a:lstStyle/>
        <a:p>
          <a:endParaRPr lang="es-ES"/>
        </a:p>
      </dgm:t>
    </dgm:pt>
    <dgm:pt modelId="{03EE8BBB-6253-4335-B295-2053DD6B6C8D}" type="pres">
      <dgm:prSet presAssocID="{81A18047-AAAC-4C33-B140-A048CFCDF177}" presName="parTrans" presStyleCnt="0"/>
      <dgm:spPr/>
    </dgm:pt>
    <dgm:pt modelId="{64C13DA3-447C-4EB4-9286-D34AACEAECB9}" type="pres">
      <dgm:prSet presAssocID="{4D9A0A1A-D324-4DE0-A1F9-A725A7AE382C}" presName="node" presStyleLbl="alignAccFollowNode1" presStyleIdx="1" presStyleCnt="3">
        <dgm:presLayoutVars>
          <dgm:bulletEnabled val="1"/>
        </dgm:presLayoutVars>
      </dgm:prSet>
      <dgm:spPr/>
      <dgm:t>
        <a:bodyPr/>
        <a:lstStyle/>
        <a:p>
          <a:endParaRPr lang="es-ES"/>
        </a:p>
      </dgm:t>
    </dgm:pt>
    <dgm:pt modelId="{445FBB74-39CB-4D9C-B099-A7732F7661F8}" type="pres">
      <dgm:prSet presAssocID="{7EFFB0B9-904F-43BD-A92A-AD7726D0D3EE}" presName="vSp" presStyleCnt="0"/>
      <dgm:spPr/>
    </dgm:pt>
    <dgm:pt modelId="{EC0FC800-DA5D-4575-8172-F530BF1B47AE}" type="pres">
      <dgm:prSet presAssocID="{F4E40E27-842F-4311-A21D-C5C4E38FCF4E}" presName="horFlow" presStyleCnt="0"/>
      <dgm:spPr/>
    </dgm:pt>
    <dgm:pt modelId="{F3B9315A-F808-4EB0-B800-7F201600E1DD}" type="pres">
      <dgm:prSet presAssocID="{F4E40E27-842F-4311-A21D-C5C4E38FCF4E}" presName="bigChev" presStyleLbl="node1" presStyleIdx="2" presStyleCnt="3"/>
      <dgm:spPr/>
      <dgm:t>
        <a:bodyPr/>
        <a:lstStyle/>
        <a:p>
          <a:endParaRPr lang="es-ES"/>
        </a:p>
      </dgm:t>
    </dgm:pt>
    <dgm:pt modelId="{F88AD11E-97C5-41B4-BE6A-DF2515B8A845}" type="pres">
      <dgm:prSet presAssocID="{7F232D00-D844-4F72-AE7E-99969E8820C3}" presName="parTrans" presStyleCnt="0"/>
      <dgm:spPr/>
    </dgm:pt>
    <dgm:pt modelId="{D5D594AA-0E7E-4FC5-BC1C-86EFDD38C8A9}" type="pres">
      <dgm:prSet presAssocID="{FE9FAC60-FBBB-4520-B0F4-5BD4C3F25520}" presName="node" presStyleLbl="alignAccFollowNode1" presStyleIdx="2" presStyleCnt="3">
        <dgm:presLayoutVars>
          <dgm:bulletEnabled val="1"/>
        </dgm:presLayoutVars>
      </dgm:prSet>
      <dgm:spPr/>
      <dgm:t>
        <a:bodyPr/>
        <a:lstStyle/>
        <a:p>
          <a:endParaRPr lang="es-ES"/>
        </a:p>
      </dgm:t>
    </dgm:pt>
  </dgm:ptLst>
  <dgm:cxnLst>
    <dgm:cxn modelId="{B2DA0F94-AC87-441A-84C8-51155502F9E4}" srcId="{F8B57E4D-AA3F-473D-9675-66E5F0DC9BE4}" destId="{F4E40E27-842F-4311-A21D-C5C4E38FCF4E}" srcOrd="2" destOrd="0" parTransId="{5768B3FD-3DD9-43A8-A521-6CB2F2223752}" sibTransId="{7431423C-AD76-48CC-90DA-0CA134BF8648}"/>
    <dgm:cxn modelId="{E095234B-EF8A-4FBA-98C8-1ECDF7D5B801}" srcId="{13E2BCBE-EDB4-490C-B256-7B3FA68A06E9}" destId="{43CE78C8-8362-4AAD-914D-BAE6022B31BA}" srcOrd="0" destOrd="0" parTransId="{95629989-2709-499B-9B94-1FC7E7BBF6D1}" sibTransId="{D6C0D554-5049-40C2-8C8E-1403BEA0E3EA}"/>
    <dgm:cxn modelId="{1A75B3B2-B45B-4ED2-9AF9-474223571793}" type="presOf" srcId="{43CE78C8-8362-4AAD-914D-BAE6022B31BA}" destId="{709D1B0E-FF19-4972-AF78-C40C0DC8AE82}" srcOrd="0" destOrd="0" presId="urn:microsoft.com/office/officeart/2005/8/layout/lProcess3"/>
    <dgm:cxn modelId="{A5762C67-6AF6-4E07-8BEE-290559EA1CD2}" type="presOf" srcId="{7EFFB0B9-904F-43BD-A92A-AD7726D0D3EE}" destId="{592C9EA5-B3B2-4F05-92C7-1A887C9CF5E0}" srcOrd="0" destOrd="0" presId="urn:microsoft.com/office/officeart/2005/8/layout/lProcess3"/>
    <dgm:cxn modelId="{B1D70573-05FF-4E20-A65E-C1B23037282F}" srcId="{F4E40E27-842F-4311-A21D-C5C4E38FCF4E}" destId="{FE9FAC60-FBBB-4520-B0F4-5BD4C3F25520}" srcOrd="0" destOrd="0" parTransId="{7F232D00-D844-4F72-AE7E-99969E8820C3}" sibTransId="{36509964-881B-418E-9365-3C3B5ADF3291}"/>
    <dgm:cxn modelId="{ED0C6713-3407-4EDF-99E8-F442C6D9DFF9}" srcId="{7EFFB0B9-904F-43BD-A92A-AD7726D0D3EE}" destId="{4D9A0A1A-D324-4DE0-A1F9-A725A7AE382C}" srcOrd="0" destOrd="0" parTransId="{81A18047-AAAC-4C33-B140-A048CFCDF177}" sibTransId="{F6760A25-1FBD-4DAF-9FEC-62744BAB6061}"/>
    <dgm:cxn modelId="{D47E3B95-22D2-4DCF-A2AF-629C2B59FF24}" type="presOf" srcId="{4D9A0A1A-D324-4DE0-A1F9-A725A7AE382C}" destId="{64C13DA3-447C-4EB4-9286-D34AACEAECB9}" srcOrd="0" destOrd="0" presId="urn:microsoft.com/office/officeart/2005/8/layout/lProcess3"/>
    <dgm:cxn modelId="{2AA40792-0BFE-4A63-B2AD-A5EDA4B80D61}" type="presOf" srcId="{F8B57E4D-AA3F-473D-9675-66E5F0DC9BE4}" destId="{5EC19B81-73A3-4664-9AB2-9B0347975E9C}" srcOrd="0" destOrd="0" presId="urn:microsoft.com/office/officeart/2005/8/layout/lProcess3"/>
    <dgm:cxn modelId="{6FA3A64C-114B-494A-A00B-5D8A7E81775F}" srcId="{F8B57E4D-AA3F-473D-9675-66E5F0DC9BE4}" destId="{13E2BCBE-EDB4-490C-B256-7B3FA68A06E9}" srcOrd="0" destOrd="0" parTransId="{64F57A2B-E7AF-467E-8D72-587E7FBD8190}" sibTransId="{C4AEE979-4E17-44DA-99F7-3FB206E5E0CD}"/>
    <dgm:cxn modelId="{C7FE6F4F-BC0F-4610-B02F-AC7CE6880339}" type="presOf" srcId="{F4E40E27-842F-4311-A21D-C5C4E38FCF4E}" destId="{F3B9315A-F808-4EB0-B800-7F201600E1DD}" srcOrd="0" destOrd="0" presId="urn:microsoft.com/office/officeart/2005/8/layout/lProcess3"/>
    <dgm:cxn modelId="{72891F24-314A-477F-AA7A-38411A6EEC5D}" type="presOf" srcId="{FE9FAC60-FBBB-4520-B0F4-5BD4C3F25520}" destId="{D5D594AA-0E7E-4FC5-BC1C-86EFDD38C8A9}" srcOrd="0" destOrd="0" presId="urn:microsoft.com/office/officeart/2005/8/layout/lProcess3"/>
    <dgm:cxn modelId="{F939FC52-6A4D-4510-B3A8-C55417D0E2BD}" type="presOf" srcId="{13E2BCBE-EDB4-490C-B256-7B3FA68A06E9}" destId="{1DDA8D31-FCA7-44DA-A612-3FA675EE9973}" srcOrd="0" destOrd="0" presId="urn:microsoft.com/office/officeart/2005/8/layout/lProcess3"/>
    <dgm:cxn modelId="{809B28B7-95FE-4568-BEB6-1416FFF19652}" srcId="{F8B57E4D-AA3F-473D-9675-66E5F0DC9BE4}" destId="{7EFFB0B9-904F-43BD-A92A-AD7726D0D3EE}" srcOrd="1" destOrd="0" parTransId="{9D374ADB-1FCA-4469-ABB9-BA3C6273F7B8}" sibTransId="{16BE29CE-EC35-446C-B857-D26B568BA502}"/>
    <dgm:cxn modelId="{349D5C76-8F7D-4138-827C-DDB8838B7445}" type="presParOf" srcId="{5EC19B81-73A3-4664-9AB2-9B0347975E9C}" destId="{C22570C9-93EF-4E8E-A927-A69354F4674A}" srcOrd="0" destOrd="0" presId="urn:microsoft.com/office/officeart/2005/8/layout/lProcess3"/>
    <dgm:cxn modelId="{A48E2A7C-9236-4F52-936E-7A435AE64EB4}" type="presParOf" srcId="{C22570C9-93EF-4E8E-A927-A69354F4674A}" destId="{1DDA8D31-FCA7-44DA-A612-3FA675EE9973}" srcOrd="0" destOrd="0" presId="urn:microsoft.com/office/officeart/2005/8/layout/lProcess3"/>
    <dgm:cxn modelId="{C4617F35-110E-4356-967D-140BE2FE7580}" type="presParOf" srcId="{C22570C9-93EF-4E8E-A927-A69354F4674A}" destId="{A5E1D3A0-3F10-406F-805D-51F4D1FEC31C}" srcOrd="1" destOrd="0" presId="urn:microsoft.com/office/officeart/2005/8/layout/lProcess3"/>
    <dgm:cxn modelId="{C0ECDCAA-9C1C-478C-BA8A-F3F71847EB85}" type="presParOf" srcId="{C22570C9-93EF-4E8E-A927-A69354F4674A}" destId="{709D1B0E-FF19-4972-AF78-C40C0DC8AE82}" srcOrd="2" destOrd="0" presId="urn:microsoft.com/office/officeart/2005/8/layout/lProcess3"/>
    <dgm:cxn modelId="{68F7E48F-5F05-4FA6-AE21-61183EF2424B}" type="presParOf" srcId="{5EC19B81-73A3-4664-9AB2-9B0347975E9C}" destId="{56BB99F5-1B4D-4423-B022-2A1B66EF7BFE}" srcOrd="1" destOrd="0" presId="urn:microsoft.com/office/officeart/2005/8/layout/lProcess3"/>
    <dgm:cxn modelId="{DECA676A-B03D-436B-B1A0-D36B615BC03A}" type="presParOf" srcId="{5EC19B81-73A3-4664-9AB2-9B0347975E9C}" destId="{F096E6A6-271B-42FA-ACFE-9C0AD35ACBC2}" srcOrd="2" destOrd="0" presId="urn:microsoft.com/office/officeart/2005/8/layout/lProcess3"/>
    <dgm:cxn modelId="{CCB3EDF4-C491-44B7-AEF0-C22B5CCA26EF}" type="presParOf" srcId="{F096E6A6-271B-42FA-ACFE-9C0AD35ACBC2}" destId="{592C9EA5-B3B2-4F05-92C7-1A887C9CF5E0}" srcOrd="0" destOrd="0" presId="urn:microsoft.com/office/officeart/2005/8/layout/lProcess3"/>
    <dgm:cxn modelId="{85F31D07-3B11-44C7-987F-32B26D18F980}" type="presParOf" srcId="{F096E6A6-271B-42FA-ACFE-9C0AD35ACBC2}" destId="{03EE8BBB-6253-4335-B295-2053DD6B6C8D}" srcOrd="1" destOrd="0" presId="urn:microsoft.com/office/officeart/2005/8/layout/lProcess3"/>
    <dgm:cxn modelId="{BC63D5EE-0A87-4F8D-9DD2-E2B283C11D0D}" type="presParOf" srcId="{F096E6A6-271B-42FA-ACFE-9C0AD35ACBC2}" destId="{64C13DA3-447C-4EB4-9286-D34AACEAECB9}" srcOrd="2" destOrd="0" presId="urn:microsoft.com/office/officeart/2005/8/layout/lProcess3"/>
    <dgm:cxn modelId="{15E6AFDE-4981-4B14-88EE-1115DC37365D}" type="presParOf" srcId="{5EC19B81-73A3-4664-9AB2-9B0347975E9C}" destId="{445FBB74-39CB-4D9C-B099-A7732F7661F8}" srcOrd="3" destOrd="0" presId="urn:microsoft.com/office/officeart/2005/8/layout/lProcess3"/>
    <dgm:cxn modelId="{07FB4981-362B-4565-878D-41AE324CAFA5}" type="presParOf" srcId="{5EC19B81-73A3-4664-9AB2-9B0347975E9C}" destId="{EC0FC800-DA5D-4575-8172-F530BF1B47AE}" srcOrd="4" destOrd="0" presId="urn:microsoft.com/office/officeart/2005/8/layout/lProcess3"/>
    <dgm:cxn modelId="{E0AF92E2-1D49-4690-A44B-F957DFDF4A1F}" type="presParOf" srcId="{EC0FC800-DA5D-4575-8172-F530BF1B47AE}" destId="{F3B9315A-F808-4EB0-B800-7F201600E1DD}" srcOrd="0" destOrd="0" presId="urn:microsoft.com/office/officeart/2005/8/layout/lProcess3"/>
    <dgm:cxn modelId="{622ED7B2-D360-4791-B2BC-EB266471B090}" type="presParOf" srcId="{EC0FC800-DA5D-4575-8172-F530BF1B47AE}" destId="{F88AD11E-97C5-41B4-BE6A-DF2515B8A845}" srcOrd="1" destOrd="0" presId="urn:microsoft.com/office/officeart/2005/8/layout/lProcess3"/>
    <dgm:cxn modelId="{2041921C-486A-42BC-B9CF-781494849E8D}" type="presParOf" srcId="{EC0FC800-DA5D-4575-8172-F530BF1B47AE}" destId="{D5D594AA-0E7E-4FC5-BC1C-86EFDD38C8A9}"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DFA38-0490-4E41-823B-81530C6AE6BC}">
      <dsp:nvSpPr>
        <dsp:cNvPr id="0" name=""/>
        <dsp:cNvSpPr/>
      </dsp:nvSpPr>
      <dsp:spPr>
        <a:xfrm>
          <a:off x="1633468" y="2480"/>
          <a:ext cx="3203547" cy="1281418"/>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ES" sz="2000" kern="1200" dirty="0" smtClean="0"/>
            <a:t>Búsqueda de empresa</a:t>
          </a:r>
          <a:endParaRPr lang="es-ES" sz="2000" kern="1200" dirty="0"/>
        </a:p>
      </dsp:txBody>
      <dsp:txXfrm>
        <a:off x="2274177" y="2480"/>
        <a:ext cx="1922129" cy="1281418"/>
      </dsp:txXfrm>
    </dsp:sp>
    <dsp:sp modelId="{ED94F977-95B9-4E6F-95B6-2DFA45FE2D53}">
      <dsp:nvSpPr>
        <dsp:cNvPr id="0" name=""/>
        <dsp:cNvSpPr/>
      </dsp:nvSpPr>
      <dsp:spPr>
        <a:xfrm>
          <a:off x="4420554" y="111401"/>
          <a:ext cx="2658944" cy="1063577"/>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s-ES" sz="1600" kern="1200" dirty="0" smtClean="0"/>
            <a:t>Primer contacto con el interesado</a:t>
          </a:r>
          <a:endParaRPr lang="es-ES" sz="1600" kern="1200" dirty="0"/>
        </a:p>
      </dsp:txBody>
      <dsp:txXfrm>
        <a:off x="4952343" y="111401"/>
        <a:ext cx="1595367" cy="1063577"/>
      </dsp:txXfrm>
    </dsp:sp>
    <dsp:sp modelId="{5B62F849-AC4C-4F09-9DD9-E7EE835B5D6F}">
      <dsp:nvSpPr>
        <dsp:cNvPr id="0" name=""/>
        <dsp:cNvSpPr/>
      </dsp:nvSpPr>
      <dsp:spPr>
        <a:xfrm>
          <a:off x="1633468" y="1463298"/>
          <a:ext cx="3203547" cy="1281418"/>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ES" sz="2000" kern="1200" dirty="0" smtClean="0"/>
            <a:t>Evaluación de requerimientos</a:t>
          </a:r>
          <a:endParaRPr lang="es-ES" sz="2000" kern="1200" dirty="0"/>
        </a:p>
      </dsp:txBody>
      <dsp:txXfrm>
        <a:off x="2274177" y="1463298"/>
        <a:ext cx="1922129" cy="1281418"/>
      </dsp:txXfrm>
    </dsp:sp>
    <dsp:sp modelId="{B926B544-9F88-4B0D-A165-ABAC02807C9F}">
      <dsp:nvSpPr>
        <dsp:cNvPr id="0" name=""/>
        <dsp:cNvSpPr/>
      </dsp:nvSpPr>
      <dsp:spPr>
        <a:xfrm>
          <a:off x="4420554" y="1572219"/>
          <a:ext cx="2658944" cy="1063577"/>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s-ES" sz="1600" kern="1200" dirty="0" smtClean="0"/>
            <a:t>Planteamiento del problema y evaluación de requerimientos</a:t>
          </a:r>
          <a:endParaRPr lang="es-ES" sz="1600" kern="1200" dirty="0"/>
        </a:p>
      </dsp:txBody>
      <dsp:txXfrm>
        <a:off x="4952343" y="1572219"/>
        <a:ext cx="1595367" cy="1063577"/>
      </dsp:txXfrm>
    </dsp:sp>
    <dsp:sp modelId="{BFB0F6B0-EE74-4CC1-9EDE-77965382A4E9}">
      <dsp:nvSpPr>
        <dsp:cNvPr id="0" name=""/>
        <dsp:cNvSpPr/>
      </dsp:nvSpPr>
      <dsp:spPr>
        <a:xfrm>
          <a:off x="1633468" y="2924116"/>
          <a:ext cx="3203547" cy="1281418"/>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ES" sz="2000" kern="1200" dirty="0" smtClean="0"/>
            <a:t>Análisis de requerimientos</a:t>
          </a:r>
          <a:endParaRPr lang="es-ES" sz="2000" kern="1200" dirty="0"/>
        </a:p>
      </dsp:txBody>
      <dsp:txXfrm>
        <a:off x="2274177" y="2924116"/>
        <a:ext cx="1922129" cy="1281418"/>
      </dsp:txXfrm>
    </dsp:sp>
    <dsp:sp modelId="{D6EFA26C-4BF7-4EA9-A215-6E1FA4AAFBE8}">
      <dsp:nvSpPr>
        <dsp:cNvPr id="0" name=""/>
        <dsp:cNvSpPr/>
      </dsp:nvSpPr>
      <dsp:spPr>
        <a:xfrm>
          <a:off x="4420554" y="3033036"/>
          <a:ext cx="2658944" cy="1063577"/>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s-ES" sz="1600" kern="1200" dirty="0" smtClean="0"/>
            <a:t>Planteamiento de la solución</a:t>
          </a:r>
          <a:endParaRPr lang="es-ES" sz="1600" kern="1200" dirty="0"/>
        </a:p>
      </dsp:txBody>
      <dsp:txXfrm>
        <a:off x="4952343" y="3033036"/>
        <a:ext cx="1595367" cy="1063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DFA38-0490-4E41-823B-81530C6AE6BC}">
      <dsp:nvSpPr>
        <dsp:cNvPr id="0" name=""/>
        <dsp:cNvSpPr/>
      </dsp:nvSpPr>
      <dsp:spPr>
        <a:xfrm>
          <a:off x="1560235" y="1535"/>
          <a:ext cx="3204988" cy="128199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s-ES" sz="1800" kern="1200" dirty="0" smtClean="0"/>
            <a:t>Elaboración de la documentación</a:t>
          </a:r>
          <a:endParaRPr lang="es-ES" sz="1800" kern="1200" dirty="0"/>
        </a:p>
      </dsp:txBody>
      <dsp:txXfrm>
        <a:off x="2201233" y="1535"/>
        <a:ext cx="1922993" cy="1281995"/>
      </dsp:txXfrm>
    </dsp:sp>
    <dsp:sp modelId="{B6AC530F-2072-4C78-8DEF-231B4F58398F}">
      <dsp:nvSpPr>
        <dsp:cNvPr id="0" name=""/>
        <dsp:cNvSpPr/>
      </dsp:nvSpPr>
      <dsp:spPr>
        <a:xfrm>
          <a:off x="4348575" y="110504"/>
          <a:ext cx="2660140" cy="1064056"/>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kern="1200" dirty="0" smtClean="0"/>
            <a:t>Elaboración los documentos requeridos por los interesados</a:t>
          </a:r>
          <a:endParaRPr lang="es-ES" sz="1400" kern="1200" dirty="0"/>
        </a:p>
      </dsp:txBody>
      <dsp:txXfrm>
        <a:off x="4880603" y="110504"/>
        <a:ext cx="1596084" cy="1064056"/>
      </dsp:txXfrm>
    </dsp:sp>
    <dsp:sp modelId="{684A5683-66EC-43AD-AC69-6849E0A43508}">
      <dsp:nvSpPr>
        <dsp:cNvPr id="0" name=""/>
        <dsp:cNvSpPr/>
      </dsp:nvSpPr>
      <dsp:spPr>
        <a:xfrm>
          <a:off x="1560235" y="1463010"/>
          <a:ext cx="3204988" cy="128199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s-ES" sz="1800" kern="1200" dirty="0" smtClean="0"/>
            <a:t>Creación del portal web</a:t>
          </a:r>
          <a:endParaRPr lang="es-ES" sz="1800" kern="1200" dirty="0"/>
        </a:p>
      </dsp:txBody>
      <dsp:txXfrm>
        <a:off x="2201233" y="1463010"/>
        <a:ext cx="1922993" cy="1281995"/>
      </dsp:txXfrm>
    </dsp:sp>
    <dsp:sp modelId="{264C560D-96E9-44B3-93FA-00D8CDDD07D3}">
      <dsp:nvSpPr>
        <dsp:cNvPr id="0" name=""/>
        <dsp:cNvSpPr/>
      </dsp:nvSpPr>
      <dsp:spPr>
        <a:xfrm>
          <a:off x="4348575" y="1571979"/>
          <a:ext cx="2660140" cy="1064056"/>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kern="1200" dirty="0" smtClean="0"/>
            <a:t>Creación del portal web basado en el análisis de los requerimientos</a:t>
          </a:r>
          <a:endParaRPr lang="es-ES" sz="1400" kern="1200" dirty="0"/>
        </a:p>
      </dsp:txBody>
      <dsp:txXfrm>
        <a:off x="4880603" y="1571979"/>
        <a:ext cx="1596084" cy="1064056"/>
      </dsp:txXfrm>
    </dsp:sp>
    <dsp:sp modelId="{FF0AC92E-85D1-4CC0-A14B-F5D968A016E8}">
      <dsp:nvSpPr>
        <dsp:cNvPr id="0" name=""/>
        <dsp:cNvSpPr/>
      </dsp:nvSpPr>
      <dsp:spPr>
        <a:xfrm>
          <a:off x="1560235" y="2924485"/>
          <a:ext cx="3204988" cy="1281995"/>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s-ES" sz="1800" kern="1200" dirty="0" smtClean="0"/>
            <a:t>Presentación de prototipo al cliente</a:t>
          </a:r>
          <a:endParaRPr lang="es-ES" sz="1800" kern="1200" dirty="0"/>
        </a:p>
      </dsp:txBody>
      <dsp:txXfrm>
        <a:off x="2201233" y="2924485"/>
        <a:ext cx="1922993" cy="1281995"/>
      </dsp:txXfrm>
    </dsp:sp>
    <dsp:sp modelId="{E0CEE749-F5DE-4DA3-9059-998CA475FAE6}">
      <dsp:nvSpPr>
        <dsp:cNvPr id="0" name=""/>
        <dsp:cNvSpPr/>
      </dsp:nvSpPr>
      <dsp:spPr>
        <a:xfrm>
          <a:off x="4348575" y="3033454"/>
          <a:ext cx="2660140" cy="1064056"/>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kern="1200" dirty="0" smtClean="0"/>
            <a:t>Presentación de prototipo a las partes interesadas</a:t>
          </a:r>
          <a:endParaRPr lang="es-ES" sz="1400" kern="1200" dirty="0"/>
        </a:p>
      </dsp:txBody>
      <dsp:txXfrm>
        <a:off x="4880603" y="3033454"/>
        <a:ext cx="1596084" cy="1064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8D31-FCA7-44DA-A612-3FA675EE9973}">
      <dsp:nvSpPr>
        <dsp:cNvPr id="0" name=""/>
        <dsp:cNvSpPr/>
      </dsp:nvSpPr>
      <dsp:spPr>
        <a:xfrm>
          <a:off x="1594864" y="474"/>
          <a:ext cx="3206606" cy="128264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s-ES" sz="2300" kern="1200" dirty="0" smtClean="0"/>
            <a:t>Fase de pruebas</a:t>
          </a:r>
          <a:endParaRPr lang="es-ES" sz="2300" kern="1200" dirty="0"/>
        </a:p>
      </dsp:txBody>
      <dsp:txXfrm>
        <a:off x="2236185" y="474"/>
        <a:ext cx="1923964" cy="1282642"/>
      </dsp:txXfrm>
    </dsp:sp>
    <dsp:sp modelId="{709D1B0E-FF19-4972-AF78-C40C0DC8AE82}">
      <dsp:nvSpPr>
        <dsp:cNvPr id="0" name=""/>
        <dsp:cNvSpPr/>
      </dsp:nvSpPr>
      <dsp:spPr>
        <a:xfrm>
          <a:off x="4384612" y="109498"/>
          <a:ext cx="2661483" cy="1064593"/>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s-ES" sz="1300" kern="1200" dirty="0" smtClean="0"/>
            <a:t>Realización de pruebas al prototipo del portal web</a:t>
          </a:r>
          <a:endParaRPr lang="es-ES" sz="1300" kern="1200" dirty="0"/>
        </a:p>
      </dsp:txBody>
      <dsp:txXfrm>
        <a:off x="4916909" y="109498"/>
        <a:ext cx="1596890" cy="1064593"/>
      </dsp:txXfrm>
    </dsp:sp>
    <dsp:sp modelId="{592C9EA5-B3B2-4F05-92C7-1A887C9CF5E0}">
      <dsp:nvSpPr>
        <dsp:cNvPr id="0" name=""/>
        <dsp:cNvSpPr/>
      </dsp:nvSpPr>
      <dsp:spPr>
        <a:xfrm>
          <a:off x="1594864" y="1462686"/>
          <a:ext cx="3206606" cy="128264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s-ES" sz="2300" kern="1200" dirty="0" smtClean="0"/>
            <a:t>Entrega final</a:t>
          </a:r>
          <a:endParaRPr lang="es-ES" sz="2300" kern="1200" dirty="0"/>
        </a:p>
      </dsp:txBody>
      <dsp:txXfrm>
        <a:off x="2236185" y="1462686"/>
        <a:ext cx="1923964" cy="1282642"/>
      </dsp:txXfrm>
    </dsp:sp>
    <dsp:sp modelId="{64C13DA3-447C-4EB4-9286-D34AACEAECB9}">
      <dsp:nvSpPr>
        <dsp:cNvPr id="0" name=""/>
        <dsp:cNvSpPr/>
      </dsp:nvSpPr>
      <dsp:spPr>
        <a:xfrm>
          <a:off x="4384612" y="1571711"/>
          <a:ext cx="2661483" cy="1064593"/>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s-ES" sz="1300" kern="1200" dirty="0" smtClean="0"/>
            <a:t>Entrega final del portal web a las partes interesadas</a:t>
          </a:r>
          <a:endParaRPr lang="es-ES" sz="1300" kern="1200" dirty="0"/>
        </a:p>
      </dsp:txBody>
      <dsp:txXfrm>
        <a:off x="4916909" y="1571711"/>
        <a:ext cx="1596890" cy="1064593"/>
      </dsp:txXfrm>
    </dsp:sp>
    <dsp:sp modelId="{F3B9315A-F808-4EB0-B800-7F201600E1DD}">
      <dsp:nvSpPr>
        <dsp:cNvPr id="0" name=""/>
        <dsp:cNvSpPr/>
      </dsp:nvSpPr>
      <dsp:spPr>
        <a:xfrm>
          <a:off x="1594864" y="2924899"/>
          <a:ext cx="3206606" cy="1282642"/>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es-ES" sz="2300" kern="1200" dirty="0" smtClean="0"/>
            <a:t>Presentación</a:t>
          </a:r>
          <a:endParaRPr lang="es-ES" sz="2300" kern="1200" dirty="0"/>
        </a:p>
      </dsp:txBody>
      <dsp:txXfrm>
        <a:off x="2236185" y="2924899"/>
        <a:ext cx="1923964" cy="1282642"/>
      </dsp:txXfrm>
    </dsp:sp>
    <dsp:sp modelId="{D5D594AA-0E7E-4FC5-BC1C-86EFDD38C8A9}">
      <dsp:nvSpPr>
        <dsp:cNvPr id="0" name=""/>
        <dsp:cNvSpPr/>
      </dsp:nvSpPr>
      <dsp:spPr>
        <a:xfrm>
          <a:off x="4384612" y="3033923"/>
          <a:ext cx="2661483" cy="1064593"/>
        </a:xfrm>
        <a:prstGeom prst="chevron">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s-ES" sz="1300" kern="1200" dirty="0" smtClean="0"/>
            <a:t>Presentación oficial del portal web ante autoridades universitarias y partes interesadas</a:t>
          </a:r>
          <a:endParaRPr lang="es-ES" sz="1300" kern="1200" dirty="0"/>
        </a:p>
      </dsp:txBody>
      <dsp:txXfrm>
        <a:off x="4916909" y="3033923"/>
        <a:ext cx="1596890" cy="106459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43601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DFAAEDE-FA46-426A-9692-5C0D5894F2AB}" type="datetimeFigureOut">
              <a:rPr lang="es-GT" smtClean="0"/>
              <a:t>9/05/2016</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49379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979756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8DFAAEDE-FA46-426A-9692-5C0D5894F2AB}" type="datetimeFigureOut">
              <a:rPr lang="es-GT" smtClean="0"/>
              <a:t>9/05/2016</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29507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98026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6080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72412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AEDE-FA46-426A-9692-5C0D5894F2AB}" type="datetimeFigureOut">
              <a:rPr lang="es-GT" smtClean="0"/>
              <a:t>9/05/2016</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85007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FAAEDE-FA46-426A-9692-5C0D5894F2AB}" type="datetimeFigureOut">
              <a:rPr lang="es-GT" smtClean="0"/>
              <a:t>9/05/2016</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95975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DFAAEDE-FA46-426A-9692-5C0D5894F2AB}" type="datetimeFigureOut">
              <a:rPr lang="es-GT" smtClean="0"/>
              <a:t>9/05/2016</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96791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DFAAEDE-FA46-426A-9692-5C0D5894F2AB}" type="datetimeFigureOut">
              <a:rPr lang="es-GT" smtClean="0"/>
              <a:t>9/05/2016</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237744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AAEDE-FA46-426A-9692-5C0D5894F2AB}" type="datetimeFigureOut">
              <a:rPr lang="es-GT" smtClean="0"/>
              <a:t>9/05/2016</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11315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DFAAEDE-FA46-426A-9692-5C0D5894F2AB}" type="datetimeFigureOut">
              <a:rPr lang="es-GT" smtClean="0"/>
              <a:t>9/05/2016</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311781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2914357" y="6041361"/>
            <a:ext cx="732659" cy="365125"/>
          </a:xfrm>
        </p:spPr>
        <p:txBody>
          <a:bodyPr/>
          <a:lstStyle/>
          <a:p>
            <a:fld id="{8DFAAEDE-FA46-426A-9692-5C0D5894F2AB}" type="datetimeFigureOut">
              <a:rPr lang="es-GT" smtClean="0"/>
              <a:t>9/05/2016</a:t>
            </a:fld>
            <a:endParaRPr lang="es-GT"/>
          </a:p>
        </p:txBody>
      </p:sp>
      <p:sp>
        <p:nvSpPr>
          <p:cNvPr id="6" name="Footer Placeholder 5"/>
          <p:cNvSpPr>
            <a:spLocks noGrp="1"/>
          </p:cNvSpPr>
          <p:nvPr>
            <p:ph type="ftr" sz="quarter" idx="11"/>
          </p:nvPr>
        </p:nvSpPr>
        <p:spPr>
          <a:xfrm>
            <a:off x="442797" y="6041361"/>
            <a:ext cx="2471560" cy="365125"/>
          </a:xfrm>
        </p:spPr>
        <p:txBody>
          <a:bodyPr/>
          <a:lstStyle/>
          <a:p>
            <a:endParaRPr lang="es-GT"/>
          </a:p>
        </p:txBody>
      </p:sp>
      <p:sp>
        <p:nvSpPr>
          <p:cNvPr id="7" name="Slide Number Placeholder 6"/>
          <p:cNvSpPr>
            <a:spLocks noGrp="1"/>
          </p:cNvSpPr>
          <p:nvPr>
            <p:ph type="sldNum" sz="quarter" idx="12"/>
          </p:nvPr>
        </p:nvSpPr>
        <p:spPr>
          <a:xfrm>
            <a:off x="3647017" y="5915887"/>
            <a:ext cx="796616" cy="490599"/>
          </a:xfrm>
        </p:spPr>
        <p:txBody>
          <a:bodyPr/>
          <a:lstStyle/>
          <a:p>
            <a:fld id="{999EE796-330E-4F04-B177-D68C782B321B}" type="slidenum">
              <a:rPr lang="es-GT" smtClean="0"/>
              <a:t>‹Nº›</a:t>
            </a:fld>
            <a:endParaRPr lang="es-GT"/>
          </a:p>
        </p:txBody>
      </p:sp>
    </p:spTree>
    <p:extLst>
      <p:ext uri="{BB962C8B-B14F-4D97-AF65-F5344CB8AC3E}">
        <p14:creationId xmlns:p14="http://schemas.microsoft.com/office/powerpoint/2010/main" val="198952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s-GT"/>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8DFAAEDE-FA46-426A-9692-5C0D5894F2AB}" type="datetimeFigureOut">
              <a:rPr lang="es-GT" smtClean="0"/>
              <a:t>9/05/2016</a:t>
            </a:fld>
            <a:endParaRPr lang="es-GT"/>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999EE796-330E-4F04-B177-D68C782B321B}" type="slidenum">
              <a:rPr lang="es-GT" smtClean="0"/>
              <a:t>‹Nº›</a:t>
            </a:fld>
            <a:endParaRPr lang="es-GT"/>
          </a:p>
        </p:txBody>
      </p:sp>
    </p:spTree>
    <p:extLst>
      <p:ext uri="{BB962C8B-B14F-4D97-AF65-F5344CB8AC3E}">
        <p14:creationId xmlns:p14="http://schemas.microsoft.com/office/powerpoint/2010/main" val="11516777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z="6000" dirty="0" err="1" smtClean="0"/>
              <a:t>Barbers</a:t>
            </a:r>
            <a:r>
              <a:rPr lang="es-ES" sz="6000" dirty="0" smtClean="0"/>
              <a:t> at </a:t>
            </a:r>
            <a:r>
              <a:rPr lang="es-ES" sz="6000" dirty="0" err="1" smtClean="0"/>
              <a:t>Service</a:t>
            </a:r>
            <a:endParaRPr lang="es-GT" sz="6000" dirty="0"/>
          </a:p>
        </p:txBody>
      </p:sp>
      <p:sp>
        <p:nvSpPr>
          <p:cNvPr id="3" name="2 Subtítulo"/>
          <p:cNvSpPr>
            <a:spLocks noGrp="1"/>
          </p:cNvSpPr>
          <p:nvPr>
            <p:ph type="subTitle" idx="1"/>
          </p:nvPr>
        </p:nvSpPr>
        <p:spPr>
          <a:xfrm>
            <a:off x="808831" y="5280846"/>
            <a:ext cx="7526338" cy="1244498"/>
          </a:xfrm>
        </p:spPr>
        <p:txBody>
          <a:bodyPr>
            <a:noAutofit/>
          </a:bodyPr>
          <a:lstStyle/>
          <a:p>
            <a:pPr algn="r"/>
            <a:r>
              <a:rPr lang="es-GT" sz="2000" dirty="0" smtClean="0"/>
              <a:t>	Enrique Jose Merck Sifontes – 13001857</a:t>
            </a:r>
          </a:p>
          <a:p>
            <a:pPr algn="r"/>
            <a:r>
              <a:rPr lang="es-GT" sz="2000" dirty="0" smtClean="0"/>
              <a:t>Alejandro Jose </a:t>
            </a:r>
            <a:r>
              <a:rPr lang="es-GT" sz="2000" dirty="0" smtClean="0"/>
              <a:t>Echeverría </a:t>
            </a:r>
            <a:r>
              <a:rPr lang="es-GT" sz="2000" dirty="0" smtClean="0"/>
              <a:t>Valls – 20062421</a:t>
            </a:r>
          </a:p>
          <a:p>
            <a:pPr algn="r"/>
            <a:r>
              <a:rPr lang="es-GT" sz="2000" dirty="0" smtClean="0"/>
              <a:t>Edwin Estuardo Salazar Masaya - 20063574</a:t>
            </a:r>
            <a:endParaRPr lang="es-GT" sz="2000" dirty="0"/>
          </a:p>
        </p:txBody>
      </p:sp>
    </p:spTree>
    <p:extLst>
      <p:ext uri="{BB962C8B-B14F-4D97-AF65-F5344CB8AC3E}">
        <p14:creationId xmlns:p14="http://schemas.microsoft.com/office/powerpoint/2010/main" val="2198573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Fases del proyecto</a:t>
            </a:r>
            <a:endParaRPr lang="en-US" dirty="0"/>
          </a:p>
        </p:txBody>
      </p:sp>
      <p:graphicFrame>
        <p:nvGraphicFramePr>
          <p:cNvPr id="4" name="Diagrama 3"/>
          <p:cNvGraphicFramePr/>
          <p:nvPr>
            <p:extLst>
              <p:ext uri="{D42A27DB-BD31-4B8C-83A1-F6EECF244321}">
                <p14:modId xmlns:p14="http://schemas.microsoft.com/office/powerpoint/2010/main" val="3278366574"/>
              </p:ext>
            </p:extLst>
          </p:nvPr>
        </p:nvGraphicFramePr>
        <p:xfrm>
          <a:off x="251518" y="2204864"/>
          <a:ext cx="8640960" cy="420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1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Prototipo</a:t>
            </a:r>
            <a:endParaRPr lang="en-US" dirty="0"/>
          </a:p>
        </p:txBody>
      </p:sp>
      <p:sp>
        <p:nvSpPr>
          <p:cNvPr id="3" name="Marcador de texto 2"/>
          <p:cNvSpPr>
            <a:spLocks noGrp="1"/>
          </p:cNvSpPr>
          <p:nvPr>
            <p:ph type="body" idx="1"/>
          </p:nvPr>
        </p:nvSpPr>
        <p:spPr>
          <a:xfrm>
            <a:off x="323529" y="5281200"/>
            <a:ext cx="8496943" cy="433955"/>
          </a:xfrm>
        </p:spPr>
        <p:txBody>
          <a:bodyPr/>
          <a:lstStyle/>
          <a:p>
            <a:r>
              <a:rPr lang="es-ES" dirty="0" smtClean="0"/>
              <a:t>Prototipo del portal</a:t>
            </a:r>
            <a:endParaRPr lang="en-US" dirty="0"/>
          </a:p>
        </p:txBody>
      </p:sp>
    </p:spTree>
    <p:extLst>
      <p:ext uri="{BB962C8B-B14F-4D97-AF65-F5344CB8AC3E}">
        <p14:creationId xmlns:p14="http://schemas.microsoft.com/office/powerpoint/2010/main" val="3207024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4863" y="446088"/>
            <a:ext cx="2615009" cy="1618396"/>
          </a:xfrm>
        </p:spPr>
        <p:txBody>
          <a:bodyPr/>
          <a:lstStyle/>
          <a:p>
            <a:r>
              <a:rPr lang="es-ES" sz="4000" dirty="0" smtClean="0"/>
              <a:t>Cliente</a:t>
            </a:r>
            <a:endParaRPr lang="en-US" sz="4000" dirty="0"/>
          </a:p>
        </p:txBody>
      </p:sp>
      <p:pic>
        <p:nvPicPr>
          <p:cNvPr id="5" name="Marcador de contenido 4"/>
          <p:cNvPicPr>
            <a:picLocks noGrp="1" noChangeAspect="1"/>
          </p:cNvPicPr>
          <p:nvPr>
            <p:ph idx="1"/>
          </p:nvPr>
        </p:nvPicPr>
        <p:blipFill rotWithShape="1">
          <a:blip r:embed="rId2"/>
          <a:srcRect b="4117"/>
          <a:stretch/>
        </p:blipFill>
        <p:spPr>
          <a:xfrm>
            <a:off x="804862" y="2420887"/>
            <a:ext cx="7079505" cy="3816425"/>
          </a:xfrm>
          <a:prstGeom prst="rect">
            <a:avLst/>
          </a:prstGeom>
        </p:spPr>
      </p:pic>
      <p:sp>
        <p:nvSpPr>
          <p:cNvPr id="4" name="Marcador de texto 3"/>
          <p:cNvSpPr>
            <a:spLocks noGrp="1"/>
          </p:cNvSpPr>
          <p:nvPr>
            <p:ph type="body" sz="half" idx="2"/>
          </p:nvPr>
        </p:nvSpPr>
        <p:spPr>
          <a:xfrm>
            <a:off x="3872260" y="469775"/>
            <a:ext cx="4228132" cy="1783976"/>
          </a:xfrm>
        </p:spPr>
        <p:txBody>
          <a:bodyPr>
            <a:normAutofit/>
          </a:bodyPr>
          <a:lstStyle/>
          <a:p>
            <a:r>
              <a:rPr lang="es-ES" sz="2400" dirty="0" smtClean="0"/>
              <a:t>Posee el rol de usuario con el acceso mas restringido.</a:t>
            </a:r>
            <a:endParaRPr lang="en-US" sz="2400" dirty="0"/>
          </a:p>
        </p:txBody>
      </p:sp>
      <p:sp>
        <p:nvSpPr>
          <p:cNvPr id="6" name="Rectángulo 5"/>
          <p:cNvSpPr/>
          <p:nvPr/>
        </p:nvSpPr>
        <p:spPr>
          <a:xfrm>
            <a:off x="683568" y="2996952"/>
            <a:ext cx="1512168" cy="792088"/>
          </a:xfrm>
          <a:prstGeom prst="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95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4863" y="446088"/>
            <a:ext cx="2615009" cy="1618396"/>
          </a:xfrm>
        </p:spPr>
        <p:txBody>
          <a:bodyPr/>
          <a:lstStyle/>
          <a:p>
            <a:r>
              <a:rPr lang="es-ES" sz="4000" dirty="0" smtClean="0"/>
              <a:t>Barbero</a:t>
            </a:r>
            <a:endParaRPr lang="en-US" sz="4000" dirty="0"/>
          </a:p>
        </p:txBody>
      </p:sp>
      <p:pic>
        <p:nvPicPr>
          <p:cNvPr id="5" name="Marcador de contenido 4"/>
          <p:cNvPicPr>
            <a:picLocks noGrp="1" noChangeAspect="1"/>
          </p:cNvPicPr>
          <p:nvPr>
            <p:ph idx="1"/>
          </p:nvPr>
        </p:nvPicPr>
        <p:blipFill rotWithShape="1">
          <a:blip r:embed="rId2"/>
          <a:srcRect b="4117"/>
          <a:stretch/>
        </p:blipFill>
        <p:spPr>
          <a:xfrm>
            <a:off x="804862" y="2420887"/>
            <a:ext cx="7079505" cy="3816425"/>
          </a:xfrm>
          <a:prstGeom prst="rect">
            <a:avLst/>
          </a:prstGeom>
        </p:spPr>
      </p:pic>
      <p:sp>
        <p:nvSpPr>
          <p:cNvPr id="4" name="Marcador de texto 3"/>
          <p:cNvSpPr>
            <a:spLocks noGrp="1"/>
          </p:cNvSpPr>
          <p:nvPr>
            <p:ph type="body" sz="half" idx="2"/>
          </p:nvPr>
        </p:nvSpPr>
        <p:spPr>
          <a:xfrm>
            <a:off x="3872260" y="469775"/>
            <a:ext cx="4228132" cy="1783976"/>
          </a:xfrm>
        </p:spPr>
        <p:txBody>
          <a:bodyPr>
            <a:noAutofit/>
          </a:bodyPr>
          <a:lstStyle/>
          <a:p>
            <a:r>
              <a:rPr lang="es-ES" sz="2400" dirty="0" smtClean="0"/>
              <a:t>Posee un rol de usuario con mayor acceso, en el cual puede acceder a distintas áreas que le son útiles.</a:t>
            </a:r>
            <a:endParaRPr lang="en-US" sz="2400" dirty="0"/>
          </a:p>
        </p:txBody>
      </p:sp>
      <p:pic>
        <p:nvPicPr>
          <p:cNvPr id="7" name="Imagen 6"/>
          <p:cNvPicPr>
            <a:picLocks noChangeAspect="1"/>
          </p:cNvPicPr>
          <p:nvPr/>
        </p:nvPicPr>
        <p:blipFill rotWithShape="1">
          <a:blip r:embed="rId3"/>
          <a:srcRect b="4200"/>
          <a:stretch/>
        </p:blipFill>
        <p:spPr>
          <a:xfrm>
            <a:off x="829175" y="2425335"/>
            <a:ext cx="7077433" cy="3811977"/>
          </a:xfrm>
          <a:prstGeom prst="rect">
            <a:avLst/>
          </a:prstGeom>
        </p:spPr>
      </p:pic>
      <p:sp>
        <p:nvSpPr>
          <p:cNvPr id="6" name="Rectángulo 5"/>
          <p:cNvSpPr/>
          <p:nvPr/>
        </p:nvSpPr>
        <p:spPr>
          <a:xfrm>
            <a:off x="683568" y="2996952"/>
            <a:ext cx="1512168" cy="1440160"/>
          </a:xfrm>
          <a:prstGeom prst="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864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4863" y="446088"/>
            <a:ext cx="2687017" cy="1618396"/>
          </a:xfrm>
        </p:spPr>
        <p:txBody>
          <a:bodyPr/>
          <a:lstStyle/>
          <a:p>
            <a:r>
              <a:rPr lang="es-ES" sz="2800" dirty="0" smtClean="0"/>
              <a:t>Administrador</a:t>
            </a:r>
            <a:endParaRPr lang="en-US" sz="2800" dirty="0"/>
          </a:p>
        </p:txBody>
      </p:sp>
      <p:pic>
        <p:nvPicPr>
          <p:cNvPr id="5" name="Marcador de contenido 4"/>
          <p:cNvPicPr>
            <a:picLocks noGrp="1" noChangeAspect="1"/>
          </p:cNvPicPr>
          <p:nvPr>
            <p:ph idx="1"/>
          </p:nvPr>
        </p:nvPicPr>
        <p:blipFill rotWithShape="1">
          <a:blip r:embed="rId2"/>
          <a:srcRect b="4117"/>
          <a:stretch/>
        </p:blipFill>
        <p:spPr>
          <a:xfrm>
            <a:off x="804862" y="2420887"/>
            <a:ext cx="7079505" cy="3816425"/>
          </a:xfrm>
          <a:prstGeom prst="rect">
            <a:avLst/>
          </a:prstGeom>
        </p:spPr>
      </p:pic>
      <p:sp>
        <p:nvSpPr>
          <p:cNvPr id="4" name="Marcador de texto 3"/>
          <p:cNvSpPr>
            <a:spLocks noGrp="1"/>
          </p:cNvSpPr>
          <p:nvPr>
            <p:ph type="body" sz="half" idx="2"/>
          </p:nvPr>
        </p:nvSpPr>
        <p:spPr>
          <a:xfrm>
            <a:off x="3872260" y="469775"/>
            <a:ext cx="4228132" cy="1783976"/>
          </a:xfrm>
        </p:spPr>
        <p:txBody>
          <a:bodyPr>
            <a:normAutofit/>
          </a:bodyPr>
          <a:lstStyle/>
          <a:p>
            <a:r>
              <a:rPr lang="es-ES" sz="2000" dirty="0" smtClean="0"/>
              <a:t>Posee el rol de usuario con el acceso mas amplio. Encargado de llevar el control de los distintos accesos que el portal ofrece.</a:t>
            </a:r>
            <a:endParaRPr lang="en-US" sz="2000" dirty="0"/>
          </a:p>
        </p:txBody>
      </p:sp>
      <p:pic>
        <p:nvPicPr>
          <p:cNvPr id="3" name="Imagen 2"/>
          <p:cNvPicPr>
            <a:picLocks noChangeAspect="1"/>
          </p:cNvPicPr>
          <p:nvPr/>
        </p:nvPicPr>
        <p:blipFill rotWithShape="1">
          <a:blip r:embed="rId3"/>
          <a:srcRect b="3631"/>
          <a:stretch/>
        </p:blipFill>
        <p:spPr>
          <a:xfrm>
            <a:off x="838142" y="2415725"/>
            <a:ext cx="7053404" cy="3821588"/>
          </a:xfrm>
          <a:prstGeom prst="rect">
            <a:avLst/>
          </a:prstGeom>
        </p:spPr>
      </p:pic>
      <p:sp>
        <p:nvSpPr>
          <p:cNvPr id="6" name="Rectángulo 5"/>
          <p:cNvSpPr/>
          <p:nvPr/>
        </p:nvSpPr>
        <p:spPr>
          <a:xfrm>
            <a:off x="683568" y="2996952"/>
            <a:ext cx="1512168" cy="2880320"/>
          </a:xfrm>
          <a:prstGeom prst="rect">
            <a:avLst/>
          </a:prstGeom>
          <a:noFill/>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3646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dirty="0" smtClean="0"/>
              <a:t>Gracias</a:t>
            </a:r>
            <a:endParaRPr lang="en-US" sz="4800" dirty="0"/>
          </a:p>
        </p:txBody>
      </p:sp>
      <p:sp>
        <p:nvSpPr>
          <p:cNvPr id="3" name="Marcador de texto 2"/>
          <p:cNvSpPr>
            <a:spLocks noGrp="1"/>
          </p:cNvSpPr>
          <p:nvPr>
            <p:ph type="body" sz="quarter" idx="16"/>
          </p:nvPr>
        </p:nvSpPr>
        <p:spPr/>
        <p:txBody>
          <a:bodyPr>
            <a:normAutofit/>
          </a:bodyPr>
          <a:lstStyle/>
          <a:p>
            <a:r>
              <a:rPr lang="es-ES" sz="2800" dirty="0"/>
              <a:t>¿</a:t>
            </a:r>
            <a:r>
              <a:rPr lang="es-ES" sz="2800" dirty="0" smtClean="0"/>
              <a:t>Preguntas?</a:t>
            </a:r>
            <a:endParaRPr lang="en-US" sz="2800" dirty="0"/>
          </a:p>
        </p:txBody>
      </p:sp>
    </p:spTree>
    <p:extLst>
      <p:ext uri="{BB962C8B-B14F-4D97-AF65-F5344CB8AC3E}">
        <p14:creationId xmlns:p14="http://schemas.microsoft.com/office/powerpoint/2010/main" val="681290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Objetivos</a:t>
            </a:r>
            <a:endParaRPr lang="es-GT" dirty="0"/>
          </a:p>
        </p:txBody>
      </p:sp>
      <p:sp>
        <p:nvSpPr>
          <p:cNvPr id="3" name="2 Marcador de contenido"/>
          <p:cNvSpPr>
            <a:spLocks noGrp="1"/>
          </p:cNvSpPr>
          <p:nvPr>
            <p:ph idx="1"/>
          </p:nvPr>
        </p:nvSpPr>
        <p:spPr>
          <a:xfrm>
            <a:off x="809997" y="2528794"/>
            <a:ext cx="7524003" cy="3636510"/>
          </a:xfrm>
        </p:spPr>
        <p:txBody>
          <a:bodyPr>
            <a:noAutofit/>
          </a:bodyPr>
          <a:lstStyle/>
          <a:p>
            <a:r>
              <a:rPr lang="es-ES" sz="2800" dirty="0" smtClean="0"/>
              <a:t>Reducir el tiempo de espera de los clientes a través de tickets con control de tiempo.</a:t>
            </a:r>
          </a:p>
          <a:p>
            <a:r>
              <a:rPr lang="es-ES" sz="2800" dirty="0" smtClean="0"/>
              <a:t>Llevar orden de los servicios.</a:t>
            </a:r>
          </a:p>
          <a:p>
            <a:r>
              <a:rPr lang="es-ES" sz="2800" dirty="0" smtClean="0"/>
              <a:t>Establecimiento jerárquico de roles de ingreso.</a:t>
            </a:r>
          </a:p>
          <a:p>
            <a:r>
              <a:rPr lang="es-ES" sz="2800" dirty="0" smtClean="0"/>
              <a:t>Llevar control de pago de empleados mediante los servicios prestados.</a:t>
            </a:r>
          </a:p>
          <a:p>
            <a:pPr lvl="1"/>
            <a:endParaRPr lang="es-GT" sz="2400" dirty="0"/>
          </a:p>
        </p:txBody>
      </p:sp>
    </p:spTree>
    <p:extLst>
      <p:ext uri="{BB962C8B-B14F-4D97-AF65-F5344CB8AC3E}">
        <p14:creationId xmlns:p14="http://schemas.microsoft.com/office/powerpoint/2010/main" val="3228619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smtClean="0"/>
              <a:t>Alcance</a:t>
            </a:r>
            <a:endParaRPr lang="es-GT" dirty="0"/>
          </a:p>
        </p:txBody>
      </p:sp>
      <p:sp>
        <p:nvSpPr>
          <p:cNvPr id="3" name="2 Marcador de contenido"/>
          <p:cNvSpPr>
            <a:spLocks noGrp="1"/>
          </p:cNvSpPr>
          <p:nvPr>
            <p:ph idx="1"/>
          </p:nvPr>
        </p:nvSpPr>
        <p:spPr/>
        <p:txBody>
          <a:bodyPr>
            <a:noAutofit/>
          </a:bodyPr>
          <a:lstStyle/>
          <a:p>
            <a:r>
              <a:rPr lang="es-ES" sz="2400" dirty="0" smtClean="0"/>
              <a:t>Desarrollar un sistema capas de asignar un turno solicitado por el cliente de forma automática mediante el calculo de tiempo promedio en que un empleado barbero realiza por un tipo de servicio solicitado por el cliente.</a:t>
            </a:r>
          </a:p>
          <a:p>
            <a:r>
              <a:rPr lang="es-ES" sz="2400" dirty="0" smtClean="0"/>
              <a:t>Automatizar el proceso de pago a empleados, el cual se calculará en base al tiempo en que el empleado lleve laborando dentro de la empresa</a:t>
            </a:r>
            <a:endParaRPr lang="es-GT" sz="2400" dirty="0"/>
          </a:p>
        </p:txBody>
      </p:sp>
    </p:spTree>
    <p:extLst>
      <p:ext uri="{BB962C8B-B14F-4D97-AF65-F5344CB8AC3E}">
        <p14:creationId xmlns:p14="http://schemas.microsoft.com/office/powerpoint/2010/main" val="3059992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GT" dirty="0"/>
              <a:t>Alcance</a:t>
            </a:r>
          </a:p>
        </p:txBody>
      </p:sp>
      <p:sp>
        <p:nvSpPr>
          <p:cNvPr id="3" name="2 Marcador de contenido"/>
          <p:cNvSpPr>
            <a:spLocks noGrp="1"/>
          </p:cNvSpPr>
          <p:nvPr>
            <p:ph idx="1"/>
          </p:nvPr>
        </p:nvSpPr>
        <p:spPr/>
        <p:txBody>
          <a:bodyPr>
            <a:normAutofit/>
          </a:bodyPr>
          <a:lstStyle/>
          <a:p>
            <a:r>
              <a:rPr lang="es-ES" sz="2400" dirty="0" smtClean="0"/>
              <a:t>Llevar un control de transacciones realizadas por servicios prestados y productos vendidos.</a:t>
            </a:r>
          </a:p>
        </p:txBody>
      </p:sp>
    </p:spTree>
    <p:extLst>
      <p:ext uri="{BB962C8B-B14F-4D97-AF65-F5344CB8AC3E}">
        <p14:creationId xmlns:p14="http://schemas.microsoft.com/office/powerpoint/2010/main" val="1389074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Problema	</a:t>
            </a:r>
            <a:endParaRPr lang="es-GT" dirty="0"/>
          </a:p>
        </p:txBody>
      </p:sp>
      <p:sp>
        <p:nvSpPr>
          <p:cNvPr id="3" name="2 Marcador de contenido"/>
          <p:cNvSpPr>
            <a:spLocks noGrp="1"/>
          </p:cNvSpPr>
          <p:nvPr>
            <p:ph idx="1"/>
          </p:nvPr>
        </p:nvSpPr>
        <p:spPr/>
        <p:txBody>
          <a:bodyPr>
            <a:noAutofit/>
          </a:bodyPr>
          <a:lstStyle/>
          <a:p>
            <a:pPr algn="just"/>
            <a:r>
              <a:rPr lang="es-ES" sz="2400" dirty="0" smtClean="0"/>
              <a:t>En la actualidad la empresa no cuenta con un sistema capaz de automatizar el proceso de pago a los empleados, así mismo existe la necesidad de algunos clientes de la barbería los cuales necesitan optimizar el tiempo en su visita, sin necesidad de tener que realizar una cola de espera para ser atendido.</a:t>
            </a:r>
            <a:endParaRPr lang="es-GT" sz="2400" dirty="0"/>
          </a:p>
        </p:txBody>
      </p:sp>
    </p:spTree>
    <p:extLst>
      <p:ext uri="{BB962C8B-B14F-4D97-AF65-F5344CB8AC3E}">
        <p14:creationId xmlns:p14="http://schemas.microsoft.com/office/powerpoint/2010/main" val="3670735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Solución</a:t>
            </a:r>
            <a:endParaRPr lang="es-GT" dirty="0"/>
          </a:p>
        </p:txBody>
      </p:sp>
      <p:sp>
        <p:nvSpPr>
          <p:cNvPr id="3" name="2 Marcador de contenido"/>
          <p:cNvSpPr>
            <a:spLocks noGrp="1"/>
          </p:cNvSpPr>
          <p:nvPr>
            <p:ph idx="1"/>
          </p:nvPr>
        </p:nvSpPr>
        <p:spPr/>
        <p:txBody>
          <a:bodyPr>
            <a:noAutofit/>
          </a:bodyPr>
          <a:lstStyle/>
          <a:p>
            <a:pPr algn="just"/>
            <a:r>
              <a:rPr lang="es-ES" sz="2400" dirty="0" smtClean="0"/>
              <a:t>Es un sistema hecho en lenguaje </a:t>
            </a:r>
            <a:r>
              <a:rPr lang="es-ES" sz="2400" dirty="0" err="1" smtClean="0"/>
              <a:t>php</a:t>
            </a:r>
            <a:r>
              <a:rPr lang="es-ES" sz="2400" dirty="0" smtClean="0"/>
              <a:t>, se desarrollo en base a los requerimientos planteados por MINT </a:t>
            </a:r>
            <a:r>
              <a:rPr lang="es-ES" sz="2400" dirty="0" err="1" smtClean="0"/>
              <a:t>Barber</a:t>
            </a:r>
            <a:r>
              <a:rPr lang="es-ES" sz="2400" dirty="0" smtClean="0"/>
              <a:t>, es un portal web que puede ser utilizado tanto por clientes, empleados y administradores de la empresa, automatiza el proceso de pago a empleados como parte administrativa y permite asignar un ticket de atención a los clientes basado en el tipo de servicio que desee y con un barbero empleado a su elección.</a:t>
            </a:r>
            <a:endParaRPr lang="es-GT" sz="2400" dirty="0"/>
          </a:p>
        </p:txBody>
      </p:sp>
    </p:spTree>
    <p:extLst>
      <p:ext uri="{BB962C8B-B14F-4D97-AF65-F5344CB8AC3E}">
        <p14:creationId xmlns:p14="http://schemas.microsoft.com/office/powerpoint/2010/main" val="1902411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Fases del proyecto</a:t>
            </a:r>
            <a:endParaRPr lang="en-US" dirty="0"/>
          </a:p>
        </p:txBody>
      </p:sp>
      <p:sp>
        <p:nvSpPr>
          <p:cNvPr id="3" name="Marcador de texto 2"/>
          <p:cNvSpPr>
            <a:spLocks noGrp="1"/>
          </p:cNvSpPr>
          <p:nvPr>
            <p:ph type="body" idx="1"/>
          </p:nvPr>
        </p:nvSpPr>
        <p:spPr>
          <a:xfrm>
            <a:off x="323529" y="5281200"/>
            <a:ext cx="8496943" cy="433955"/>
          </a:xfrm>
        </p:spPr>
        <p:txBody>
          <a:bodyPr/>
          <a:lstStyle/>
          <a:p>
            <a:endParaRPr lang="en-US" dirty="0"/>
          </a:p>
        </p:txBody>
      </p:sp>
    </p:spTree>
    <p:extLst>
      <p:ext uri="{BB962C8B-B14F-4D97-AF65-F5344CB8AC3E}">
        <p14:creationId xmlns:p14="http://schemas.microsoft.com/office/powerpoint/2010/main" val="2212214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Fases del proyecto</a:t>
            </a:r>
            <a:endParaRPr lang="en-US" dirty="0"/>
          </a:p>
        </p:txBody>
      </p:sp>
      <p:graphicFrame>
        <p:nvGraphicFramePr>
          <p:cNvPr id="4" name="Diagrama 3"/>
          <p:cNvGraphicFramePr/>
          <p:nvPr>
            <p:extLst>
              <p:ext uri="{D42A27DB-BD31-4B8C-83A1-F6EECF244321}">
                <p14:modId xmlns:p14="http://schemas.microsoft.com/office/powerpoint/2010/main" val="34927607"/>
              </p:ext>
            </p:extLst>
          </p:nvPr>
        </p:nvGraphicFramePr>
        <p:xfrm>
          <a:off x="179512" y="2204864"/>
          <a:ext cx="8712968" cy="420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745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Fases del proyecto</a:t>
            </a:r>
            <a:endParaRPr lang="en-US" dirty="0"/>
          </a:p>
        </p:txBody>
      </p:sp>
      <p:graphicFrame>
        <p:nvGraphicFramePr>
          <p:cNvPr id="4" name="Diagrama 3"/>
          <p:cNvGraphicFramePr/>
          <p:nvPr>
            <p:extLst>
              <p:ext uri="{D42A27DB-BD31-4B8C-83A1-F6EECF244321}">
                <p14:modId xmlns:p14="http://schemas.microsoft.com/office/powerpoint/2010/main" val="4264002855"/>
              </p:ext>
            </p:extLst>
          </p:nvPr>
        </p:nvGraphicFramePr>
        <p:xfrm>
          <a:off x="251520" y="2204864"/>
          <a:ext cx="8568952" cy="420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926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2996</TotalTime>
  <Words>435</Words>
  <Application>Microsoft Office PowerPoint</Application>
  <PresentationFormat>Presentación en pantalla (4:3)</PresentationFormat>
  <Paragraphs>50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Century Gothic</vt:lpstr>
      <vt:lpstr>Trebuchet MS</vt:lpstr>
      <vt:lpstr>Wingdings 2</vt:lpstr>
      <vt:lpstr>Citable</vt:lpstr>
      <vt:lpstr>Barbers at Service</vt:lpstr>
      <vt:lpstr>Objetivos</vt:lpstr>
      <vt:lpstr>Alcance</vt:lpstr>
      <vt:lpstr>Alcance</vt:lpstr>
      <vt:lpstr>Problema </vt:lpstr>
      <vt:lpstr>Solución</vt:lpstr>
      <vt:lpstr>Fases del proyecto</vt:lpstr>
      <vt:lpstr>Fases del proyecto</vt:lpstr>
      <vt:lpstr>Fases del proyecto</vt:lpstr>
      <vt:lpstr>Fases del proyecto</vt:lpstr>
      <vt:lpstr>Prototipo</vt:lpstr>
      <vt:lpstr>Cliente</vt:lpstr>
      <vt:lpstr>Barbero</vt:lpstr>
      <vt:lpstr>Administrador</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Barbers at Service</dc:title>
  <dc:creator>Jose</dc:creator>
  <cp:lastModifiedBy>Alejandro Jose Echeverría Valls</cp:lastModifiedBy>
  <cp:revision>18</cp:revision>
  <dcterms:created xsi:type="dcterms:W3CDTF">2016-05-02T23:29:37Z</dcterms:created>
  <dcterms:modified xsi:type="dcterms:W3CDTF">2016-05-10T04:54:56Z</dcterms:modified>
</cp:coreProperties>
</file>