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7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GT"/>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GT"/>
          </a:p>
        </p:txBody>
      </p:sp>
      <p:sp>
        <p:nvSpPr>
          <p:cNvPr id="4" name="3 Marcador de fecha"/>
          <p:cNvSpPr>
            <a:spLocks noGrp="1"/>
          </p:cNvSpPr>
          <p:nvPr>
            <p:ph type="dt" sz="half" idx="10"/>
          </p:nvPr>
        </p:nvSpPr>
        <p:spPr/>
        <p:txBody>
          <a:bodyPr/>
          <a:lstStyle/>
          <a:p>
            <a:fld id="{8DFAAEDE-FA46-426A-9692-5C0D5894F2AB}" type="datetimeFigureOut">
              <a:rPr lang="es-GT" smtClean="0"/>
              <a:t>2/05/2016</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4247451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GT"/>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fecha"/>
          <p:cNvSpPr>
            <a:spLocks noGrp="1"/>
          </p:cNvSpPr>
          <p:nvPr>
            <p:ph type="dt" sz="half" idx="10"/>
          </p:nvPr>
        </p:nvSpPr>
        <p:spPr/>
        <p:txBody>
          <a:bodyPr/>
          <a:lstStyle/>
          <a:p>
            <a:fld id="{8DFAAEDE-FA46-426A-9692-5C0D5894F2AB}" type="datetimeFigureOut">
              <a:rPr lang="es-GT" smtClean="0"/>
              <a:t>2/05/2016</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124146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GT"/>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fecha"/>
          <p:cNvSpPr>
            <a:spLocks noGrp="1"/>
          </p:cNvSpPr>
          <p:nvPr>
            <p:ph type="dt" sz="half" idx="10"/>
          </p:nvPr>
        </p:nvSpPr>
        <p:spPr/>
        <p:txBody>
          <a:bodyPr/>
          <a:lstStyle/>
          <a:p>
            <a:fld id="{8DFAAEDE-FA46-426A-9692-5C0D5894F2AB}" type="datetimeFigureOut">
              <a:rPr lang="es-GT" smtClean="0"/>
              <a:t>2/05/2016</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1599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GT"/>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fecha"/>
          <p:cNvSpPr>
            <a:spLocks noGrp="1"/>
          </p:cNvSpPr>
          <p:nvPr>
            <p:ph type="dt" sz="half" idx="10"/>
          </p:nvPr>
        </p:nvSpPr>
        <p:spPr/>
        <p:txBody>
          <a:bodyPr/>
          <a:lstStyle/>
          <a:p>
            <a:fld id="{8DFAAEDE-FA46-426A-9692-5C0D5894F2AB}" type="datetimeFigureOut">
              <a:rPr lang="es-GT" smtClean="0"/>
              <a:t>2/05/2016</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142142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GT"/>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DFAAEDE-FA46-426A-9692-5C0D5894F2AB}" type="datetimeFigureOut">
              <a:rPr lang="es-GT" smtClean="0"/>
              <a:t>2/05/2016</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1058856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GT"/>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4 Marcador de fecha"/>
          <p:cNvSpPr>
            <a:spLocks noGrp="1"/>
          </p:cNvSpPr>
          <p:nvPr>
            <p:ph type="dt" sz="half" idx="10"/>
          </p:nvPr>
        </p:nvSpPr>
        <p:spPr/>
        <p:txBody>
          <a:bodyPr/>
          <a:lstStyle/>
          <a:p>
            <a:fld id="{8DFAAEDE-FA46-426A-9692-5C0D5894F2AB}" type="datetimeFigureOut">
              <a:rPr lang="es-GT" smtClean="0"/>
              <a:t>2/05/2016</a:t>
            </a:fld>
            <a:endParaRPr lang="es-GT"/>
          </a:p>
        </p:txBody>
      </p:sp>
      <p:sp>
        <p:nvSpPr>
          <p:cNvPr id="6" name="5 Marcador de pie de página"/>
          <p:cNvSpPr>
            <a:spLocks noGrp="1"/>
          </p:cNvSpPr>
          <p:nvPr>
            <p:ph type="ftr" sz="quarter" idx="11"/>
          </p:nvPr>
        </p:nvSpPr>
        <p:spPr/>
        <p:txBody>
          <a:bodyPr/>
          <a:lstStyle/>
          <a:p>
            <a:endParaRPr lang="es-GT"/>
          </a:p>
        </p:txBody>
      </p:sp>
      <p:sp>
        <p:nvSpPr>
          <p:cNvPr id="7" name="6 Marcador de número de diapositiva"/>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284008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GT"/>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7" name="6 Marcador de fecha"/>
          <p:cNvSpPr>
            <a:spLocks noGrp="1"/>
          </p:cNvSpPr>
          <p:nvPr>
            <p:ph type="dt" sz="half" idx="10"/>
          </p:nvPr>
        </p:nvSpPr>
        <p:spPr/>
        <p:txBody>
          <a:bodyPr/>
          <a:lstStyle/>
          <a:p>
            <a:fld id="{8DFAAEDE-FA46-426A-9692-5C0D5894F2AB}" type="datetimeFigureOut">
              <a:rPr lang="es-GT" smtClean="0"/>
              <a:t>2/05/2016</a:t>
            </a:fld>
            <a:endParaRPr lang="es-GT"/>
          </a:p>
        </p:txBody>
      </p:sp>
      <p:sp>
        <p:nvSpPr>
          <p:cNvPr id="8" name="7 Marcador de pie de página"/>
          <p:cNvSpPr>
            <a:spLocks noGrp="1"/>
          </p:cNvSpPr>
          <p:nvPr>
            <p:ph type="ftr" sz="quarter" idx="11"/>
          </p:nvPr>
        </p:nvSpPr>
        <p:spPr/>
        <p:txBody>
          <a:bodyPr/>
          <a:lstStyle/>
          <a:p>
            <a:endParaRPr lang="es-GT"/>
          </a:p>
        </p:txBody>
      </p:sp>
      <p:sp>
        <p:nvSpPr>
          <p:cNvPr id="9" name="8 Marcador de número de diapositiva"/>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32499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GT"/>
          </a:p>
        </p:txBody>
      </p:sp>
      <p:sp>
        <p:nvSpPr>
          <p:cNvPr id="3" name="2 Marcador de fecha"/>
          <p:cNvSpPr>
            <a:spLocks noGrp="1"/>
          </p:cNvSpPr>
          <p:nvPr>
            <p:ph type="dt" sz="half" idx="10"/>
          </p:nvPr>
        </p:nvSpPr>
        <p:spPr/>
        <p:txBody>
          <a:bodyPr/>
          <a:lstStyle/>
          <a:p>
            <a:fld id="{8DFAAEDE-FA46-426A-9692-5C0D5894F2AB}" type="datetimeFigureOut">
              <a:rPr lang="es-GT" smtClean="0"/>
              <a:t>2/05/2016</a:t>
            </a:fld>
            <a:endParaRPr lang="es-GT"/>
          </a:p>
        </p:txBody>
      </p:sp>
      <p:sp>
        <p:nvSpPr>
          <p:cNvPr id="4" name="3 Marcador de pie de página"/>
          <p:cNvSpPr>
            <a:spLocks noGrp="1"/>
          </p:cNvSpPr>
          <p:nvPr>
            <p:ph type="ftr" sz="quarter" idx="11"/>
          </p:nvPr>
        </p:nvSpPr>
        <p:spPr/>
        <p:txBody>
          <a:bodyPr/>
          <a:lstStyle/>
          <a:p>
            <a:endParaRPr lang="es-GT"/>
          </a:p>
        </p:txBody>
      </p:sp>
      <p:sp>
        <p:nvSpPr>
          <p:cNvPr id="5" name="4 Marcador de número de diapositiva"/>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2255623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DFAAEDE-FA46-426A-9692-5C0D5894F2AB}" type="datetimeFigureOut">
              <a:rPr lang="es-GT" smtClean="0"/>
              <a:t>2/05/2016</a:t>
            </a:fld>
            <a:endParaRPr lang="es-GT"/>
          </a:p>
        </p:txBody>
      </p:sp>
      <p:sp>
        <p:nvSpPr>
          <p:cNvPr id="3" name="2 Marcador de pie de página"/>
          <p:cNvSpPr>
            <a:spLocks noGrp="1"/>
          </p:cNvSpPr>
          <p:nvPr>
            <p:ph type="ftr" sz="quarter" idx="11"/>
          </p:nvPr>
        </p:nvSpPr>
        <p:spPr/>
        <p:txBody>
          <a:bodyPr/>
          <a:lstStyle/>
          <a:p>
            <a:endParaRPr lang="es-GT"/>
          </a:p>
        </p:txBody>
      </p:sp>
      <p:sp>
        <p:nvSpPr>
          <p:cNvPr id="4" name="3 Marcador de número de diapositiva"/>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426876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GT"/>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DFAAEDE-FA46-426A-9692-5C0D5894F2AB}" type="datetimeFigureOut">
              <a:rPr lang="es-GT" smtClean="0"/>
              <a:t>2/05/2016</a:t>
            </a:fld>
            <a:endParaRPr lang="es-GT"/>
          </a:p>
        </p:txBody>
      </p:sp>
      <p:sp>
        <p:nvSpPr>
          <p:cNvPr id="6" name="5 Marcador de pie de página"/>
          <p:cNvSpPr>
            <a:spLocks noGrp="1"/>
          </p:cNvSpPr>
          <p:nvPr>
            <p:ph type="ftr" sz="quarter" idx="11"/>
          </p:nvPr>
        </p:nvSpPr>
        <p:spPr/>
        <p:txBody>
          <a:bodyPr/>
          <a:lstStyle/>
          <a:p>
            <a:endParaRPr lang="es-GT"/>
          </a:p>
        </p:txBody>
      </p:sp>
      <p:sp>
        <p:nvSpPr>
          <p:cNvPr id="7" name="6 Marcador de número de diapositiva"/>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220626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GT"/>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DFAAEDE-FA46-426A-9692-5C0D5894F2AB}" type="datetimeFigureOut">
              <a:rPr lang="es-GT" smtClean="0"/>
              <a:t>2/05/2016</a:t>
            </a:fld>
            <a:endParaRPr lang="es-GT"/>
          </a:p>
        </p:txBody>
      </p:sp>
      <p:sp>
        <p:nvSpPr>
          <p:cNvPr id="6" name="5 Marcador de pie de página"/>
          <p:cNvSpPr>
            <a:spLocks noGrp="1"/>
          </p:cNvSpPr>
          <p:nvPr>
            <p:ph type="ftr" sz="quarter" idx="11"/>
          </p:nvPr>
        </p:nvSpPr>
        <p:spPr/>
        <p:txBody>
          <a:bodyPr/>
          <a:lstStyle/>
          <a:p>
            <a:endParaRPr lang="es-GT"/>
          </a:p>
        </p:txBody>
      </p:sp>
      <p:sp>
        <p:nvSpPr>
          <p:cNvPr id="7" name="6 Marcador de número de diapositiva"/>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117963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GT"/>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AAEDE-FA46-426A-9692-5C0D5894F2AB}" type="datetimeFigureOut">
              <a:rPr lang="es-GT" smtClean="0"/>
              <a:t>2/05/2016</a:t>
            </a:fld>
            <a:endParaRPr lang="es-GT"/>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EE796-330E-4F04-B177-D68C782B321B}" type="slidenum">
              <a:rPr lang="es-GT" smtClean="0"/>
              <a:t>‹Nº›</a:t>
            </a:fld>
            <a:endParaRPr lang="es-GT"/>
          </a:p>
        </p:txBody>
      </p:sp>
    </p:spTree>
    <p:extLst>
      <p:ext uri="{BB962C8B-B14F-4D97-AF65-F5344CB8AC3E}">
        <p14:creationId xmlns:p14="http://schemas.microsoft.com/office/powerpoint/2010/main" val="3264544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err="1" smtClean="0"/>
              <a:t>Barbers</a:t>
            </a:r>
            <a:r>
              <a:rPr lang="es-ES" dirty="0" smtClean="0"/>
              <a:t> at </a:t>
            </a:r>
            <a:r>
              <a:rPr lang="es-ES" dirty="0" err="1" smtClean="0"/>
              <a:t>Service</a:t>
            </a:r>
            <a:endParaRPr lang="es-GT" dirty="0"/>
          </a:p>
        </p:txBody>
      </p:sp>
      <p:sp>
        <p:nvSpPr>
          <p:cNvPr id="3" name="2 Subtítulo"/>
          <p:cNvSpPr>
            <a:spLocks noGrp="1"/>
          </p:cNvSpPr>
          <p:nvPr>
            <p:ph type="subTitle" idx="1"/>
          </p:nvPr>
        </p:nvSpPr>
        <p:spPr/>
        <p:txBody>
          <a:bodyPr>
            <a:normAutofit/>
          </a:bodyPr>
          <a:lstStyle/>
          <a:p>
            <a:pPr algn="r"/>
            <a:r>
              <a:rPr lang="es-GT" sz="2400" dirty="0" smtClean="0"/>
              <a:t>	Enrique Jose Merck Sifontes – 13001857</a:t>
            </a:r>
          </a:p>
          <a:p>
            <a:pPr algn="r"/>
            <a:r>
              <a:rPr lang="es-GT" sz="2400" dirty="0" smtClean="0"/>
              <a:t>Alejandro Jose </a:t>
            </a:r>
            <a:r>
              <a:rPr lang="es-GT" sz="2400" dirty="0" err="1" smtClean="0"/>
              <a:t>Echeverria</a:t>
            </a:r>
            <a:r>
              <a:rPr lang="es-GT" sz="2400" dirty="0" smtClean="0"/>
              <a:t> Valls – 20062421</a:t>
            </a:r>
          </a:p>
          <a:p>
            <a:pPr algn="r"/>
            <a:r>
              <a:rPr lang="es-GT" sz="2400" dirty="0" smtClean="0"/>
              <a:t>Edwin Estuardo Salazar Masaya - 20063574</a:t>
            </a:r>
            <a:endParaRPr lang="es-GT" sz="2400" dirty="0"/>
          </a:p>
        </p:txBody>
      </p:sp>
    </p:spTree>
    <p:extLst>
      <p:ext uri="{BB962C8B-B14F-4D97-AF65-F5344CB8AC3E}">
        <p14:creationId xmlns:p14="http://schemas.microsoft.com/office/powerpoint/2010/main" val="219857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GT" dirty="0" err="1" smtClean="0"/>
              <a:t>Barbers</a:t>
            </a:r>
            <a:r>
              <a:rPr lang="es-GT" dirty="0" smtClean="0"/>
              <a:t> at </a:t>
            </a:r>
            <a:r>
              <a:rPr lang="es-GT" dirty="0" err="1" smtClean="0"/>
              <a:t>Service</a:t>
            </a:r>
            <a:endParaRPr lang="es-GT" dirty="0"/>
          </a:p>
        </p:txBody>
      </p:sp>
      <p:sp>
        <p:nvSpPr>
          <p:cNvPr id="3" name="2 Marcador de contenido"/>
          <p:cNvSpPr>
            <a:spLocks noGrp="1"/>
          </p:cNvSpPr>
          <p:nvPr>
            <p:ph idx="1"/>
          </p:nvPr>
        </p:nvSpPr>
        <p:spPr/>
        <p:txBody>
          <a:bodyPr/>
          <a:lstStyle/>
          <a:p>
            <a:r>
              <a:rPr lang="es-ES" dirty="0" smtClean="0"/>
              <a:t>Objetivos:</a:t>
            </a:r>
          </a:p>
          <a:p>
            <a:pPr lvl="1"/>
            <a:r>
              <a:rPr lang="es-ES" dirty="0" smtClean="0"/>
              <a:t>Reducir el tiempo de espera de los clientes a través de tickets con control de tiempo.</a:t>
            </a:r>
          </a:p>
          <a:p>
            <a:pPr lvl="1"/>
            <a:r>
              <a:rPr lang="es-ES" dirty="0" smtClean="0"/>
              <a:t>Llevar orden de los servicios.</a:t>
            </a:r>
          </a:p>
          <a:p>
            <a:pPr lvl="1"/>
            <a:r>
              <a:rPr lang="es-ES" dirty="0" smtClean="0"/>
              <a:t>Establecimiento jerárquico de roles de ingreso.</a:t>
            </a:r>
          </a:p>
          <a:p>
            <a:pPr lvl="1"/>
            <a:r>
              <a:rPr lang="es-ES" dirty="0" smtClean="0"/>
              <a:t>Llevar control de pago de empleados mediante los servicios prestados.</a:t>
            </a:r>
          </a:p>
          <a:p>
            <a:pPr lvl="1"/>
            <a:endParaRPr lang="es-GT" dirty="0"/>
          </a:p>
        </p:txBody>
      </p:sp>
    </p:spTree>
    <p:extLst>
      <p:ext uri="{BB962C8B-B14F-4D97-AF65-F5344CB8AC3E}">
        <p14:creationId xmlns:p14="http://schemas.microsoft.com/office/powerpoint/2010/main" val="3228619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GT" dirty="0"/>
          </a:p>
        </p:txBody>
      </p:sp>
      <p:sp>
        <p:nvSpPr>
          <p:cNvPr id="3" name="2 Marcador de contenido"/>
          <p:cNvSpPr>
            <a:spLocks noGrp="1"/>
          </p:cNvSpPr>
          <p:nvPr>
            <p:ph idx="1"/>
          </p:nvPr>
        </p:nvSpPr>
        <p:spPr/>
        <p:txBody>
          <a:bodyPr/>
          <a:lstStyle/>
          <a:p>
            <a:r>
              <a:rPr lang="es-ES" dirty="0" smtClean="0"/>
              <a:t>Alcance:</a:t>
            </a:r>
          </a:p>
          <a:p>
            <a:pPr lvl="1"/>
            <a:r>
              <a:rPr lang="es-ES" dirty="0" smtClean="0"/>
              <a:t>Desarrollar un sistema capas de asignar un turno solicitado por el cliente de forma automática mediante el calculo de tiempo promedio en que un empleado barbero realiza por un tipo de servicio solicitado por el cliente.</a:t>
            </a:r>
          </a:p>
          <a:p>
            <a:pPr lvl="1"/>
            <a:r>
              <a:rPr lang="es-ES" dirty="0" smtClean="0"/>
              <a:t>Automatizar el proceso de pago a empleados, el cual se calculará en base al tiempo en que el empleado lleve laborando dentro de la empresa</a:t>
            </a:r>
            <a:endParaRPr lang="es-GT" dirty="0"/>
          </a:p>
        </p:txBody>
      </p:sp>
    </p:spTree>
    <p:extLst>
      <p:ext uri="{BB962C8B-B14F-4D97-AF65-F5344CB8AC3E}">
        <p14:creationId xmlns:p14="http://schemas.microsoft.com/office/powerpoint/2010/main" val="305999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GT"/>
          </a:p>
        </p:txBody>
      </p:sp>
      <p:sp>
        <p:nvSpPr>
          <p:cNvPr id="3" name="2 Marcador de contenido"/>
          <p:cNvSpPr>
            <a:spLocks noGrp="1"/>
          </p:cNvSpPr>
          <p:nvPr>
            <p:ph idx="1"/>
          </p:nvPr>
        </p:nvSpPr>
        <p:spPr/>
        <p:txBody>
          <a:bodyPr/>
          <a:lstStyle/>
          <a:p>
            <a:pPr lvl="1"/>
            <a:r>
              <a:rPr lang="es-ES" dirty="0" smtClean="0"/>
              <a:t>Llevar un control de transacciones realizadas por servicios prestados y productos vendidos.</a:t>
            </a:r>
          </a:p>
        </p:txBody>
      </p:sp>
    </p:spTree>
    <p:extLst>
      <p:ext uri="{BB962C8B-B14F-4D97-AF65-F5344CB8AC3E}">
        <p14:creationId xmlns:p14="http://schemas.microsoft.com/office/powerpoint/2010/main" val="138907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Problema	</a:t>
            </a:r>
            <a:endParaRPr lang="es-GT" dirty="0"/>
          </a:p>
        </p:txBody>
      </p:sp>
      <p:sp>
        <p:nvSpPr>
          <p:cNvPr id="3" name="2 Marcador de contenido"/>
          <p:cNvSpPr>
            <a:spLocks noGrp="1"/>
          </p:cNvSpPr>
          <p:nvPr>
            <p:ph idx="1"/>
          </p:nvPr>
        </p:nvSpPr>
        <p:spPr/>
        <p:txBody>
          <a:bodyPr/>
          <a:lstStyle/>
          <a:p>
            <a:r>
              <a:rPr lang="es-ES" dirty="0" smtClean="0"/>
              <a:t>En la actualidad la empresa no cuenta con un sistema capaz de automatizar el proceso de pago a los empleados, así mismo existe la necesidad de algunos clientes de la barbería los cuales necesitan optimizar el tiempo en su visita, sin necesidad de tener que realizar una cola de espera para ser atendido.</a:t>
            </a:r>
            <a:endParaRPr lang="es-GT" dirty="0"/>
          </a:p>
        </p:txBody>
      </p:sp>
    </p:spTree>
    <p:extLst>
      <p:ext uri="{BB962C8B-B14F-4D97-AF65-F5344CB8AC3E}">
        <p14:creationId xmlns:p14="http://schemas.microsoft.com/office/powerpoint/2010/main" val="367073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Solución</a:t>
            </a:r>
            <a:endParaRPr lang="es-GT" dirty="0"/>
          </a:p>
        </p:txBody>
      </p:sp>
      <p:sp>
        <p:nvSpPr>
          <p:cNvPr id="3" name="2 Marcador de contenido"/>
          <p:cNvSpPr>
            <a:spLocks noGrp="1"/>
          </p:cNvSpPr>
          <p:nvPr>
            <p:ph idx="1"/>
          </p:nvPr>
        </p:nvSpPr>
        <p:spPr/>
        <p:txBody>
          <a:bodyPr>
            <a:normAutofit lnSpcReduction="10000"/>
          </a:bodyPr>
          <a:lstStyle/>
          <a:p>
            <a:r>
              <a:rPr lang="es-ES" dirty="0" err="1" smtClean="0"/>
              <a:t>Barbers</a:t>
            </a:r>
            <a:r>
              <a:rPr lang="es-ES" dirty="0" smtClean="0"/>
              <a:t> At </a:t>
            </a:r>
            <a:r>
              <a:rPr lang="es-ES" dirty="0" err="1" smtClean="0"/>
              <a:t>Service</a:t>
            </a:r>
            <a:endParaRPr lang="es-ES" dirty="0"/>
          </a:p>
          <a:p>
            <a:pPr lvl="1"/>
            <a:r>
              <a:rPr lang="es-ES" dirty="0" smtClean="0"/>
              <a:t>Es un sistema hecho en lenguaje </a:t>
            </a:r>
            <a:r>
              <a:rPr lang="es-ES" dirty="0" err="1" smtClean="0"/>
              <a:t>php</a:t>
            </a:r>
            <a:r>
              <a:rPr lang="es-ES" dirty="0" smtClean="0"/>
              <a:t>, se desarrollo en base a los requerimientos planteados por MINT </a:t>
            </a:r>
            <a:r>
              <a:rPr lang="es-ES" dirty="0" err="1" smtClean="0"/>
              <a:t>Barber</a:t>
            </a:r>
            <a:r>
              <a:rPr lang="es-ES" dirty="0" smtClean="0"/>
              <a:t>, es un portal web que puede ser utilizado tanto por clientes, empleados y administradores de la empresa, automatiza el proceso de pago a empleados como parte administrativa y permite asignar un ticket de atención a los clientes basado en el tipo de servicio que desee y con un barbero empleado a su elección.</a:t>
            </a:r>
            <a:endParaRPr lang="es-GT" dirty="0"/>
          </a:p>
        </p:txBody>
      </p:sp>
    </p:spTree>
    <p:extLst>
      <p:ext uri="{BB962C8B-B14F-4D97-AF65-F5344CB8AC3E}">
        <p14:creationId xmlns:p14="http://schemas.microsoft.com/office/powerpoint/2010/main" val="19024113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2671</TotalTime>
  <Words>264</Words>
  <Application>Microsoft Office PowerPoint</Application>
  <PresentationFormat>Presentación en pantalla (4:3)</PresentationFormat>
  <Paragraphs>19</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Barbers at Service</vt:lpstr>
      <vt:lpstr>Barbers at Service</vt:lpstr>
      <vt:lpstr>Presentación de PowerPoint</vt:lpstr>
      <vt:lpstr>Presentación de PowerPoint</vt:lpstr>
      <vt:lpstr>Problema </vt:lpstr>
      <vt:lpstr>Solución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Barbers at Service</dc:title>
  <dc:creator>Jose</dc:creator>
  <cp:lastModifiedBy>Jose</cp:lastModifiedBy>
  <cp:revision>4</cp:revision>
  <dcterms:created xsi:type="dcterms:W3CDTF">2016-05-02T23:29:37Z</dcterms:created>
  <dcterms:modified xsi:type="dcterms:W3CDTF">2016-05-04T20:01:08Z</dcterms:modified>
</cp:coreProperties>
</file>