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26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669FA-6A76-4303-8855-03F25098410E}" type="doc">
      <dgm:prSet loTypeId="urn:microsoft.com/office/officeart/2005/8/layout/matrix2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754D859-EA7C-46CC-B776-6E0466AA93F0}">
      <dgm:prSet phldrT="[Text]" custT="1"/>
      <dgm:spPr/>
      <dgm:t>
        <a:bodyPr/>
        <a:lstStyle/>
        <a:p>
          <a:r>
            <a:rPr lang="en-US" sz="1000" dirty="0"/>
            <a:t>Deterministic problems</a:t>
          </a:r>
        </a:p>
      </dgm:t>
    </dgm:pt>
    <dgm:pt modelId="{C4D2F7FC-2B1D-4AE2-B872-444E4351CB46}" type="parTrans" cxnId="{50FC40D6-082F-4644-894E-A2161977D417}">
      <dgm:prSet/>
      <dgm:spPr/>
      <dgm:t>
        <a:bodyPr/>
        <a:lstStyle/>
        <a:p>
          <a:endParaRPr lang="en-US" sz="2000"/>
        </a:p>
      </dgm:t>
    </dgm:pt>
    <dgm:pt modelId="{D6CC1D1C-8960-413A-9483-F7E97AD35602}" type="sibTrans" cxnId="{50FC40D6-082F-4644-894E-A2161977D417}">
      <dgm:prSet/>
      <dgm:spPr/>
      <dgm:t>
        <a:bodyPr/>
        <a:lstStyle/>
        <a:p>
          <a:endParaRPr lang="en-US" sz="2000"/>
        </a:p>
      </dgm:t>
    </dgm:pt>
    <dgm:pt modelId="{A50D1B37-2EE7-4DA0-9FCA-9253C45F479B}">
      <dgm:prSet phldrT="[Text]" custT="1"/>
      <dgm:spPr/>
      <dgm:t>
        <a:bodyPr/>
        <a:lstStyle/>
        <a:p>
          <a:r>
            <a:rPr lang="en-US" sz="1000" dirty="0"/>
            <a:t>Non-deterministic problems</a:t>
          </a:r>
        </a:p>
      </dgm:t>
    </dgm:pt>
    <dgm:pt modelId="{DCE52FCB-0FA2-43D9-9BF3-FE3F22D34BDC}" type="parTrans" cxnId="{1E847EAC-9F58-4DD2-9726-24077D171CFF}">
      <dgm:prSet/>
      <dgm:spPr/>
      <dgm:t>
        <a:bodyPr/>
        <a:lstStyle/>
        <a:p>
          <a:endParaRPr lang="en-US" sz="2000"/>
        </a:p>
      </dgm:t>
    </dgm:pt>
    <dgm:pt modelId="{57183DC6-6651-4F01-8386-40A804949867}" type="sibTrans" cxnId="{1E847EAC-9F58-4DD2-9726-24077D171CFF}">
      <dgm:prSet/>
      <dgm:spPr/>
      <dgm:t>
        <a:bodyPr/>
        <a:lstStyle/>
        <a:p>
          <a:endParaRPr lang="en-US" sz="2000"/>
        </a:p>
      </dgm:t>
    </dgm:pt>
    <dgm:pt modelId="{89411F9C-90FE-4826-A11B-05F569AA957F}">
      <dgm:prSet phldrT="[Text]" custT="1"/>
      <dgm:spPr/>
      <dgm:t>
        <a:bodyPr/>
        <a:lstStyle/>
        <a:p>
          <a:r>
            <a:rPr lang="en-US" sz="1000"/>
            <a:t>Deterministic algorithms</a:t>
          </a:r>
          <a:endParaRPr lang="en-US" sz="1000" dirty="0"/>
        </a:p>
      </dgm:t>
    </dgm:pt>
    <dgm:pt modelId="{90B588EC-B46B-40C9-B522-19C740B31603}" type="parTrans" cxnId="{7166BDBF-4791-4B71-8B33-5FA7B81FB465}">
      <dgm:prSet/>
      <dgm:spPr/>
      <dgm:t>
        <a:bodyPr/>
        <a:lstStyle/>
        <a:p>
          <a:endParaRPr lang="en-US" sz="2000"/>
        </a:p>
      </dgm:t>
    </dgm:pt>
    <dgm:pt modelId="{85EEC7F3-A682-43D6-B5F9-E3B1C525E180}" type="sibTrans" cxnId="{7166BDBF-4791-4B71-8B33-5FA7B81FB465}">
      <dgm:prSet/>
      <dgm:spPr/>
      <dgm:t>
        <a:bodyPr/>
        <a:lstStyle/>
        <a:p>
          <a:endParaRPr lang="en-US" sz="2000"/>
        </a:p>
      </dgm:t>
    </dgm:pt>
    <dgm:pt modelId="{8088606E-AFAB-43AB-87AF-C66945A02655}">
      <dgm:prSet phldrT="[Text]" custT="1"/>
      <dgm:spPr/>
      <dgm:t>
        <a:bodyPr/>
        <a:lstStyle/>
        <a:p>
          <a:r>
            <a:rPr lang="en-US" sz="800" dirty="0" err="1"/>
            <a:t>Rosenbrock’s</a:t>
          </a:r>
          <a:r>
            <a:rPr lang="en-US" sz="800" dirty="0"/>
            <a:t> function</a:t>
          </a:r>
        </a:p>
      </dgm:t>
    </dgm:pt>
    <dgm:pt modelId="{2ACBA24B-EFB9-4033-B085-DBC1237BE178}" type="parTrans" cxnId="{80249482-EF92-4C28-B3A9-A1121CC8889C}">
      <dgm:prSet/>
      <dgm:spPr/>
      <dgm:t>
        <a:bodyPr/>
        <a:lstStyle/>
        <a:p>
          <a:endParaRPr lang="en-US" sz="2000"/>
        </a:p>
      </dgm:t>
    </dgm:pt>
    <dgm:pt modelId="{49693825-BC4E-4DE4-B797-3B5FF9B76227}" type="sibTrans" cxnId="{80249482-EF92-4C28-B3A9-A1121CC8889C}">
      <dgm:prSet/>
      <dgm:spPr/>
      <dgm:t>
        <a:bodyPr/>
        <a:lstStyle/>
        <a:p>
          <a:endParaRPr lang="en-US" sz="2000"/>
        </a:p>
      </dgm:t>
    </dgm:pt>
    <dgm:pt modelId="{4E2C4416-673D-4A63-949A-99D4CB7D780E}">
      <dgm:prSet phldrT="[Text]" custT="1"/>
      <dgm:spPr/>
      <dgm:t>
        <a:bodyPr/>
        <a:lstStyle/>
        <a:p>
          <a:r>
            <a:rPr lang="en-US" sz="800" dirty="0"/>
            <a:t>Beale’s function</a:t>
          </a:r>
        </a:p>
      </dgm:t>
    </dgm:pt>
    <dgm:pt modelId="{3E2146F0-1021-41C4-A20E-A6042F4FA77D}" type="parTrans" cxnId="{9C689ABB-F9C6-4FFE-83AE-1B230D7E6849}">
      <dgm:prSet/>
      <dgm:spPr/>
      <dgm:t>
        <a:bodyPr/>
        <a:lstStyle/>
        <a:p>
          <a:endParaRPr lang="en-US" sz="2000"/>
        </a:p>
      </dgm:t>
    </dgm:pt>
    <dgm:pt modelId="{579672E2-F4A4-4636-B363-356AC406E4F9}" type="sibTrans" cxnId="{9C689ABB-F9C6-4FFE-83AE-1B230D7E6849}">
      <dgm:prSet/>
      <dgm:spPr/>
      <dgm:t>
        <a:bodyPr/>
        <a:lstStyle/>
        <a:p>
          <a:endParaRPr lang="en-US" sz="2000"/>
        </a:p>
      </dgm:t>
    </dgm:pt>
    <dgm:pt modelId="{CD37EF25-40D5-40B0-B328-7402EDC86D99}">
      <dgm:prSet phldrT="[Text]" custT="1"/>
      <dgm:spPr/>
      <dgm:t>
        <a:bodyPr/>
        <a:lstStyle/>
        <a:p>
          <a:r>
            <a:rPr lang="en-US" sz="800" dirty="0"/>
            <a:t>Goldstein-Price function</a:t>
          </a:r>
        </a:p>
      </dgm:t>
    </dgm:pt>
    <dgm:pt modelId="{B171D20C-EDA0-408F-871C-D8AC32742D46}" type="parTrans" cxnId="{B9DDD1CE-0D9C-44F3-AA3A-FC300FFDC108}">
      <dgm:prSet/>
      <dgm:spPr/>
      <dgm:t>
        <a:bodyPr/>
        <a:lstStyle/>
        <a:p>
          <a:endParaRPr lang="en-US" sz="2000"/>
        </a:p>
      </dgm:t>
    </dgm:pt>
    <dgm:pt modelId="{837A8604-24C6-4ACA-B56C-106DFF5D5884}" type="sibTrans" cxnId="{B9DDD1CE-0D9C-44F3-AA3A-FC300FFDC108}">
      <dgm:prSet/>
      <dgm:spPr/>
      <dgm:t>
        <a:bodyPr/>
        <a:lstStyle/>
        <a:p>
          <a:endParaRPr lang="en-US" sz="2000"/>
        </a:p>
      </dgm:t>
    </dgm:pt>
    <dgm:pt modelId="{BC7B0FFE-896E-4356-8758-54A4B36917BD}">
      <dgm:prSet phldrT="[Text]" custT="1"/>
      <dgm:spPr/>
      <dgm:t>
        <a:bodyPr/>
        <a:lstStyle/>
        <a:p>
          <a:r>
            <a:rPr lang="en-US" sz="800" dirty="0"/>
            <a:t>Booth’s function etc.</a:t>
          </a:r>
        </a:p>
      </dgm:t>
    </dgm:pt>
    <dgm:pt modelId="{BA927A0D-15FF-4693-8676-D97F16AFAA3A}" type="parTrans" cxnId="{3346FF29-EE10-4ACD-8C7C-8FDEFFC5302E}">
      <dgm:prSet/>
      <dgm:spPr/>
      <dgm:t>
        <a:bodyPr/>
        <a:lstStyle/>
        <a:p>
          <a:endParaRPr lang="en-US" sz="2000"/>
        </a:p>
      </dgm:t>
    </dgm:pt>
    <dgm:pt modelId="{6C58AD72-0E8E-42B2-BD66-915549CF3A5C}" type="sibTrans" cxnId="{3346FF29-EE10-4ACD-8C7C-8FDEFFC5302E}">
      <dgm:prSet/>
      <dgm:spPr/>
      <dgm:t>
        <a:bodyPr/>
        <a:lstStyle/>
        <a:p>
          <a:endParaRPr lang="en-US" sz="2000"/>
        </a:p>
      </dgm:t>
    </dgm:pt>
    <dgm:pt modelId="{53B9DBAD-4573-4454-9755-BC0AA31B0EEA}">
      <dgm:prSet phldrT="[Text]" custT="1"/>
      <dgm:spPr/>
      <dgm:t>
        <a:bodyPr/>
        <a:lstStyle/>
        <a:p>
          <a:r>
            <a:rPr lang="en-US" sz="800" dirty="0"/>
            <a:t>Travelling salesman problem</a:t>
          </a:r>
        </a:p>
      </dgm:t>
    </dgm:pt>
    <dgm:pt modelId="{6C3E9EE3-CF54-49F5-8B00-DE729E437FB0}" type="parTrans" cxnId="{FADF8FCF-DD2B-4032-A301-C5A5CCE81028}">
      <dgm:prSet/>
      <dgm:spPr/>
      <dgm:t>
        <a:bodyPr/>
        <a:lstStyle/>
        <a:p>
          <a:endParaRPr lang="en-US" sz="2000"/>
        </a:p>
      </dgm:t>
    </dgm:pt>
    <dgm:pt modelId="{77068CE4-E68D-45AD-AA46-9AECB6A2E671}" type="sibTrans" cxnId="{FADF8FCF-DD2B-4032-A301-C5A5CCE81028}">
      <dgm:prSet/>
      <dgm:spPr/>
      <dgm:t>
        <a:bodyPr/>
        <a:lstStyle/>
        <a:p>
          <a:endParaRPr lang="en-US" sz="2000"/>
        </a:p>
      </dgm:t>
    </dgm:pt>
    <dgm:pt modelId="{3D7F6F2C-0689-443C-B7F5-375032122E2A}">
      <dgm:prSet phldrT="[Text]" custT="1"/>
      <dgm:spPr/>
      <dgm:t>
        <a:bodyPr/>
        <a:lstStyle/>
        <a:p>
          <a:endParaRPr lang="en-US" sz="800" dirty="0"/>
        </a:p>
      </dgm:t>
    </dgm:pt>
    <dgm:pt modelId="{2F812D45-122D-4320-B62C-C4A77C25868E}" type="parTrans" cxnId="{F7484092-77C2-4FC7-B3B4-CDB0B7EBF08A}">
      <dgm:prSet/>
      <dgm:spPr/>
      <dgm:t>
        <a:bodyPr/>
        <a:lstStyle/>
        <a:p>
          <a:endParaRPr lang="en-US" sz="2000"/>
        </a:p>
      </dgm:t>
    </dgm:pt>
    <dgm:pt modelId="{C3B176F3-01A5-492D-AA74-00D2FDB1D2C5}" type="sibTrans" cxnId="{F7484092-77C2-4FC7-B3B4-CDB0B7EBF08A}">
      <dgm:prSet/>
      <dgm:spPr/>
      <dgm:t>
        <a:bodyPr/>
        <a:lstStyle/>
        <a:p>
          <a:endParaRPr lang="en-US" sz="2000"/>
        </a:p>
      </dgm:t>
    </dgm:pt>
    <dgm:pt modelId="{BBFA975A-7ECC-40D8-8FDF-4FA142BA4EA1}">
      <dgm:prSet phldrT="[Text]" custT="1"/>
      <dgm:spPr/>
      <dgm:t>
        <a:bodyPr/>
        <a:lstStyle/>
        <a:p>
          <a:r>
            <a:rPr lang="en-US" sz="800" dirty="0"/>
            <a:t>Closest string problem</a:t>
          </a:r>
        </a:p>
      </dgm:t>
    </dgm:pt>
    <dgm:pt modelId="{B0DEDB08-36A5-4FD7-B829-C1214428EA4D}" type="parTrans" cxnId="{ABFF271F-5E85-438C-A990-11AA0438B5AD}">
      <dgm:prSet/>
      <dgm:spPr/>
      <dgm:t>
        <a:bodyPr/>
        <a:lstStyle/>
        <a:p>
          <a:endParaRPr lang="en-US" sz="2000"/>
        </a:p>
      </dgm:t>
    </dgm:pt>
    <dgm:pt modelId="{17645B69-5D66-4D26-8749-D9DF6BB992DF}" type="sibTrans" cxnId="{ABFF271F-5E85-438C-A990-11AA0438B5AD}">
      <dgm:prSet/>
      <dgm:spPr/>
      <dgm:t>
        <a:bodyPr/>
        <a:lstStyle/>
        <a:p>
          <a:endParaRPr lang="en-US" sz="2000"/>
        </a:p>
      </dgm:t>
    </dgm:pt>
    <dgm:pt modelId="{592FA1EF-1EA9-4B2E-980E-A39553826131}">
      <dgm:prSet phldrT="[Text]" custT="1"/>
      <dgm:spPr/>
      <dgm:t>
        <a:bodyPr/>
        <a:lstStyle/>
        <a:p>
          <a:r>
            <a:rPr lang="en-US" sz="800" dirty="0"/>
            <a:t>Nurse scheduling problem etc.</a:t>
          </a:r>
        </a:p>
      </dgm:t>
    </dgm:pt>
    <dgm:pt modelId="{99D5F43A-019E-4001-AC2B-6C74D92E73A3}" type="parTrans" cxnId="{A8250506-FC5C-4B14-829C-A22EEC14A967}">
      <dgm:prSet/>
      <dgm:spPr/>
      <dgm:t>
        <a:bodyPr/>
        <a:lstStyle/>
        <a:p>
          <a:endParaRPr lang="en-US" sz="2000"/>
        </a:p>
      </dgm:t>
    </dgm:pt>
    <dgm:pt modelId="{2088770A-AA65-4059-BFAD-39BFF8A2CD2B}" type="sibTrans" cxnId="{A8250506-FC5C-4B14-829C-A22EEC14A967}">
      <dgm:prSet/>
      <dgm:spPr/>
      <dgm:t>
        <a:bodyPr/>
        <a:lstStyle/>
        <a:p>
          <a:endParaRPr lang="en-US" sz="2000"/>
        </a:p>
      </dgm:t>
    </dgm:pt>
    <dgm:pt modelId="{2EAEAB22-22AA-439F-BE50-BD42821048D5}">
      <dgm:prSet phldrT="[Text]" custT="1"/>
      <dgm:spPr/>
      <dgm:t>
        <a:bodyPr/>
        <a:lstStyle/>
        <a:p>
          <a:r>
            <a:rPr lang="en-US" sz="800" dirty="0"/>
            <a:t>Markov-chain Monte Carlo (MCMC)</a:t>
          </a:r>
        </a:p>
      </dgm:t>
    </dgm:pt>
    <dgm:pt modelId="{6376316E-96FF-4C31-AFF4-11E8C27CBB33}" type="parTrans" cxnId="{940D8132-976B-4FD9-8A93-5B92325F43D0}">
      <dgm:prSet/>
      <dgm:spPr/>
      <dgm:t>
        <a:bodyPr/>
        <a:lstStyle/>
        <a:p>
          <a:endParaRPr lang="en-US" sz="2000"/>
        </a:p>
      </dgm:t>
    </dgm:pt>
    <dgm:pt modelId="{D4C11CA3-E582-4F9E-A3D0-10E1AEB3FDAB}" type="sibTrans" cxnId="{940D8132-976B-4FD9-8A93-5B92325F43D0}">
      <dgm:prSet/>
      <dgm:spPr/>
      <dgm:t>
        <a:bodyPr/>
        <a:lstStyle/>
        <a:p>
          <a:endParaRPr lang="en-US" sz="2000"/>
        </a:p>
      </dgm:t>
    </dgm:pt>
    <dgm:pt modelId="{1C2A8202-C987-4EE0-A915-ED0CAD6B3E13}">
      <dgm:prSet phldrT="[Text]" custT="1"/>
      <dgm:spPr/>
      <dgm:t>
        <a:bodyPr/>
        <a:lstStyle/>
        <a:p>
          <a:r>
            <a:rPr lang="en-US" sz="800" dirty="0"/>
            <a:t>Simulated annealing</a:t>
          </a:r>
        </a:p>
      </dgm:t>
    </dgm:pt>
    <dgm:pt modelId="{6BC9D5AF-F2BC-4243-BCA7-AF1E6F197CFD}" type="parTrans" cxnId="{92FA41EB-AAF3-4C7C-B888-112B38B14D49}">
      <dgm:prSet/>
      <dgm:spPr/>
      <dgm:t>
        <a:bodyPr/>
        <a:lstStyle/>
        <a:p>
          <a:endParaRPr lang="en-US" sz="2000"/>
        </a:p>
      </dgm:t>
    </dgm:pt>
    <dgm:pt modelId="{00E27EF5-B107-4702-8467-8B5FFFF8970D}" type="sibTrans" cxnId="{92FA41EB-AAF3-4C7C-B888-112B38B14D49}">
      <dgm:prSet/>
      <dgm:spPr/>
      <dgm:t>
        <a:bodyPr/>
        <a:lstStyle/>
        <a:p>
          <a:endParaRPr lang="en-US" sz="2000"/>
        </a:p>
      </dgm:t>
    </dgm:pt>
    <dgm:pt modelId="{59487727-40B0-4CED-916A-A8219312DA49}">
      <dgm:prSet phldrT="[Text]" custT="1"/>
      <dgm:spPr/>
      <dgm:t>
        <a:bodyPr/>
        <a:lstStyle/>
        <a:p>
          <a:r>
            <a:rPr lang="en-US" sz="800" dirty="0"/>
            <a:t>Metropolis algorithm</a:t>
          </a:r>
        </a:p>
      </dgm:t>
    </dgm:pt>
    <dgm:pt modelId="{158264F0-DD3C-484E-884D-BEEE21954DB8}" type="parTrans" cxnId="{A3409985-98D1-4750-A9B7-207180A09189}">
      <dgm:prSet/>
      <dgm:spPr/>
      <dgm:t>
        <a:bodyPr/>
        <a:lstStyle/>
        <a:p>
          <a:endParaRPr lang="en-US" sz="2000"/>
        </a:p>
      </dgm:t>
    </dgm:pt>
    <dgm:pt modelId="{3E9233D3-C0A6-4C02-82DA-0A1F617CAC64}" type="sibTrans" cxnId="{A3409985-98D1-4750-A9B7-207180A09189}">
      <dgm:prSet/>
      <dgm:spPr/>
      <dgm:t>
        <a:bodyPr/>
        <a:lstStyle/>
        <a:p>
          <a:endParaRPr lang="en-US" sz="2000"/>
        </a:p>
      </dgm:t>
    </dgm:pt>
    <dgm:pt modelId="{885D43F4-FB59-4987-A30A-E31A2914D8C1}">
      <dgm:prSet phldrT="[Text]" custT="1"/>
      <dgm:spPr/>
      <dgm:t>
        <a:bodyPr/>
        <a:lstStyle/>
        <a:p>
          <a:r>
            <a:rPr lang="en-US" sz="800" dirty="0"/>
            <a:t>Gradient descent</a:t>
          </a:r>
        </a:p>
      </dgm:t>
    </dgm:pt>
    <dgm:pt modelId="{640F93D1-8AAA-4B5B-8A2D-8D445BEA0AAD}" type="parTrans" cxnId="{E2AC5655-4854-4FE9-BC0F-39977E9038DE}">
      <dgm:prSet/>
      <dgm:spPr/>
      <dgm:t>
        <a:bodyPr/>
        <a:lstStyle/>
        <a:p>
          <a:endParaRPr lang="en-US" sz="2000"/>
        </a:p>
      </dgm:t>
    </dgm:pt>
    <dgm:pt modelId="{72601055-4D6B-49D8-80B9-98E4B316F1E5}" type="sibTrans" cxnId="{E2AC5655-4854-4FE9-BC0F-39977E9038DE}">
      <dgm:prSet/>
      <dgm:spPr/>
      <dgm:t>
        <a:bodyPr/>
        <a:lstStyle/>
        <a:p>
          <a:endParaRPr lang="en-US" sz="2000"/>
        </a:p>
      </dgm:t>
    </dgm:pt>
    <dgm:pt modelId="{DCD38018-EEB0-46F2-9D9F-C67F461F22F3}">
      <dgm:prSet phldrT="[Text]" custT="1"/>
      <dgm:spPr/>
      <dgm:t>
        <a:bodyPr/>
        <a:lstStyle/>
        <a:p>
          <a:r>
            <a:rPr lang="en-US" sz="800" dirty="0"/>
            <a:t>Newton’s method</a:t>
          </a:r>
        </a:p>
      </dgm:t>
    </dgm:pt>
    <dgm:pt modelId="{D48AC4C9-0957-4067-B7B9-08CF2EEDFDD9}" type="parTrans" cxnId="{47789751-E8AD-4C14-8BF0-E36D6BBBF270}">
      <dgm:prSet/>
      <dgm:spPr/>
      <dgm:t>
        <a:bodyPr/>
        <a:lstStyle/>
        <a:p>
          <a:endParaRPr lang="en-US" sz="2000"/>
        </a:p>
      </dgm:t>
    </dgm:pt>
    <dgm:pt modelId="{18F28C80-524D-4288-BB9B-77C89A1CBFF0}" type="sibTrans" cxnId="{47789751-E8AD-4C14-8BF0-E36D6BBBF270}">
      <dgm:prSet/>
      <dgm:spPr/>
      <dgm:t>
        <a:bodyPr/>
        <a:lstStyle/>
        <a:p>
          <a:endParaRPr lang="en-US" sz="2000"/>
        </a:p>
      </dgm:t>
    </dgm:pt>
    <dgm:pt modelId="{FCBD55FF-A754-441A-A87E-A1728A32A5F2}">
      <dgm:prSet phldrT="[Text]" custT="1"/>
      <dgm:spPr/>
      <dgm:t>
        <a:bodyPr/>
        <a:lstStyle/>
        <a:p>
          <a:r>
            <a:rPr lang="en-US" sz="800" dirty="0"/>
            <a:t>BFGS etc.</a:t>
          </a:r>
        </a:p>
      </dgm:t>
    </dgm:pt>
    <dgm:pt modelId="{38D75ED2-3F14-4CB1-8337-E040B5B76E6D}" type="parTrans" cxnId="{75053FE8-B298-4828-82FA-D7664D1AD42F}">
      <dgm:prSet/>
      <dgm:spPr/>
      <dgm:t>
        <a:bodyPr/>
        <a:lstStyle/>
        <a:p>
          <a:endParaRPr lang="en-US" sz="2000"/>
        </a:p>
      </dgm:t>
    </dgm:pt>
    <dgm:pt modelId="{B430AEDA-C809-4EAD-A15F-792D194BC165}" type="sibTrans" cxnId="{75053FE8-B298-4828-82FA-D7664D1AD42F}">
      <dgm:prSet/>
      <dgm:spPr/>
      <dgm:t>
        <a:bodyPr/>
        <a:lstStyle/>
        <a:p>
          <a:endParaRPr lang="en-US" sz="2000"/>
        </a:p>
      </dgm:t>
    </dgm:pt>
    <dgm:pt modelId="{891D9076-C47B-4ADD-8EDC-B5B6E9ACEB53}">
      <dgm:prSet phldrT="[Text]" custT="1"/>
      <dgm:spPr/>
      <dgm:t>
        <a:bodyPr/>
        <a:lstStyle/>
        <a:p>
          <a:r>
            <a:rPr lang="en-US" sz="1000"/>
            <a:t>Non-deterministic </a:t>
          </a:r>
          <a:r>
            <a:rPr lang="en-US" sz="1000" dirty="0"/>
            <a:t>algorithms</a:t>
          </a:r>
        </a:p>
      </dgm:t>
    </dgm:pt>
    <dgm:pt modelId="{6C340443-755A-4685-8433-BEEA8A013510}" type="parTrans" cxnId="{35F3F14F-4FA3-494A-8BD1-B2EC8EAEB0F3}">
      <dgm:prSet/>
      <dgm:spPr/>
      <dgm:t>
        <a:bodyPr/>
        <a:lstStyle/>
        <a:p>
          <a:endParaRPr lang="en-US" sz="2000"/>
        </a:p>
      </dgm:t>
    </dgm:pt>
    <dgm:pt modelId="{19899EEC-5E2D-4108-B898-637C14A941D5}" type="sibTrans" cxnId="{35F3F14F-4FA3-494A-8BD1-B2EC8EAEB0F3}">
      <dgm:prSet/>
      <dgm:spPr/>
      <dgm:t>
        <a:bodyPr/>
        <a:lstStyle/>
        <a:p>
          <a:endParaRPr lang="en-US" sz="2000"/>
        </a:p>
      </dgm:t>
    </dgm:pt>
    <dgm:pt modelId="{5B2D702E-6E12-4A62-AE74-80D4B3EB58DF}">
      <dgm:prSet phldrT="[Text]" custT="1"/>
      <dgm:spPr/>
      <dgm:t>
        <a:bodyPr/>
        <a:lstStyle/>
        <a:p>
          <a:r>
            <a:rPr lang="en-US" sz="800" dirty="0"/>
            <a:t>Stochastic approximation</a:t>
          </a:r>
        </a:p>
      </dgm:t>
    </dgm:pt>
    <dgm:pt modelId="{8FA85CD9-8590-4601-A2D4-375087316AB4}" type="parTrans" cxnId="{B84EFBC5-C8AE-4797-A296-08D5A748923D}">
      <dgm:prSet/>
      <dgm:spPr/>
      <dgm:t>
        <a:bodyPr/>
        <a:lstStyle/>
        <a:p>
          <a:endParaRPr lang="en-US" sz="2000"/>
        </a:p>
      </dgm:t>
    </dgm:pt>
    <dgm:pt modelId="{48173464-3866-470E-BCD9-AFEA4C03929D}" type="sibTrans" cxnId="{B84EFBC5-C8AE-4797-A296-08D5A748923D}">
      <dgm:prSet/>
      <dgm:spPr/>
      <dgm:t>
        <a:bodyPr/>
        <a:lstStyle/>
        <a:p>
          <a:endParaRPr lang="en-US" sz="2000"/>
        </a:p>
      </dgm:t>
    </dgm:pt>
    <dgm:pt modelId="{1E99EE18-B3A5-4B74-A355-4EA20A59B8D0}">
      <dgm:prSet phldrT="[Text]" custT="1"/>
      <dgm:spPr/>
      <dgm:t>
        <a:bodyPr/>
        <a:lstStyle/>
        <a:p>
          <a:r>
            <a:rPr lang="en-US" sz="800" dirty="0"/>
            <a:t>Evolutionary algorithm</a:t>
          </a:r>
        </a:p>
      </dgm:t>
    </dgm:pt>
    <dgm:pt modelId="{2F7A4E25-DC6A-4D7F-8DB1-D03CB933F08A}" type="parTrans" cxnId="{459211C1-1FB6-4083-B8E6-0CA0B85EA1CD}">
      <dgm:prSet/>
      <dgm:spPr/>
      <dgm:t>
        <a:bodyPr/>
        <a:lstStyle/>
        <a:p>
          <a:endParaRPr lang="en-US" sz="2000"/>
        </a:p>
      </dgm:t>
    </dgm:pt>
    <dgm:pt modelId="{68A47D3D-7EC4-4B14-B110-53D613933843}" type="sibTrans" cxnId="{459211C1-1FB6-4083-B8E6-0CA0B85EA1CD}">
      <dgm:prSet/>
      <dgm:spPr/>
      <dgm:t>
        <a:bodyPr/>
        <a:lstStyle/>
        <a:p>
          <a:endParaRPr lang="en-US" sz="2000"/>
        </a:p>
      </dgm:t>
    </dgm:pt>
    <dgm:pt modelId="{B31AC449-A11B-42E6-B8FA-99E08E1FD07E}">
      <dgm:prSet phldrT="[Text]" custT="1"/>
      <dgm:spPr/>
      <dgm:t>
        <a:bodyPr/>
        <a:lstStyle/>
        <a:p>
          <a:r>
            <a:rPr lang="en-US" sz="800" dirty="0"/>
            <a:t>Cross-entropy methods</a:t>
          </a:r>
        </a:p>
      </dgm:t>
    </dgm:pt>
    <dgm:pt modelId="{AB59155C-A701-41E7-9904-EA25E9CAC9E7}" type="parTrans" cxnId="{B1885919-9598-4061-89CB-656E44637BEF}">
      <dgm:prSet/>
      <dgm:spPr/>
      <dgm:t>
        <a:bodyPr/>
        <a:lstStyle/>
        <a:p>
          <a:endParaRPr lang="en-US" sz="2000"/>
        </a:p>
      </dgm:t>
    </dgm:pt>
    <dgm:pt modelId="{545D4DBD-35F1-4D3E-8EED-2931C41C6335}" type="sibTrans" cxnId="{B1885919-9598-4061-89CB-656E44637BEF}">
      <dgm:prSet/>
      <dgm:spPr/>
      <dgm:t>
        <a:bodyPr/>
        <a:lstStyle/>
        <a:p>
          <a:endParaRPr lang="en-US" sz="2000"/>
        </a:p>
      </dgm:t>
    </dgm:pt>
    <dgm:pt modelId="{A009476E-B44B-44AA-97B8-8C794EB4FDD6}" type="pres">
      <dgm:prSet presAssocID="{791669FA-6A76-4303-8855-03F25098410E}" presName="matrix" presStyleCnt="0">
        <dgm:presLayoutVars>
          <dgm:chMax val="1"/>
          <dgm:dir/>
          <dgm:resizeHandles val="exact"/>
        </dgm:presLayoutVars>
      </dgm:prSet>
      <dgm:spPr/>
    </dgm:pt>
    <dgm:pt modelId="{BEE474F1-98FD-4DCA-ACD4-25B91445E9C5}" type="pres">
      <dgm:prSet presAssocID="{791669FA-6A76-4303-8855-03F25098410E}" presName="axisShape" presStyleLbl="bgShp" presStyleIdx="0" presStyleCnt="1"/>
      <dgm:spPr/>
    </dgm:pt>
    <dgm:pt modelId="{FC1273D5-7864-497C-99DB-3900CCB77C9E}" type="pres">
      <dgm:prSet presAssocID="{791669FA-6A76-4303-8855-03F25098410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B5D5B7-1843-474B-BF50-A29C72BB4059}" type="pres">
      <dgm:prSet presAssocID="{791669FA-6A76-4303-8855-03F25098410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8191CFF-9635-48E0-B900-94D4E3BAFEAC}" type="pres">
      <dgm:prSet presAssocID="{791669FA-6A76-4303-8855-03F25098410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F3361C-E4A7-4394-8B8B-ACD42EDF06BA}" type="pres">
      <dgm:prSet presAssocID="{791669FA-6A76-4303-8855-03F25098410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8AC903-26DB-4695-8B70-E3DAE47FF2D5}" type="presOf" srcId="{1C2A8202-C987-4EE0-A915-ED0CAD6B3E13}" destId="{5EF3361C-E4A7-4394-8B8B-ACD42EDF06BA}" srcOrd="0" destOrd="3" presId="urn:microsoft.com/office/officeart/2005/8/layout/matrix2"/>
    <dgm:cxn modelId="{13122A05-C7BA-4ED6-A0F3-4E22EE1DE9F3}" type="presOf" srcId="{5B2D702E-6E12-4A62-AE74-80D4B3EB58DF}" destId="{5EF3361C-E4A7-4394-8B8B-ACD42EDF06BA}" srcOrd="0" destOrd="4" presId="urn:microsoft.com/office/officeart/2005/8/layout/matrix2"/>
    <dgm:cxn modelId="{A8250506-FC5C-4B14-829C-A22EEC14A967}" srcId="{A50D1B37-2EE7-4DA0-9FCA-9253C45F479B}" destId="{592FA1EF-1EA9-4B2E-980E-A39553826131}" srcOrd="2" destOrd="0" parTransId="{99D5F43A-019E-4001-AC2B-6C74D92E73A3}" sibTransId="{2088770A-AA65-4059-BFAD-39BFF8A2CD2B}"/>
    <dgm:cxn modelId="{B1885919-9598-4061-89CB-656E44637BEF}" srcId="{891D9076-C47B-4ADD-8EDC-B5B6E9ACEB53}" destId="{B31AC449-A11B-42E6-B8FA-99E08E1FD07E}" srcOrd="5" destOrd="0" parTransId="{AB59155C-A701-41E7-9904-EA25E9CAC9E7}" sibTransId="{545D4DBD-35F1-4D3E-8EED-2931C41C6335}"/>
    <dgm:cxn modelId="{763CF01B-B84C-4A60-9E9D-DE5A3A3AD739}" type="presOf" srcId="{891D9076-C47B-4ADD-8EDC-B5B6E9ACEB53}" destId="{5EF3361C-E4A7-4394-8B8B-ACD42EDF06BA}" srcOrd="0" destOrd="0" presId="urn:microsoft.com/office/officeart/2005/8/layout/matrix2"/>
    <dgm:cxn modelId="{39A19A1C-F8B0-4A69-B30E-04450BC8A94A}" type="presOf" srcId="{4E2C4416-673D-4A63-949A-99D4CB7D780E}" destId="{FC1273D5-7864-497C-99DB-3900CCB77C9E}" srcOrd="0" destOrd="2" presId="urn:microsoft.com/office/officeart/2005/8/layout/matrix2"/>
    <dgm:cxn modelId="{D1A4CE1E-B4D2-497C-9810-DAC774831E11}" type="presOf" srcId="{FCBD55FF-A754-441A-A87E-A1728A32A5F2}" destId="{68191CFF-9635-48E0-B900-94D4E3BAFEAC}" srcOrd="0" destOrd="3" presId="urn:microsoft.com/office/officeart/2005/8/layout/matrix2"/>
    <dgm:cxn modelId="{ABFF271F-5E85-438C-A990-11AA0438B5AD}" srcId="{A50D1B37-2EE7-4DA0-9FCA-9253C45F479B}" destId="{BBFA975A-7ECC-40D8-8FDF-4FA142BA4EA1}" srcOrd="1" destOrd="0" parTransId="{B0DEDB08-36A5-4FD7-B829-C1214428EA4D}" sibTransId="{17645B69-5D66-4D26-8749-D9DF6BB992DF}"/>
    <dgm:cxn modelId="{BD348021-1ADD-4E58-A317-EE230F4B07C1}" type="presOf" srcId="{8088606E-AFAB-43AB-87AF-C66945A02655}" destId="{FC1273D5-7864-497C-99DB-3900CCB77C9E}" srcOrd="0" destOrd="1" presId="urn:microsoft.com/office/officeart/2005/8/layout/matrix2"/>
    <dgm:cxn modelId="{3346FF29-EE10-4ACD-8C7C-8FDEFFC5302E}" srcId="{D754D859-EA7C-46CC-B776-6E0466AA93F0}" destId="{BC7B0FFE-896E-4356-8758-54A4B36917BD}" srcOrd="3" destOrd="0" parTransId="{BA927A0D-15FF-4693-8676-D97F16AFAA3A}" sibTransId="{6C58AD72-0E8E-42B2-BD66-915549CF3A5C}"/>
    <dgm:cxn modelId="{940D8132-976B-4FD9-8A93-5B92325F43D0}" srcId="{891D9076-C47B-4ADD-8EDC-B5B6E9ACEB53}" destId="{2EAEAB22-22AA-439F-BE50-BD42821048D5}" srcOrd="0" destOrd="0" parTransId="{6376316E-96FF-4C31-AFF4-11E8C27CBB33}" sibTransId="{D4C11CA3-E582-4F9E-A3D0-10E1AEB3FDAB}"/>
    <dgm:cxn modelId="{DDB78D5E-613B-4F1E-975F-AD2FB70541D0}" type="presOf" srcId="{BBFA975A-7ECC-40D8-8FDF-4FA142BA4EA1}" destId="{37B5D5B7-1843-474B-BF50-A29C72BB4059}" srcOrd="0" destOrd="2" presId="urn:microsoft.com/office/officeart/2005/8/layout/matrix2"/>
    <dgm:cxn modelId="{13A20344-6A33-41A7-A9A5-5B2EAEAE1C54}" type="presOf" srcId="{3D7F6F2C-0689-443C-B7F5-375032122E2A}" destId="{37B5D5B7-1843-474B-BF50-A29C72BB4059}" srcOrd="0" destOrd="4" presId="urn:microsoft.com/office/officeart/2005/8/layout/matrix2"/>
    <dgm:cxn modelId="{886B0864-CE95-4FBB-A7D0-13DDD04B2A29}" type="presOf" srcId="{89411F9C-90FE-4826-A11B-05F569AA957F}" destId="{68191CFF-9635-48E0-B900-94D4E3BAFEAC}" srcOrd="0" destOrd="0" presId="urn:microsoft.com/office/officeart/2005/8/layout/matrix2"/>
    <dgm:cxn modelId="{333EEB48-5423-4C47-92C9-0E1F21F82A0A}" type="presOf" srcId="{B31AC449-A11B-42E6-B8FA-99E08E1FD07E}" destId="{5EF3361C-E4A7-4394-8B8B-ACD42EDF06BA}" srcOrd="0" destOrd="6" presId="urn:microsoft.com/office/officeart/2005/8/layout/matrix2"/>
    <dgm:cxn modelId="{78BA2369-CD60-4E58-9AA6-06ED586972A2}" type="presOf" srcId="{592FA1EF-1EA9-4B2E-980E-A39553826131}" destId="{37B5D5B7-1843-474B-BF50-A29C72BB4059}" srcOrd="0" destOrd="3" presId="urn:microsoft.com/office/officeart/2005/8/layout/matrix2"/>
    <dgm:cxn modelId="{F210BE4E-9B88-4F9C-A1A8-77034624FB18}" type="presOf" srcId="{1E99EE18-B3A5-4B74-A355-4EA20A59B8D0}" destId="{5EF3361C-E4A7-4394-8B8B-ACD42EDF06BA}" srcOrd="0" destOrd="5" presId="urn:microsoft.com/office/officeart/2005/8/layout/matrix2"/>
    <dgm:cxn modelId="{35F3F14F-4FA3-494A-8BD1-B2EC8EAEB0F3}" srcId="{791669FA-6A76-4303-8855-03F25098410E}" destId="{891D9076-C47B-4ADD-8EDC-B5B6E9ACEB53}" srcOrd="3" destOrd="0" parTransId="{6C340443-755A-4685-8433-BEEA8A013510}" sibTransId="{19899EEC-5E2D-4108-B898-637C14A941D5}"/>
    <dgm:cxn modelId="{D1B9BE70-A3CA-445C-B75D-9992EC24D3B8}" type="presOf" srcId="{D754D859-EA7C-46CC-B776-6E0466AA93F0}" destId="{FC1273D5-7864-497C-99DB-3900CCB77C9E}" srcOrd="0" destOrd="0" presId="urn:microsoft.com/office/officeart/2005/8/layout/matrix2"/>
    <dgm:cxn modelId="{47789751-E8AD-4C14-8BF0-E36D6BBBF270}" srcId="{89411F9C-90FE-4826-A11B-05F569AA957F}" destId="{DCD38018-EEB0-46F2-9D9F-C67F461F22F3}" srcOrd="1" destOrd="0" parTransId="{D48AC4C9-0957-4067-B7B9-08CF2EEDFDD9}" sibTransId="{18F28C80-524D-4288-BB9B-77C89A1CBFF0}"/>
    <dgm:cxn modelId="{5B076973-0830-4E82-B343-12AB6C4143D9}" type="presOf" srcId="{2EAEAB22-22AA-439F-BE50-BD42821048D5}" destId="{5EF3361C-E4A7-4394-8B8B-ACD42EDF06BA}" srcOrd="0" destOrd="1" presId="urn:microsoft.com/office/officeart/2005/8/layout/matrix2"/>
    <dgm:cxn modelId="{E2AC5655-4854-4FE9-BC0F-39977E9038DE}" srcId="{89411F9C-90FE-4826-A11B-05F569AA957F}" destId="{885D43F4-FB59-4987-A30A-E31A2914D8C1}" srcOrd="0" destOrd="0" parTransId="{640F93D1-8AAA-4B5B-8A2D-8D445BEA0AAD}" sibTransId="{72601055-4D6B-49D8-80B9-98E4B316F1E5}"/>
    <dgm:cxn modelId="{043C9E7F-4A3A-47E5-8AA8-1D630A9D0AAC}" type="presOf" srcId="{CD37EF25-40D5-40B0-B328-7402EDC86D99}" destId="{FC1273D5-7864-497C-99DB-3900CCB77C9E}" srcOrd="0" destOrd="3" presId="urn:microsoft.com/office/officeart/2005/8/layout/matrix2"/>
    <dgm:cxn modelId="{80249482-EF92-4C28-B3A9-A1121CC8889C}" srcId="{D754D859-EA7C-46CC-B776-6E0466AA93F0}" destId="{8088606E-AFAB-43AB-87AF-C66945A02655}" srcOrd="0" destOrd="0" parTransId="{2ACBA24B-EFB9-4033-B085-DBC1237BE178}" sibTransId="{49693825-BC4E-4DE4-B797-3B5FF9B76227}"/>
    <dgm:cxn modelId="{36722184-17F5-4A3E-AA38-27F558537D4D}" type="presOf" srcId="{791669FA-6A76-4303-8855-03F25098410E}" destId="{A009476E-B44B-44AA-97B8-8C794EB4FDD6}" srcOrd="0" destOrd="0" presId="urn:microsoft.com/office/officeart/2005/8/layout/matrix2"/>
    <dgm:cxn modelId="{A3409985-98D1-4750-A9B7-207180A09189}" srcId="{891D9076-C47B-4ADD-8EDC-B5B6E9ACEB53}" destId="{59487727-40B0-4CED-916A-A8219312DA49}" srcOrd="1" destOrd="0" parTransId="{158264F0-DD3C-484E-884D-BEEE21954DB8}" sibTransId="{3E9233D3-C0A6-4C02-82DA-0A1F617CAC64}"/>
    <dgm:cxn modelId="{F7484092-77C2-4FC7-B3B4-CDB0B7EBF08A}" srcId="{A50D1B37-2EE7-4DA0-9FCA-9253C45F479B}" destId="{3D7F6F2C-0689-443C-B7F5-375032122E2A}" srcOrd="3" destOrd="0" parTransId="{2F812D45-122D-4320-B62C-C4A77C25868E}" sibTransId="{C3B176F3-01A5-492D-AA74-00D2FDB1D2C5}"/>
    <dgm:cxn modelId="{EF705F94-2655-4CCF-90C9-AFA6783621B1}" type="presOf" srcId="{53B9DBAD-4573-4454-9755-BC0AA31B0EEA}" destId="{37B5D5B7-1843-474B-BF50-A29C72BB4059}" srcOrd="0" destOrd="1" presId="urn:microsoft.com/office/officeart/2005/8/layout/matrix2"/>
    <dgm:cxn modelId="{611640A3-98D3-4D84-8501-C7945A029E29}" type="presOf" srcId="{885D43F4-FB59-4987-A30A-E31A2914D8C1}" destId="{68191CFF-9635-48E0-B900-94D4E3BAFEAC}" srcOrd="0" destOrd="1" presId="urn:microsoft.com/office/officeart/2005/8/layout/matrix2"/>
    <dgm:cxn modelId="{9FF757AA-AA0B-41A9-9D6C-259D6D15A170}" type="presOf" srcId="{DCD38018-EEB0-46F2-9D9F-C67F461F22F3}" destId="{68191CFF-9635-48E0-B900-94D4E3BAFEAC}" srcOrd="0" destOrd="2" presId="urn:microsoft.com/office/officeart/2005/8/layout/matrix2"/>
    <dgm:cxn modelId="{1E847EAC-9F58-4DD2-9726-24077D171CFF}" srcId="{791669FA-6A76-4303-8855-03F25098410E}" destId="{A50D1B37-2EE7-4DA0-9FCA-9253C45F479B}" srcOrd="1" destOrd="0" parTransId="{DCE52FCB-0FA2-43D9-9BF3-FE3F22D34BDC}" sibTransId="{57183DC6-6651-4F01-8386-40A804949867}"/>
    <dgm:cxn modelId="{9C689ABB-F9C6-4FFE-83AE-1B230D7E6849}" srcId="{D754D859-EA7C-46CC-B776-6E0466AA93F0}" destId="{4E2C4416-673D-4A63-949A-99D4CB7D780E}" srcOrd="1" destOrd="0" parTransId="{3E2146F0-1021-41C4-A20E-A6042F4FA77D}" sibTransId="{579672E2-F4A4-4636-B363-356AC406E4F9}"/>
    <dgm:cxn modelId="{7166BDBF-4791-4B71-8B33-5FA7B81FB465}" srcId="{791669FA-6A76-4303-8855-03F25098410E}" destId="{89411F9C-90FE-4826-A11B-05F569AA957F}" srcOrd="2" destOrd="0" parTransId="{90B588EC-B46B-40C9-B522-19C740B31603}" sibTransId="{85EEC7F3-A682-43D6-B5F9-E3B1C525E180}"/>
    <dgm:cxn modelId="{459211C1-1FB6-4083-B8E6-0CA0B85EA1CD}" srcId="{891D9076-C47B-4ADD-8EDC-B5B6E9ACEB53}" destId="{1E99EE18-B3A5-4B74-A355-4EA20A59B8D0}" srcOrd="4" destOrd="0" parTransId="{2F7A4E25-DC6A-4D7F-8DB1-D03CB933F08A}" sibTransId="{68A47D3D-7EC4-4B14-B110-53D613933843}"/>
    <dgm:cxn modelId="{B84EFBC5-C8AE-4797-A296-08D5A748923D}" srcId="{891D9076-C47B-4ADD-8EDC-B5B6E9ACEB53}" destId="{5B2D702E-6E12-4A62-AE74-80D4B3EB58DF}" srcOrd="3" destOrd="0" parTransId="{8FA85CD9-8590-4601-A2D4-375087316AB4}" sibTransId="{48173464-3866-470E-BCD9-AFEA4C03929D}"/>
    <dgm:cxn modelId="{E713D3C6-E810-481E-AC11-6144079FA46D}" type="presOf" srcId="{A50D1B37-2EE7-4DA0-9FCA-9253C45F479B}" destId="{37B5D5B7-1843-474B-BF50-A29C72BB4059}" srcOrd="0" destOrd="0" presId="urn:microsoft.com/office/officeart/2005/8/layout/matrix2"/>
    <dgm:cxn modelId="{B9DDD1CE-0D9C-44F3-AA3A-FC300FFDC108}" srcId="{D754D859-EA7C-46CC-B776-6E0466AA93F0}" destId="{CD37EF25-40D5-40B0-B328-7402EDC86D99}" srcOrd="2" destOrd="0" parTransId="{B171D20C-EDA0-408F-871C-D8AC32742D46}" sibTransId="{837A8604-24C6-4ACA-B56C-106DFF5D5884}"/>
    <dgm:cxn modelId="{FADF8FCF-DD2B-4032-A301-C5A5CCE81028}" srcId="{A50D1B37-2EE7-4DA0-9FCA-9253C45F479B}" destId="{53B9DBAD-4573-4454-9755-BC0AA31B0EEA}" srcOrd="0" destOrd="0" parTransId="{6C3E9EE3-CF54-49F5-8B00-DE729E437FB0}" sibTransId="{77068CE4-E68D-45AD-AA46-9AECB6A2E671}"/>
    <dgm:cxn modelId="{50FC40D6-082F-4644-894E-A2161977D417}" srcId="{791669FA-6A76-4303-8855-03F25098410E}" destId="{D754D859-EA7C-46CC-B776-6E0466AA93F0}" srcOrd="0" destOrd="0" parTransId="{C4D2F7FC-2B1D-4AE2-B872-444E4351CB46}" sibTransId="{D6CC1D1C-8960-413A-9483-F7E97AD35602}"/>
    <dgm:cxn modelId="{5656D2DD-7DB5-47A4-99A2-3A16B0C9A156}" type="presOf" srcId="{BC7B0FFE-896E-4356-8758-54A4B36917BD}" destId="{FC1273D5-7864-497C-99DB-3900CCB77C9E}" srcOrd="0" destOrd="4" presId="urn:microsoft.com/office/officeart/2005/8/layout/matrix2"/>
    <dgm:cxn modelId="{75053FE8-B298-4828-82FA-D7664D1AD42F}" srcId="{89411F9C-90FE-4826-A11B-05F569AA957F}" destId="{FCBD55FF-A754-441A-A87E-A1728A32A5F2}" srcOrd="2" destOrd="0" parTransId="{38D75ED2-3F14-4CB1-8337-E040B5B76E6D}" sibTransId="{B430AEDA-C809-4EAD-A15F-792D194BC165}"/>
    <dgm:cxn modelId="{92FA41EB-AAF3-4C7C-B888-112B38B14D49}" srcId="{891D9076-C47B-4ADD-8EDC-B5B6E9ACEB53}" destId="{1C2A8202-C987-4EE0-A915-ED0CAD6B3E13}" srcOrd="2" destOrd="0" parTransId="{6BC9D5AF-F2BC-4243-BCA7-AF1E6F197CFD}" sibTransId="{00E27EF5-B107-4702-8467-8B5FFFF8970D}"/>
    <dgm:cxn modelId="{7F1EA8F5-F759-45BD-9A4D-B357A1BE7373}" type="presOf" srcId="{59487727-40B0-4CED-916A-A8219312DA49}" destId="{5EF3361C-E4A7-4394-8B8B-ACD42EDF06BA}" srcOrd="0" destOrd="2" presId="urn:microsoft.com/office/officeart/2005/8/layout/matrix2"/>
    <dgm:cxn modelId="{DC4D7F16-A0D1-4CA3-9F43-F3278B7B23EA}" type="presParOf" srcId="{A009476E-B44B-44AA-97B8-8C794EB4FDD6}" destId="{BEE474F1-98FD-4DCA-ACD4-25B91445E9C5}" srcOrd="0" destOrd="0" presId="urn:microsoft.com/office/officeart/2005/8/layout/matrix2"/>
    <dgm:cxn modelId="{317F8604-5961-44D1-8DCB-1FC724C4C885}" type="presParOf" srcId="{A009476E-B44B-44AA-97B8-8C794EB4FDD6}" destId="{FC1273D5-7864-497C-99DB-3900CCB77C9E}" srcOrd="1" destOrd="0" presId="urn:microsoft.com/office/officeart/2005/8/layout/matrix2"/>
    <dgm:cxn modelId="{AF417F0F-8E03-4803-A16F-5E476C4B442F}" type="presParOf" srcId="{A009476E-B44B-44AA-97B8-8C794EB4FDD6}" destId="{37B5D5B7-1843-474B-BF50-A29C72BB4059}" srcOrd="2" destOrd="0" presId="urn:microsoft.com/office/officeart/2005/8/layout/matrix2"/>
    <dgm:cxn modelId="{AC0E7A7F-031F-4371-AAC8-A0708A57E15A}" type="presParOf" srcId="{A009476E-B44B-44AA-97B8-8C794EB4FDD6}" destId="{68191CFF-9635-48E0-B900-94D4E3BAFEAC}" srcOrd="3" destOrd="0" presId="urn:microsoft.com/office/officeart/2005/8/layout/matrix2"/>
    <dgm:cxn modelId="{E63F8A19-8994-48DC-A9F5-E574DEDF83F6}" type="presParOf" srcId="{A009476E-B44B-44AA-97B8-8C794EB4FDD6}" destId="{5EF3361C-E4A7-4394-8B8B-ACD42EDF06B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474F1-98FD-4DCA-ACD4-25B91445E9C5}">
      <dsp:nvSpPr>
        <dsp:cNvPr id="0" name=""/>
        <dsp:cNvSpPr/>
      </dsp:nvSpPr>
      <dsp:spPr>
        <a:xfrm>
          <a:off x="914400" y="0"/>
          <a:ext cx="3657600" cy="3657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273D5-7864-497C-99DB-3900CCB77C9E}">
      <dsp:nvSpPr>
        <dsp:cNvPr id="0" name=""/>
        <dsp:cNvSpPr/>
      </dsp:nvSpPr>
      <dsp:spPr>
        <a:xfrm>
          <a:off x="1152144" y="237744"/>
          <a:ext cx="1463040" cy="1463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Deterministic problems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Rosenbrock’s</a:t>
          </a:r>
          <a:r>
            <a:rPr lang="en-US" sz="800" kern="1200" dirty="0"/>
            <a:t> function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Beale’s function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Goldstein-Price function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Booth’s function etc.</a:t>
          </a:r>
        </a:p>
      </dsp:txBody>
      <dsp:txXfrm>
        <a:off x="1223564" y="309164"/>
        <a:ext cx="1320200" cy="1320200"/>
      </dsp:txXfrm>
    </dsp:sp>
    <dsp:sp modelId="{37B5D5B7-1843-474B-BF50-A29C72BB4059}">
      <dsp:nvSpPr>
        <dsp:cNvPr id="0" name=""/>
        <dsp:cNvSpPr/>
      </dsp:nvSpPr>
      <dsp:spPr>
        <a:xfrm>
          <a:off x="2871216" y="237744"/>
          <a:ext cx="1463040" cy="1463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Non-deterministic problems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Travelling salesman problem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Closest string problem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Nurse scheduling problem etc.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2942636" y="309164"/>
        <a:ext cx="1320200" cy="1320200"/>
      </dsp:txXfrm>
    </dsp:sp>
    <dsp:sp modelId="{68191CFF-9635-48E0-B900-94D4E3BAFEAC}">
      <dsp:nvSpPr>
        <dsp:cNvPr id="0" name=""/>
        <dsp:cNvSpPr/>
      </dsp:nvSpPr>
      <dsp:spPr>
        <a:xfrm>
          <a:off x="1152144" y="1956815"/>
          <a:ext cx="1463040" cy="1463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Deterministic algorithms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Gradient descent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Newton’s method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BFGS etc.</a:t>
          </a:r>
        </a:p>
      </dsp:txBody>
      <dsp:txXfrm>
        <a:off x="1223564" y="2028235"/>
        <a:ext cx="1320200" cy="1320200"/>
      </dsp:txXfrm>
    </dsp:sp>
    <dsp:sp modelId="{5EF3361C-E4A7-4394-8B8B-ACD42EDF06BA}">
      <dsp:nvSpPr>
        <dsp:cNvPr id="0" name=""/>
        <dsp:cNvSpPr/>
      </dsp:nvSpPr>
      <dsp:spPr>
        <a:xfrm>
          <a:off x="2871216" y="1956815"/>
          <a:ext cx="1463040" cy="1463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Non-deterministic </a:t>
          </a:r>
          <a:r>
            <a:rPr lang="en-US" sz="1000" kern="1200" dirty="0"/>
            <a:t>algorithms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Markov-chain Monte Carlo (MCMC)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Metropolis algorithm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Simulated annealing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Stochastic approximation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Evolutionary algorithm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Cross-entropy methods</a:t>
          </a:r>
        </a:p>
      </dsp:txBody>
      <dsp:txXfrm>
        <a:off x="2942636" y="2028235"/>
        <a:ext cx="1320200" cy="132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9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9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3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9C76-AD65-4766-BFD5-9CDD234FBC88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DABD-60E8-4958-AB43-7E9B93023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5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5A4635-AD4A-4773-A270-1A4346924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327538"/>
              </p:ext>
            </p:extLst>
          </p:nvPr>
        </p:nvGraphicFramePr>
        <p:xfrm>
          <a:off x="-914400" y="0"/>
          <a:ext cx="5486401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11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Salman</dc:creator>
  <cp:lastModifiedBy>Mustafa Salman</cp:lastModifiedBy>
  <cp:revision>8</cp:revision>
  <dcterms:created xsi:type="dcterms:W3CDTF">2018-11-21T05:20:44Z</dcterms:created>
  <dcterms:modified xsi:type="dcterms:W3CDTF">2018-11-21T07:33:31Z</dcterms:modified>
</cp:coreProperties>
</file>