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Alfa Slab One" panose="020B0604020202020204" charset="0"/>
      <p:regular r:id="rId12"/>
    </p:embeddedFont>
    <p:embeddedFont>
      <p:font typeface="Proxima Nova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ca53abcd63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ca53abcd63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a53abcd6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a53abcd6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a53abcd6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a53abcd63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a53abcd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a53abcd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9d5c1d22d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c9d5c1d22d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a53abcd63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a53abcd63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a53abcd6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ca53abcd6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a53abcd63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ca53abcd63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Sufficiency and Obesity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Sophia Harris, Sam McFarland, Esal Shakil, and Nika Yermakova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Datasets: Obesity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D0D0D"/>
                </a:solidFill>
              </a:rPr>
              <a:t>This dataset was published by the </a:t>
            </a:r>
            <a:r>
              <a:rPr lang="en" sz="1600" b="1">
                <a:solidFill>
                  <a:srgbClr val="0D0D0D"/>
                </a:solidFill>
              </a:rPr>
              <a:t>Centers for Disease Control and Prevention.</a:t>
            </a:r>
            <a:endParaRPr sz="1600" b="1">
              <a:solidFill>
                <a:srgbClr val="0D0D0D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rgbClr val="0D0D0D"/>
              </a:buClr>
              <a:buSzPts val="1600"/>
              <a:buChar char="●"/>
            </a:pPr>
            <a:r>
              <a:rPr lang="en" sz="1600">
                <a:solidFill>
                  <a:srgbClr val="0D0D0D"/>
                </a:solidFill>
              </a:rPr>
              <a:t>It includes data on adult’s diet, physical activity, and </a:t>
            </a:r>
            <a:r>
              <a:rPr lang="en" sz="1600" b="1">
                <a:solidFill>
                  <a:srgbClr val="0D0D0D"/>
                </a:solidFill>
              </a:rPr>
              <a:t>weight status</a:t>
            </a:r>
            <a:r>
              <a:rPr lang="en" sz="1600">
                <a:solidFill>
                  <a:srgbClr val="0D0D0D"/>
                </a:solidFill>
              </a:rPr>
              <a:t> from </a:t>
            </a:r>
            <a:r>
              <a:rPr lang="en" sz="1600" b="1">
                <a:solidFill>
                  <a:srgbClr val="0D0D0D"/>
                </a:solidFill>
              </a:rPr>
              <a:t>Behavioral Risk Factor Surveillance System. </a:t>
            </a:r>
            <a:endParaRPr sz="1600" b="1">
              <a:solidFill>
                <a:srgbClr val="0D0D0D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Char char="●"/>
            </a:pPr>
            <a:r>
              <a:rPr lang="en" sz="1600">
                <a:solidFill>
                  <a:srgbClr val="0D0D0D"/>
                </a:solidFill>
              </a:rPr>
              <a:t>It provides specific data on </a:t>
            </a:r>
            <a:r>
              <a:rPr lang="en" sz="1600" b="1">
                <a:solidFill>
                  <a:srgbClr val="0D0D0D"/>
                </a:solidFill>
              </a:rPr>
              <a:t>obesity</a:t>
            </a:r>
            <a:r>
              <a:rPr lang="en" sz="1600">
                <a:solidFill>
                  <a:srgbClr val="0D0D0D"/>
                </a:solidFill>
              </a:rPr>
              <a:t>, nutrition, and physical activity. </a:t>
            </a:r>
            <a:endParaRPr sz="1600">
              <a:solidFill>
                <a:srgbClr val="0D0D0D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D0D0D"/>
                </a:solidFill>
              </a:rPr>
              <a:t>There was both </a:t>
            </a:r>
            <a:r>
              <a:rPr lang="en" sz="1600" b="1">
                <a:solidFill>
                  <a:srgbClr val="0D0D0D"/>
                </a:solidFill>
              </a:rPr>
              <a:t>state-by-state</a:t>
            </a:r>
            <a:r>
              <a:rPr lang="en" sz="1600">
                <a:solidFill>
                  <a:srgbClr val="0D0D0D"/>
                </a:solidFill>
              </a:rPr>
              <a:t> and </a:t>
            </a:r>
            <a:r>
              <a:rPr lang="en" sz="1600" b="1">
                <a:solidFill>
                  <a:srgbClr val="0D0D0D"/>
                </a:solidFill>
              </a:rPr>
              <a:t>national</a:t>
            </a:r>
            <a:r>
              <a:rPr lang="en" sz="1600">
                <a:solidFill>
                  <a:srgbClr val="0D0D0D"/>
                </a:solidFill>
              </a:rPr>
              <a:t> data. </a:t>
            </a:r>
            <a:endParaRPr sz="1600">
              <a:solidFill>
                <a:srgbClr val="0D0D0D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rgbClr val="0D0D0D"/>
              </a:buClr>
              <a:buSzPts val="1600"/>
              <a:buChar char="●"/>
            </a:pPr>
            <a:r>
              <a:rPr lang="en" sz="1600">
                <a:solidFill>
                  <a:srgbClr val="0D0D0D"/>
                </a:solidFill>
              </a:rPr>
              <a:t>The data spanned from </a:t>
            </a:r>
            <a:r>
              <a:rPr lang="en" sz="1600" b="1">
                <a:solidFill>
                  <a:srgbClr val="0D0D0D"/>
                </a:solidFill>
              </a:rPr>
              <a:t>2011-2022</a:t>
            </a:r>
            <a:r>
              <a:rPr lang="en" sz="1600">
                <a:solidFill>
                  <a:srgbClr val="0D0D0D"/>
                </a:solidFill>
              </a:rPr>
              <a:t>.</a:t>
            </a:r>
            <a:endParaRPr sz="1600">
              <a:solidFill>
                <a:srgbClr val="0D0D0D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Datasets: Obesity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22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We started with the data looking like this: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/>
              <a:t> </a:t>
            </a:r>
            <a:endParaRPr b="1"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22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And we tidied it up to look like this: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225" y="1661675"/>
            <a:ext cx="3912375" cy="191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5536" y="1661338"/>
            <a:ext cx="3913632" cy="1920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Datasets: Obesity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41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0D0D"/>
                </a:solidFill>
              </a:rPr>
              <a:t>We discovered that the reason there were so many values, was because of a column called </a:t>
            </a:r>
            <a:r>
              <a:rPr lang="en" b="1">
                <a:solidFill>
                  <a:srgbClr val="0D0D0D"/>
                </a:solidFill>
              </a:rPr>
              <a:t>“StratificationCategory1”</a:t>
            </a:r>
            <a:r>
              <a:rPr lang="en">
                <a:solidFill>
                  <a:srgbClr val="0D0D0D"/>
                </a:solidFill>
              </a:rPr>
              <a:t> and </a:t>
            </a:r>
            <a:r>
              <a:rPr lang="en" b="1">
                <a:solidFill>
                  <a:srgbClr val="0D0D0D"/>
                </a:solidFill>
              </a:rPr>
              <a:t>“Stratification1”</a:t>
            </a:r>
            <a:r>
              <a:rPr lang="en">
                <a:solidFill>
                  <a:srgbClr val="0D0D0D"/>
                </a:solidFill>
              </a:rPr>
              <a:t>.</a:t>
            </a:r>
            <a:endParaRPr>
              <a:solidFill>
                <a:srgbClr val="0D0D0D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0D0D0D"/>
              </a:buClr>
              <a:buSzPts val="1400"/>
              <a:buChar char="●"/>
            </a:pPr>
            <a:r>
              <a:rPr lang="en">
                <a:solidFill>
                  <a:srgbClr val="0D0D0D"/>
                </a:solidFill>
              </a:rPr>
              <a:t>So, while they had the total value for one specific region/year, they also broke that up into different categories that they were looking at smaller groups (</a:t>
            </a:r>
            <a:r>
              <a:rPr lang="en" b="1">
                <a:solidFill>
                  <a:srgbClr val="0D0D0D"/>
                </a:solidFill>
              </a:rPr>
              <a:t>Age, Income, Education, Race/Ethnicity, etc.</a:t>
            </a:r>
            <a:r>
              <a:rPr lang="en">
                <a:solidFill>
                  <a:srgbClr val="0D0D0D"/>
                </a:solidFill>
              </a:rPr>
              <a:t>).</a:t>
            </a:r>
            <a:endParaRPr>
              <a:solidFill>
                <a:srgbClr val="0D0D0D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0D0D0D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2571750"/>
            <a:ext cx="769620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Visualization from Obesity Data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8715"/>
          <a:stretch/>
        </p:blipFill>
        <p:spPr>
          <a:xfrm>
            <a:off x="1379967" y="1017725"/>
            <a:ext cx="6384065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Datasets: Food Sufficiency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40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0D0D"/>
                </a:solidFill>
              </a:rPr>
              <a:t>This data set was published by the </a:t>
            </a:r>
            <a:r>
              <a:rPr lang="en" b="1">
                <a:solidFill>
                  <a:srgbClr val="0D0D0D"/>
                </a:solidFill>
              </a:rPr>
              <a:t>United States Census Bureau. </a:t>
            </a:r>
            <a:endParaRPr b="1">
              <a:solidFill>
                <a:srgbClr val="0D0D0D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0D0D0D"/>
              </a:buClr>
              <a:buSzPts val="1400"/>
              <a:buChar char="●"/>
            </a:pPr>
            <a:r>
              <a:rPr lang="en">
                <a:solidFill>
                  <a:srgbClr val="0D0D0D"/>
                </a:solidFill>
              </a:rPr>
              <a:t>They are looking at different food sufficiency levels for households while also considering other characteristics. </a:t>
            </a:r>
            <a:endParaRPr>
              <a:solidFill>
                <a:srgbClr val="0D0D0D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0D0D"/>
                </a:solidFill>
              </a:rPr>
              <a:t>There was both </a:t>
            </a:r>
            <a:r>
              <a:rPr lang="en" b="1">
                <a:solidFill>
                  <a:srgbClr val="0D0D0D"/>
                </a:solidFill>
              </a:rPr>
              <a:t>state-by-state</a:t>
            </a:r>
            <a:r>
              <a:rPr lang="en">
                <a:solidFill>
                  <a:srgbClr val="0D0D0D"/>
                </a:solidFill>
              </a:rPr>
              <a:t> and </a:t>
            </a:r>
            <a:r>
              <a:rPr lang="en" b="1">
                <a:solidFill>
                  <a:srgbClr val="0D0D0D"/>
                </a:solidFill>
              </a:rPr>
              <a:t>national</a:t>
            </a:r>
            <a:r>
              <a:rPr lang="en">
                <a:solidFill>
                  <a:srgbClr val="0D0D0D"/>
                </a:solidFill>
              </a:rPr>
              <a:t> data. </a:t>
            </a:r>
            <a:endParaRPr>
              <a:solidFill>
                <a:srgbClr val="0D0D0D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0D0D0D"/>
              </a:buClr>
              <a:buSzPts val="1400"/>
              <a:buChar char="●"/>
            </a:pPr>
            <a:r>
              <a:rPr lang="en">
                <a:solidFill>
                  <a:srgbClr val="0D0D0D"/>
                </a:solidFill>
              </a:rPr>
              <a:t>The data spanned from </a:t>
            </a:r>
            <a:r>
              <a:rPr lang="en" b="1">
                <a:solidFill>
                  <a:srgbClr val="0D0D0D"/>
                </a:solidFill>
              </a:rPr>
              <a:t>2020-2024</a:t>
            </a:r>
            <a:r>
              <a:rPr lang="en">
                <a:solidFill>
                  <a:srgbClr val="0D0D0D"/>
                </a:solidFill>
              </a:rPr>
              <a:t>.</a:t>
            </a:r>
            <a:endParaRPr>
              <a:solidFill>
                <a:srgbClr val="0D0D0D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0D0D0D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0D0D0D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1750" y="1152475"/>
            <a:ext cx="4980551" cy="351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Datasets: Food Sufficiency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D0D0D"/>
                </a:solidFill>
              </a:rPr>
              <a:t>Some problems with this data set:</a:t>
            </a:r>
            <a:endParaRPr b="1">
              <a:solidFill>
                <a:srgbClr val="0D0D0D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0D0D0D"/>
              </a:buClr>
              <a:buSzPts val="1400"/>
              <a:buChar char="●"/>
            </a:pPr>
            <a:r>
              <a:rPr lang="en">
                <a:solidFill>
                  <a:srgbClr val="0D0D0D"/>
                </a:solidFill>
              </a:rPr>
              <a:t>The way it is formated makes it very hard to convert into something that would be easy to use in R, requiring a lot of data wrangling. </a:t>
            </a:r>
            <a:endParaRPr>
              <a:solidFill>
                <a:srgbClr val="0D0D0D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Char char="●"/>
            </a:pPr>
            <a:r>
              <a:rPr lang="en">
                <a:solidFill>
                  <a:srgbClr val="0D0D0D"/>
                </a:solidFill>
              </a:rPr>
              <a:t>The are </a:t>
            </a:r>
            <a:r>
              <a:rPr lang="en" b="1">
                <a:solidFill>
                  <a:srgbClr val="0D0D0D"/>
                </a:solidFill>
              </a:rPr>
              <a:t>separate excel files for each year</a:t>
            </a:r>
            <a:r>
              <a:rPr lang="en">
                <a:solidFill>
                  <a:srgbClr val="0D0D0D"/>
                </a:solidFill>
              </a:rPr>
              <a:t>, and </a:t>
            </a:r>
            <a:r>
              <a:rPr lang="en" b="1">
                <a:solidFill>
                  <a:srgbClr val="0D0D0D"/>
                </a:solidFill>
              </a:rPr>
              <a:t>within each file there are separate pages for each state. </a:t>
            </a:r>
            <a:endParaRPr b="1">
              <a:solidFill>
                <a:srgbClr val="0D0D0D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972" y="2746625"/>
            <a:ext cx="4884050" cy="186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Research Question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How does the </a:t>
            </a:r>
            <a:r>
              <a:rPr lang="en" sz="1700" b="1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prevalence of obesity </a:t>
            </a:r>
            <a:r>
              <a:rPr lang="en" sz="17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vary among </a:t>
            </a:r>
            <a:r>
              <a:rPr lang="en" sz="1700" b="1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states</a:t>
            </a:r>
            <a:r>
              <a:rPr lang="en" sz="17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lang="en" sz="1700" b="1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different levels of food sufficiency </a:t>
            </a:r>
            <a:r>
              <a:rPr lang="en" sz="17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the </a:t>
            </a:r>
            <a:r>
              <a:rPr lang="en" sz="1700" b="1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United States</a:t>
            </a:r>
            <a:r>
              <a:rPr lang="en" sz="17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?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could look at other factors that could contribute to this from the Food Sufficiency and Obesity Data since they both have so many variables.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Arial"/>
              <a:buChar char="○"/>
            </a:pPr>
            <a:r>
              <a:rPr lang="en" sz="17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could look at things like the contribution of </a:t>
            </a:r>
            <a:r>
              <a:rPr lang="en" sz="1700" b="1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income level </a:t>
            </a:r>
            <a:r>
              <a:rPr lang="en" sz="17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lang="en" sz="1700" b="1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age.</a:t>
            </a:r>
            <a:r>
              <a:rPr lang="en" sz="17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Char char="●"/>
            </a:pPr>
            <a:r>
              <a:rPr lang="en" sz="1700">
                <a:solidFill>
                  <a:srgbClr val="0D0D0D"/>
                </a:solidFill>
              </a:rPr>
              <a:t>We will look at the GitHub repository for the </a:t>
            </a:r>
            <a:r>
              <a:rPr lang="en" sz="1700" b="1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Household Pulse Survey: Measuring Emergent Social and Economic Matters Facing U.S. Households</a:t>
            </a:r>
            <a:r>
              <a:rPr lang="en" sz="1700">
                <a:solidFill>
                  <a:srgbClr val="0D0D0D"/>
                </a:solidFill>
              </a:rPr>
              <a:t> and try to recreate the analyses/report from it. </a:t>
            </a:r>
            <a:endParaRPr sz="1700">
              <a:solidFill>
                <a:srgbClr val="0D0D0D"/>
              </a:solidFill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Char char="○"/>
            </a:pPr>
            <a:r>
              <a:rPr lang="en" sz="1700">
                <a:solidFill>
                  <a:srgbClr val="0D0D0D"/>
                </a:solidFill>
              </a:rPr>
              <a:t>That will give us some starting point/example on how to tackle our data from the same survey and we can use it as a template. </a:t>
            </a:r>
            <a:endParaRPr sz="1700">
              <a:solidFill>
                <a:srgbClr val="0D0D0D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Char char="●"/>
            </a:pPr>
            <a:r>
              <a:rPr lang="en" sz="1700">
                <a:solidFill>
                  <a:srgbClr val="0D0D0D"/>
                </a:solidFill>
              </a:rPr>
              <a:t>From that we will try to tidy the Food Sufficiency data. </a:t>
            </a:r>
            <a:endParaRPr sz="1700">
              <a:solidFill>
                <a:srgbClr val="0D0D0D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</Words>
  <Application>Microsoft Office PowerPoint</Application>
  <PresentationFormat>On-screen Show (16:9)</PresentationFormat>
  <Paragraphs>38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Proxima Nova</vt:lpstr>
      <vt:lpstr>Alfa Slab One</vt:lpstr>
      <vt:lpstr>Gameday</vt:lpstr>
      <vt:lpstr>Food Sufficiency and Obesity</vt:lpstr>
      <vt:lpstr>Our Datasets: Obesity </vt:lpstr>
      <vt:lpstr>Our Datasets: Obesity  </vt:lpstr>
      <vt:lpstr>Our Datasets: Obesity</vt:lpstr>
      <vt:lpstr>Basic Visualization from Obesity Data</vt:lpstr>
      <vt:lpstr>Our Datasets: Food Sufficiency</vt:lpstr>
      <vt:lpstr>Our Datasets: Food Sufficiency </vt:lpstr>
      <vt:lpstr>Potential Research Question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Sufficiency and Obesity</dc:title>
  <dc:creator>Nika Yermakova</dc:creator>
  <cp:lastModifiedBy>Yermakova, Nika</cp:lastModifiedBy>
  <cp:revision>1</cp:revision>
  <dcterms:modified xsi:type="dcterms:W3CDTF">2024-04-10T21:13:35Z</dcterms:modified>
</cp:coreProperties>
</file>