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Bodoni Moda"/>
      <p:regular r:id="rId27"/>
      <p:bold r:id="rId28"/>
      <p:italic r:id="rId29"/>
      <p:boldItalic r:id="rId30"/>
    </p:embeddedFont>
    <p:embeddedFont>
      <p:font typeface="Bodoni Moda Black"/>
      <p:bold r:id="rId31"/>
      <p:boldItalic r:id="rId32"/>
    </p:embeddedFont>
    <p:embeddedFont>
      <p:font typeface="Chiv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BodoniModa-bold.fntdata"/><Relationship Id="rId27" Type="http://schemas.openxmlformats.org/officeDocument/2006/relationships/font" Target="fonts/BodoniModa-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BodoniModa-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BodoniModaBlack-bold.fntdata"/><Relationship Id="rId30" Type="http://schemas.openxmlformats.org/officeDocument/2006/relationships/font" Target="fonts/BodoniModa-boldItalic.fntdata"/><Relationship Id="rId11" Type="http://schemas.openxmlformats.org/officeDocument/2006/relationships/slide" Target="slides/slide7.xml"/><Relationship Id="rId33" Type="http://schemas.openxmlformats.org/officeDocument/2006/relationships/font" Target="fonts/Chivo-regular.fntdata"/><Relationship Id="rId10" Type="http://schemas.openxmlformats.org/officeDocument/2006/relationships/slide" Target="slides/slide6.xml"/><Relationship Id="rId32" Type="http://schemas.openxmlformats.org/officeDocument/2006/relationships/font" Target="fonts/BodoniModaBlack-boldItalic.fntdata"/><Relationship Id="rId13" Type="http://schemas.openxmlformats.org/officeDocument/2006/relationships/slide" Target="slides/slide9.xml"/><Relationship Id="rId35" Type="http://schemas.openxmlformats.org/officeDocument/2006/relationships/font" Target="fonts/Chivo-italic.fntdata"/><Relationship Id="rId12" Type="http://schemas.openxmlformats.org/officeDocument/2006/relationships/slide" Target="slides/slide8.xml"/><Relationship Id="rId34" Type="http://schemas.openxmlformats.org/officeDocument/2006/relationships/font" Target="fonts/Chivo-bold.fntdata"/><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Chivo-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271efd7879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271efd7879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2df1ee753b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2df1ee753b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2df1897630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2df1897630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2df1ee753b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2df1ee753b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2df1ee753b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2df1ee753b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2df2a1b126f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2df2a1b126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 at the interact map function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202c920323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202c920323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g2df1897630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6" name="Google Shape;776;g2df1897630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Load the updated rmd on your computer and have the tab with the interactive map in the background so that you could show the class the interactivity during the presentation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g2dd3d672d4d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5" name="Google Shape;785;g2dd3d672d4d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g2df1ee753b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9" name="Google Shape;799;g2df1ee753b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280b020188f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280b020188f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g2df1ee753b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6" name="Google Shape;806;g2df1ee753b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g2de9c62c68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3" name="Google Shape;813;g2de9c62c68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g2dd3d672d4d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6" name="Google Shape;826;g2dd3d672d4d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54dda1946d_6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54dda1946d_6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2df1ee753be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2df1ee753be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Factor variable - attaching order to variables </a:t>
            </a:r>
            <a:endParaRPr/>
          </a:p>
          <a:p>
            <a:pPr indent="0" lvl="0" marL="0" rtl="0" algn="l">
              <a:spcBef>
                <a:spcPts val="0"/>
              </a:spcBef>
              <a:spcAft>
                <a:spcPts val="0"/>
              </a:spcAft>
              <a:buNone/>
            </a:pPr>
            <a:r>
              <a:rPr lang="en"/>
              <a:t>Ordered factor in r </a:t>
            </a:r>
            <a:endParaRPr/>
          </a:p>
          <a:p>
            <a:pPr indent="0" lvl="0" marL="0" rtl="0" algn="l">
              <a:spcBef>
                <a:spcPts val="0"/>
              </a:spcBef>
              <a:spcAft>
                <a:spcPts val="0"/>
              </a:spcAft>
              <a:buNone/>
            </a:pPr>
            <a:r>
              <a:rPr lang="en"/>
              <a:t>Ask which variables have the most mising data -  it might be better to drop that variable  - instead of using 20, use 18 which has more complete data </a:t>
            </a:r>
            <a:endParaRPr/>
          </a:p>
          <a:p>
            <a:pPr indent="0" lvl="0" marL="0" rtl="0" algn="l">
              <a:spcBef>
                <a:spcPts val="0"/>
              </a:spcBef>
              <a:spcAft>
                <a:spcPts val="0"/>
              </a:spcAft>
              <a:buNone/>
            </a:pPr>
            <a:r>
              <a:rPr lang="en"/>
              <a:t>Get historical boundaries for thos </a:t>
            </a:r>
            <a:r>
              <a:rPr lang="en"/>
              <a:t>things</a:t>
            </a:r>
            <a:r>
              <a:rPr lang="en"/>
              <a:t>? From the census beuru?? </a:t>
            </a:r>
            <a:endParaRPr/>
          </a:p>
          <a:p>
            <a:pPr indent="0" lvl="0" marL="0" rtl="0" algn="l">
              <a:spcBef>
                <a:spcPts val="0"/>
              </a:spcBef>
              <a:spcAft>
                <a:spcPts val="0"/>
              </a:spcAft>
              <a:buNone/>
            </a:pPr>
            <a:r>
              <a:rPr lang="en"/>
              <a:t>We can get geometeries for the old counties instead of the new counties </a:t>
            </a:r>
            <a:endParaRPr/>
          </a:p>
          <a:p>
            <a:pPr indent="0" lvl="0" marL="0" rtl="0" algn="l">
              <a:spcBef>
                <a:spcPts val="0"/>
              </a:spcBef>
              <a:spcAft>
                <a:spcPts val="0"/>
              </a:spcAft>
              <a:buNone/>
            </a:pPr>
            <a:r>
              <a:rPr lang="en"/>
              <a:t>It’s a mismatch between our data set and the map boundaries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Look at each variable and figure out where there are missing variables </a:t>
            </a:r>
            <a:endParaRPr/>
          </a:p>
          <a:p>
            <a:pPr indent="0" lvl="0" marL="0" rtl="0" algn="l">
              <a:spcBef>
                <a:spcPts val="0"/>
              </a:spcBef>
              <a:spcAft>
                <a:spcPts val="0"/>
              </a:spcAft>
              <a:buNone/>
            </a:pPr>
            <a:r>
              <a:rPr lang="en"/>
              <a:t>Imputation - mean imputation </a:t>
            </a:r>
            <a:endParaRPr/>
          </a:p>
          <a:p>
            <a:pPr indent="0" lvl="0" marL="0" rtl="0" algn="l">
              <a:spcBef>
                <a:spcPts val="0"/>
              </a:spcBef>
              <a:spcAft>
                <a:spcPts val="0"/>
              </a:spcAft>
              <a:buNone/>
            </a:pPr>
            <a:r>
              <a:rPr lang="en"/>
              <a:t>What is it about rural </a:t>
            </a:r>
            <a:r>
              <a:rPr lang="en"/>
              <a:t>colorado that makes it so blue</a:t>
            </a:r>
            <a:endParaRPr/>
          </a:p>
          <a:p>
            <a:pPr indent="0" lvl="0" marL="0" rtl="0" algn="l">
              <a:spcBef>
                <a:spcPts val="0"/>
              </a:spcBef>
              <a:spcAft>
                <a:spcPts val="0"/>
              </a:spcAft>
              <a:buNone/>
            </a:pPr>
            <a:r>
              <a:rPr lang="en"/>
              <a:t>Wha is it about ht either characteristics of the clusters that makes it this way </a:t>
            </a:r>
            <a:endParaRPr/>
          </a:p>
          <a:p>
            <a:pPr indent="0" lvl="0" marL="0" rtl="0" algn="l">
              <a:spcBef>
                <a:spcPts val="0"/>
              </a:spcBef>
              <a:spcAft>
                <a:spcPts val="0"/>
              </a:spcAft>
              <a:buNone/>
            </a:pPr>
            <a:r>
              <a:rPr lang="en"/>
              <a:t>What draws these things together both geoegraphically and both health and financial stuff - characterize it more</a:t>
            </a:r>
            <a:endParaRPr/>
          </a:p>
          <a:p>
            <a:pPr indent="0" lvl="0" marL="0" rtl="0" algn="l">
              <a:spcBef>
                <a:spcPts val="0"/>
              </a:spcBef>
              <a:spcAft>
                <a:spcPts val="0"/>
              </a:spcAft>
              <a:buNone/>
            </a:pPr>
            <a:r>
              <a:rPr lang="en"/>
              <a:t>Unpacking that, there is a lot of interesting stuff</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2df1ee753be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2df1ee753be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202c920323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202c920323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2df1897630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2df1897630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271efd7879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271efd7879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g2de9c62c68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9" name="Google Shape;709;g2de9c62c68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396950" y="1508475"/>
            <a:ext cx="6350100" cy="16101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191919"/>
              </a:buClr>
              <a:buSzPts val="5200"/>
              <a:buNone/>
              <a:defRPr sz="5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2307675" y="3159225"/>
            <a:ext cx="4528800" cy="475800"/>
          </a:xfrm>
          <a:prstGeom prst="rect">
            <a:avLst/>
          </a:prstGeom>
          <a:noFill/>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1" name="Google Shape;11;p2"/>
          <p:cNvGrpSpPr/>
          <p:nvPr/>
        </p:nvGrpSpPr>
        <p:grpSpPr>
          <a:xfrm>
            <a:off x="269209" y="364875"/>
            <a:ext cx="8605147" cy="4413775"/>
            <a:chOff x="338850" y="364863"/>
            <a:chExt cx="8466300" cy="4413775"/>
          </a:xfrm>
        </p:grpSpPr>
        <p:cxnSp>
          <p:nvCxnSpPr>
            <p:cNvPr id="12" name="Google Shape;12;p2"/>
            <p:cNvCxnSpPr/>
            <p:nvPr/>
          </p:nvCxnSpPr>
          <p:spPr>
            <a:xfrm>
              <a:off x="338850" y="364863"/>
              <a:ext cx="8466300" cy="0"/>
            </a:xfrm>
            <a:prstGeom prst="straightConnector1">
              <a:avLst/>
            </a:prstGeom>
            <a:noFill/>
            <a:ln cap="flat" cmpd="sng" w="9525">
              <a:solidFill>
                <a:schemeClr val="accent1"/>
              </a:solidFill>
              <a:prstDash val="solid"/>
              <a:round/>
              <a:headEnd len="med" w="med" type="none"/>
              <a:tailEnd len="med" w="med" type="none"/>
            </a:ln>
          </p:spPr>
        </p:cxnSp>
        <p:cxnSp>
          <p:nvCxnSpPr>
            <p:cNvPr id="13" name="Google Shape;13;p2"/>
            <p:cNvCxnSpPr/>
            <p:nvPr/>
          </p:nvCxnSpPr>
          <p:spPr>
            <a:xfrm>
              <a:off x="338850" y="4778638"/>
              <a:ext cx="8466300" cy="0"/>
            </a:xfrm>
            <a:prstGeom prst="straightConnector1">
              <a:avLst/>
            </a:prstGeom>
            <a:noFill/>
            <a:ln cap="flat" cmpd="sng" w="9525">
              <a:solidFill>
                <a:schemeClr val="accent1"/>
              </a:solidFill>
              <a:prstDash val="solid"/>
              <a:round/>
              <a:headEnd len="med" w="med" type="none"/>
              <a:tailEnd len="med" w="med" type="none"/>
            </a:ln>
          </p:spPr>
        </p:cxnSp>
      </p:grpSp>
      <p:grpSp>
        <p:nvGrpSpPr>
          <p:cNvPr id="14" name="Google Shape;14;p2"/>
          <p:cNvGrpSpPr/>
          <p:nvPr/>
        </p:nvGrpSpPr>
        <p:grpSpPr>
          <a:xfrm>
            <a:off x="8252481" y="539495"/>
            <a:ext cx="621873" cy="143698"/>
            <a:chOff x="6866421" y="671425"/>
            <a:chExt cx="1012822" cy="234036"/>
          </a:xfrm>
        </p:grpSpPr>
        <p:grpSp>
          <p:nvGrpSpPr>
            <p:cNvPr id="15" name="Google Shape;15;p2"/>
            <p:cNvGrpSpPr/>
            <p:nvPr/>
          </p:nvGrpSpPr>
          <p:grpSpPr>
            <a:xfrm>
              <a:off x="6866421" y="671425"/>
              <a:ext cx="256664" cy="234036"/>
              <a:chOff x="2574625" y="1658650"/>
              <a:chExt cx="2081625" cy="1898100"/>
            </a:xfrm>
          </p:grpSpPr>
          <p:sp>
            <p:nvSpPr>
              <p:cNvPr id="16" name="Google Shape;16;p2"/>
              <p:cNvSpPr/>
              <p:nvPr/>
            </p:nvSpPr>
            <p:spPr>
              <a:xfrm>
                <a:off x="3713125" y="2406325"/>
                <a:ext cx="943125" cy="404450"/>
              </a:xfrm>
              <a:custGeom>
                <a:rect b="b" l="l" r="r" t="t"/>
                <a:pathLst>
                  <a:path extrusionOk="0" h="16178" w="37725">
                    <a:moveTo>
                      <a:pt x="28888" y="15226"/>
                    </a:moveTo>
                    <a:lnTo>
                      <a:pt x="1" y="8089"/>
                    </a:lnTo>
                    <a:lnTo>
                      <a:pt x="28888" y="952"/>
                    </a:lnTo>
                    <a:cubicBezTo>
                      <a:pt x="33510" y="1"/>
                      <a:pt x="37725" y="3467"/>
                      <a:pt x="37725" y="8089"/>
                    </a:cubicBezTo>
                    <a:cubicBezTo>
                      <a:pt x="37725" y="12643"/>
                      <a:pt x="33510" y="16178"/>
                      <a:pt x="28888" y="1522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3665550" y="1660350"/>
                <a:ext cx="593075" cy="864950"/>
              </a:xfrm>
              <a:custGeom>
                <a:rect b="b" l="l" r="r" t="t"/>
                <a:pathLst>
                  <a:path extrusionOk="0" h="34598" w="23723">
                    <a:moveTo>
                      <a:pt x="20664" y="13323"/>
                    </a:moveTo>
                    <a:lnTo>
                      <a:pt x="0" y="34598"/>
                    </a:lnTo>
                    <a:lnTo>
                      <a:pt x="8293" y="6322"/>
                    </a:lnTo>
                    <a:cubicBezTo>
                      <a:pt x="9720" y="1972"/>
                      <a:pt x="14886" y="1"/>
                      <a:pt x="18896" y="2312"/>
                    </a:cubicBezTo>
                    <a:cubicBezTo>
                      <a:pt x="22907" y="4555"/>
                      <a:pt x="23722" y="9856"/>
                      <a:pt x="20664" y="1332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2972250" y="2691800"/>
                <a:ext cx="594775" cy="864950"/>
              </a:xfrm>
              <a:custGeom>
                <a:rect b="b" l="l" r="r" t="t"/>
                <a:pathLst>
                  <a:path extrusionOk="0" h="34598" w="23791">
                    <a:moveTo>
                      <a:pt x="4894" y="32355"/>
                    </a:moveTo>
                    <a:cubicBezTo>
                      <a:pt x="952" y="30044"/>
                      <a:pt x="0" y="24674"/>
                      <a:pt x="3127" y="21208"/>
                    </a:cubicBezTo>
                    <a:lnTo>
                      <a:pt x="23790" y="1"/>
                    </a:lnTo>
                    <a:lnTo>
                      <a:pt x="15566" y="28277"/>
                    </a:lnTo>
                    <a:cubicBezTo>
                      <a:pt x="14070" y="32695"/>
                      <a:pt x="8905" y="34598"/>
                      <a:pt x="4894" y="3235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972250" y="1658650"/>
                <a:ext cx="594775" cy="864950"/>
              </a:xfrm>
              <a:custGeom>
                <a:rect b="b" l="l" r="r" t="t"/>
                <a:pathLst>
                  <a:path extrusionOk="0" h="34598" w="23791">
                    <a:moveTo>
                      <a:pt x="4894" y="2312"/>
                    </a:moveTo>
                    <a:cubicBezTo>
                      <a:pt x="8905" y="1"/>
                      <a:pt x="14070" y="1972"/>
                      <a:pt x="15566" y="6322"/>
                    </a:cubicBezTo>
                    <a:lnTo>
                      <a:pt x="23790" y="34598"/>
                    </a:lnTo>
                    <a:lnTo>
                      <a:pt x="3127" y="13323"/>
                    </a:lnTo>
                    <a:cubicBezTo>
                      <a:pt x="0" y="9924"/>
                      <a:pt x="816" y="4623"/>
                      <a:pt x="4894" y="231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574625" y="2406325"/>
                <a:ext cx="943100" cy="404450"/>
              </a:xfrm>
              <a:custGeom>
                <a:rect b="b" l="l" r="r" t="t"/>
                <a:pathLst>
                  <a:path extrusionOk="0" h="16178" w="37724">
                    <a:moveTo>
                      <a:pt x="8836" y="15226"/>
                    </a:moveTo>
                    <a:cubicBezTo>
                      <a:pt x="4282" y="16178"/>
                      <a:pt x="0" y="12643"/>
                      <a:pt x="0" y="8089"/>
                    </a:cubicBezTo>
                    <a:cubicBezTo>
                      <a:pt x="0" y="3467"/>
                      <a:pt x="4282" y="1"/>
                      <a:pt x="8836" y="952"/>
                    </a:cubicBezTo>
                    <a:lnTo>
                      <a:pt x="37724" y="808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3663850" y="2693500"/>
                <a:ext cx="594775" cy="863250"/>
              </a:xfrm>
              <a:custGeom>
                <a:rect b="b" l="l" r="r" t="t"/>
                <a:pathLst>
                  <a:path extrusionOk="0" h="34530" w="23791">
                    <a:moveTo>
                      <a:pt x="18896" y="32287"/>
                    </a:moveTo>
                    <a:cubicBezTo>
                      <a:pt x="14886" y="34530"/>
                      <a:pt x="9720" y="32627"/>
                      <a:pt x="8293" y="28277"/>
                    </a:cubicBezTo>
                    <a:lnTo>
                      <a:pt x="1" y="1"/>
                    </a:lnTo>
                    <a:lnTo>
                      <a:pt x="20664" y="21208"/>
                    </a:lnTo>
                    <a:cubicBezTo>
                      <a:pt x="23790" y="24606"/>
                      <a:pt x="22975" y="29976"/>
                      <a:pt x="18896" y="3228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244500" y="671425"/>
              <a:ext cx="256664" cy="234036"/>
              <a:chOff x="2574625" y="1658650"/>
              <a:chExt cx="2081625" cy="1898100"/>
            </a:xfrm>
          </p:grpSpPr>
          <p:sp>
            <p:nvSpPr>
              <p:cNvPr id="23" name="Google Shape;23;p2"/>
              <p:cNvSpPr/>
              <p:nvPr/>
            </p:nvSpPr>
            <p:spPr>
              <a:xfrm>
                <a:off x="3713125" y="2406325"/>
                <a:ext cx="943125" cy="404450"/>
              </a:xfrm>
              <a:custGeom>
                <a:rect b="b" l="l" r="r" t="t"/>
                <a:pathLst>
                  <a:path extrusionOk="0" h="16178" w="37725">
                    <a:moveTo>
                      <a:pt x="28888" y="15226"/>
                    </a:moveTo>
                    <a:lnTo>
                      <a:pt x="1" y="8089"/>
                    </a:lnTo>
                    <a:lnTo>
                      <a:pt x="28888" y="952"/>
                    </a:lnTo>
                    <a:cubicBezTo>
                      <a:pt x="33510" y="1"/>
                      <a:pt x="37725" y="3467"/>
                      <a:pt x="37725" y="8089"/>
                    </a:cubicBezTo>
                    <a:cubicBezTo>
                      <a:pt x="37725" y="12643"/>
                      <a:pt x="33510" y="16178"/>
                      <a:pt x="28888" y="1522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665550" y="1660350"/>
                <a:ext cx="593075" cy="864950"/>
              </a:xfrm>
              <a:custGeom>
                <a:rect b="b" l="l" r="r" t="t"/>
                <a:pathLst>
                  <a:path extrusionOk="0" h="34598" w="23723">
                    <a:moveTo>
                      <a:pt x="20664" y="13323"/>
                    </a:moveTo>
                    <a:lnTo>
                      <a:pt x="0" y="34598"/>
                    </a:lnTo>
                    <a:lnTo>
                      <a:pt x="8293" y="6322"/>
                    </a:lnTo>
                    <a:cubicBezTo>
                      <a:pt x="9720" y="1972"/>
                      <a:pt x="14886" y="1"/>
                      <a:pt x="18896" y="2312"/>
                    </a:cubicBezTo>
                    <a:cubicBezTo>
                      <a:pt x="22907" y="4555"/>
                      <a:pt x="23722" y="9856"/>
                      <a:pt x="20664" y="1332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2972250" y="2691800"/>
                <a:ext cx="594775" cy="864950"/>
              </a:xfrm>
              <a:custGeom>
                <a:rect b="b" l="l" r="r" t="t"/>
                <a:pathLst>
                  <a:path extrusionOk="0" h="34598" w="23791">
                    <a:moveTo>
                      <a:pt x="4894" y="32355"/>
                    </a:moveTo>
                    <a:cubicBezTo>
                      <a:pt x="952" y="30044"/>
                      <a:pt x="0" y="24674"/>
                      <a:pt x="3127" y="21208"/>
                    </a:cubicBezTo>
                    <a:lnTo>
                      <a:pt x="23790" y="1"/>
                    </a:lnTo>
                    <a:lnTo>
                      <a:pt x="15566" y="28277"/>
                    </a:lnTo>
                    <a:cubicBezTo>
                      <a:pt x="14070" y="32695"/>
                      <a:pt x="8905" y="34598"/>
                      <a:pt x="4894" y="3235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2972250" y="1658650"/>
                <a:ext cx="594775" cy="864950"/>
              </a:xfrm>
              <a:custGeom>
                <a:rect b="b" l="l" r="r" t="t"/>
                <a:pathLst>
                  <a:path extrusionOk="0" h="34598" w="23791">
                    <a:moveTo>
                      <a:pt x="4894" y="2312"/>
                    </a:moveTo>
                    <a:cubicBezTo>
                      <a:pt x="8905" y="1"/>
                      <a:pt x="14070" y="1972"/>
                      <a:pt x="15566" y="6322"/>
                    </a:cubicBezTo>
                    <a:lnTo>
                      <a:pt x="23790" y="34598"/>
                    </a:lnTo>
                    <a:lnTo>
                      <a:pt x="3127" y="13323"/>
                    </a:lnTo>
                    <a:cubicBezTo>
                      <a:pt x="0" y="9924"/>
                      <a:pt x="816" y="4623"/>
                      <a:pt x="4894" y="231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2574625" y="2406325"/>
                <a:ext cx="943100" cy="404450"/>
              </a:xfrm>
              <a:custGeom>
                <a:rect b="b" l="l" r="r" t="t"/>
                <a:pathLst>
                  <a:path extrusionOk="0" h="16178" w="37724">
                    <a:moveTo>
                      <a:pt x="8836" y="15226"/>
                    </a:moveTo>
                    <a:cubicBezTo>
                      <a:pt x="4282" y="16178"/>
                      <a:pt x="0" y="12643"/>
                      <a:pt x="0" y="8089"/>
                    </a:cubicBezTo>
                    <a:cubicBezTo>
                      <a:pt x="0" y="3467"/>
                      <a:pt x="4282" y="1"/>
                      <a:pt x="8836" y="952"/>
                    </a:cubicBezTo>
                    <a:lnTo>
                      <a:pt x="37724" y="808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3663850" y="2693500"/>
                <a:ext cx="594775" cy="863250"/>
              </a:xfrm>
              <a:custGeom>
                <a:rect b="b" l="l" r="r" t="t"/>
                <a:pathLst>
                  <a:path extrusionOk="0" h="34530" w="23791">
                    <a:moveTo>
                      <a:pt x="18896" y="32287"/>
                    </a:moveTo>
                    <a:cubicBezTo>
                      <a:pt x="14886" y="34530"/>
                      <a:pt x="9720" y="32627"/>
                      <a:pt x="8293" y="28277"/>
                    </a:cubicBezTo>
                    <a:lnTo>
                      <a:pt x="1" y="1"/>
                    </a:lnTo>
                    <a:lnTo>
                      <a:pt x="20664" y="21208"/>
                    </a:lnTo>
                    <a:cubicBezTo>
                      <a:pt x="23790" y="24606"/>
                      <a:pt x="22975" y="29976"/>
                      <a:pt x="18896" y="3228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 name="Google Shape;29;p2"/>
            <p:cNvGrpSpPr/>
            <p:nvPr/>
          </p:nvGrpSpPr>
          <p:grpSpPr>
            <a:xfrm>
              <a:off x="7622579" y="671425"/>
              <a:ext cx="256664" cy="234036"/>
              <a:chOff x="2574625" y="1658650"/>
              <a:chExt cx="2081625" cy="1898100"/>
            </a:xfrm>
          </p:grpSpPr>
          <p:sp>
            <p:nvSpPr>
              <p:cNvPr id="30" name="Google Shape;30;p2"/>
              <p:cNvSpPr/>
              <p:nvPr/>
            </p:nvSpPr>
            <p:spPr>
              <a:xfrm>
                <a:off x="3713125" y="2406325"/>
                <a:ext cx="943125" cy="404450"/>
              </a:xfrm>
              <a:custGeom>
                <a:rect b="b" l="l" r="r" t="t"/>
                <a:pathLst>
                  <a:path extrusionOk="0" h="16178" w="37725">
                    <a:moveTo>
                      <a:pt x="28888" y="15226"/>
                    </a:moveTo>
                    <a:lnTo>
                      <a:pt x="1" y="8089"/>
                    </a:lnTo>
                    <a:lnTo>
                      <a:pt x="28888" y="952"/>
                    </a:lnTo>
                    <a:cubicBezTo>
                      <a:pt x="33510" y="1"/>
                      <a:pt x="37725" y="3467"/>
                      <a:pt x="37725" y="8089"/>
                    </a:cubicBezTo>
                    <a:cubicBezTo>
                      <a:pt x="37725" y="12643"/>
                      <a:pt x="33510" y="16178"/>
                      <a:pt x="28888" y="1522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3665550" y="1660350"/>
                <a:ext cx="593075" cy="864950"/>
              </a:xfrm>
              <a:custGeom>
                <a:rect b="b" l="l" r="r" t="t"/>
                <a:pathLst>
                  <a:path extrusionOk="0" h="34598" w="23723">
                    <a:moveTo>
                      <a:pt x="20664" y="13323"/>
                    </a:moveTo>
                    <a:lnTo>
                      <a:pt x="0" y="34598"/>
                    </a:lnTo>
                    <a:lnTo>
                      <a:pt x="8293" y="6322"/>
                    </a:lnTo>
                    <a:cubicBezTo>
                      <a:pt x="9720" y="1972"/>
                      <a:pt x="14886" y="1"/>
                      <a:pt x="18896" y="2312"/>
                    </a:cubicBezTo>
                    <a:cubicBezTo>
                      <a:pt x="22907" y="4555"/>
                      <a:pt x="23722" y="9856"/>
                      <a:pt x="20664" y="1332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2972250" y="2691800"/>
                <a:ext cx="594775" cy="864950"/>
              </a:xfrm>
              <a:custGeom>
                <a:rect b="b" l="l" r="r" t="t"/>
                <a:pathLst>
                  <a:path extrusionOk="0" h="34598" w="23791">
                    <a:moveTo>
                      <a:pt x="4894" y="32355"/>
                    </a:moveTo>
                    <a:cubicBezTo>
                      <a:pt x="952" y="30044"/>
                      <a:pt x="0" y="24674"/>
                      <a:pt x="3127" y="21208"/>
                    </a:cubicBezTo>
                    <a:lnTo>
                      <a:pt x="23790" y="1"/>
                    </a:lnTo>
                    <a:lnTo>
                      <a:pt x="15566" y="28277"/>
                    </a:lnTo>
                    <a:cubicBezTo>
                      <a:pt x="14070" y="32695"/>
                      <a:pt x="8905" y="34598"/>
                      <a:pt x="4894" y="3235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2972250" y="1658650"/>
                <a:ext cx="594775" cy="864950"/>
              </a:xfrm>
              <a:custGeom>
                <a:rect b="b" l="l" r="r" t="t"/>
                <a:pathLst>
                  <a:path extrusionOk="0" h="34598" w="23791">
                    <a:moveTo>
                      <a:pt x="4894" y="2312"/>
                    </a:moveTo>
                    <a:cubicBezTo>
                      <a:pt x="8905" y="1"/>
                      <a:pt x="14070" y="1972"/>
                      <a:pt x="15566" y="6322"/>
                    </a:cubicBezTo>
                    <a:lnTo>
                      <a:pt x="23790" y="34598"/>
                    </a:lnTo>
                    <a:lnTo>
                      <a:pt x="3127" y="13323"/>
                    </a:lnTo>
                    <a:cubicBezTo>
                      <a:pt x="0" y="9924"/>
                      <a:pt x="816" y="4623"/>
                      <a:pt x="4894" y="231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2574625" y="2406325"/>
                <a:ext cx="943100" cy="404450"/>
              </a:xfrm>
              <a:custGeom>
                <a:rect b="b" l="l" r="r" t="t"/>
                <a:pathLst>
                  <a:path extrusionOk="0" h="16178" w="37724">
                    <a:moveTo>
                      <a:pt x="8836" y="15226"/>
                    </a:moveTo>
                    <a:cubicBezTo>
                      <a:pt x="4282" y="16178"/>
                      <a:pt x="0" y="12643"/>
                      <a:pt x="0" y="8089"/>
                    </a:cubicBezTo>
                    <a:cubicBezTo>
                      <a:pt x="0" y="3467"/>
                      <a:pt x="4282" y="1"/>
                      <a:pt x="8836" y="952"/>
                    </a:cubicBezTo>
                    <a:lnTo>
                      <a:pt x="37724" y="808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3663850" y="2693500"/>
                <a:ext cx="594775" cy="863250"/>
              </a:xfrm>
              <a:custGeom>
                <a:rect b="b" l="l" r="r" t="t"/>
                <a:pathLst>
                  <a:path extrusionOk="0" h="34530" w="23791">
                    <a:moveTo>
                      <a:pt x="18896" y="32287"/>
                    </a:moveTo>
                    <a:cubicBezTo>
                      <a:pt x="14886" y="34530"/>
                      <a:pt x="9720" y="32627"/>
                      <a:pt x="8293" y="28277"/>
                    </a:cubicBezTo>
                    <a:lnTo>
                      <a:pt x="1" y="1"/>
                    </a:lnTo>
                    <a:lnTo>
                      <a:pt x="20664" y="21208"/>
                    </a:lnTo>
                    <a:cubicBezTo>
                      <a:pt x="23790" y="24606"/>
                      <a:pt x="22975" y="29976"/>
                      <a:pt x="18896" y="3228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6" name="Google Shape;36;p2"/>
          <p:cNvGrpSpPr/>
          <p:nvPr/>
        </p:nvGrpSpPr>
        <p:grpSpPr>
          <a:xfrm>
            <a:off x="-57014" y="3126649"/>
            <a:ext cx="2021254" cy="1880498"/>
            <a:chOff x="-1066733" y="121433"/>
            <a:chExt cx="2166403" cy="2015539"/>
          </a:xfrm>
        </p:grpSpPr>
        <p:grpSp>
          <p:nvGrpSpPr>
            <p:cNvPr id="37" name="Google Shape;37;p2"/>
            <p:cNvGrpSpPr/>
            <p:nvPr/>
          </p:nvGrpSpPr>
          <p:grpSpPr>
            <a:xfrm>
              <a:off x="-455530" y="351567"/>
              <a:ext cx="1555200" cy="1555200"/>
              <a:chOff x="-455530" y="351567"/>
              <a:chExt cx="1555200" cy="1555200"/>
            </a:xfrm>
          </p:grpSpPr>
          <p:sp>
            <p:nvSpPr>
              <p:cNvPr id="38" name="Google Shape;38;p2"/>
              <p:cNvSpPr/>
              <p:nvPr/>
            </p:nvSpPr>
            <p:spPr>
              <a:xfrm rot="9370420">
                <a:off x="-267584" y="539513"/>
                <a:ext cx="1179308" cy="1179308"/>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671950" y="1525900"/>
                <a:ext cx="82500" cy="82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 name="Google Shape;40;p2"/>
            <p:cNvGrpSpPr/>
            <p:nvPr/>
          </p:nvGrpSpPr>
          <p:grpSpPr>
            <a:xfrm rot="9515536">
              <a:off x="-836558" y="351608"/>
              <a:ext cx="1555189" cy="1555189"/>
              <a:chOff x="-455530" y="351567"/>
              <a:chExt cx="1555200" cy="1555200"/>
            </a:xfrm>
          </p:grpSpPr>
          <p:sp>
            <p:nvSpPr>
              <p:cNvPr id="41" name="Google Shape;41;p2"/>
              <p:cNvSpPr/>
              <p:nvPr/>
            </p:nvSpPr>
            <p:spPr>
              <a:xfrm rot="9370420">
                <a:off x="-267584" y="539513"/>
                <a:ext cx="1179308" cy="1179308"/>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671950" y="1525900"/>
                <a:ext cx="82500" cy="82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00" name="Shape 200"/>
        <p:cNvGrpSpPr/>
        <p:nvPr/>
      </p:nvGrpSpPr>
      <p:grpSpPr>
        <a:xfrm>
          <a:off x="0" y="0"/>
          <a:ext cx="0" cy="0"/>
          <a:chOff x="0" y="0"/>
          <a:chExt cx="0" cy="0"/>
        </a:xfrm>
      </p:grpSpPr>
      <p:sp>
        <p:nvSpPr>
          <p:cNvPr id="201" name="Google Shape;201;p11"/>
          <p:cNvSpPr txBox="1"/>
          <p:nvPr>
            <p:ph hasCustomPrompt="1" type="title"/>
          </p:nvPr>
        </p:nvSpPr>
        <p:spPr>
          <a:xfrm>
            <a:off x="1834025" y="1862500"/>
            <a:ext cx="5475900" cy="920400"/>
          </a:xfrm>
          <a:prstGeom prst="rect">
            <a:avLst/>
          </a:prstGeom>
          <a:solidFill>
            <a:schemeClr val="accent1"/>
          </a:solidFill>
        </p:spPr>
        <p:txBody>
          <a:bodyPr anchorCtr="0" anchor="b" bIns="91425" lIns="91425" spcFirstLastPara="1" rIns="91425" wrap="square" tIns="91425">
            <a:noAutofit/>
          </a:bodyPr>
          <a:lstStyle>
            <a:lvl1pPr lvl="0" algn="ctr">
              <a:spcBef>
                <a:spcPts val="0"/>
              </a:spcBef>
              <a:spcAft>
                <a:spcPts val="0"/>
              </a:spcAft>
              <a:buSzPts val="9600"/>
              <a:buNone/>
              <a:defRPr sz="45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02" name="Google Shape;202;p11"/>
          <p:cNvSpPr txBox="1"/>
          <p:nvPr>
            <p:ph idx="1" type="subTitle"/>
          </p:nvPr>
        </p:nvSpPr>
        <p:spPr>
          <a:xfrm>
            <a:off x="1834075" y="2853200"/>
            <a:ext cx="5475900" cy="42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203" name="Google Shape;203;p11"/>
          <p:cNvGrpSpPr/>
          <p:nvPr/>
        </p:nvGrpSpPr>
        <p:grpSpPr>
          <a:xfrm>
            <a:off x="269209" y="364875"/>
            <a:ext cx="8605147" cy="4413775"/>
            <a:chOff x="338850" y="364863"/>
            <a:chExt cx="8466300" cy="4413775"/>
          </a:xfrm>
        </p:grpSpPr>
        <p:cxnSp>
          <p:nvCxnSpPr>
            <p:cNvPr id="204" name="Google Shape;204;p11"/>
            <p:cNvCxnSpPr/>
            <p:nvPr/>
          </p:nvCxnSpPr>
          <p:spPr>
            <a:xfrm>
              <a:off x="338850" y="364863"/>
              <a:ext cx="8466300" cy="0"/>
            </a:xfrm>
            <a:prstGeom prst="straightConnector1">
              <a:avLst/>
            </a:prstGeom>
            <a:noFill/>
            <a:ln cap="flat" cmpd="sng" w="9525">
              <a:solidFill>
                <a:schemeClr val="accent1"/>
              </a:solidFill>
              <a:prstDash val="solid"/>
              <a:round/>
              <a:headEnd len="med" w="med" type="none"/>
              <a:tailEnd len="med" w="med" type="none"/>
            </a:ln>
          </p:spPr>
        </p:cxnSp>
        <p:cxnSp>
          <p:nvCxnSpPr>
            <p:cNvPr id="205" name="Google Shape;205;p11"/>
            <p:cNvCxnSpPr/>
            <p:nvPr/>
          </p:nvCxnSpPr>
          <p:spPr>
            <a:xfrm>
              <a:off x="338850" y="4778638"/>
              <a:ext cx="8466300" cy="0"/>
            </a:xfrm>
            <a:prstGeom prst="straightConnector1">
              <a:avLst/>
            </a:prstGeom>
            <a:noFill/>
            <a:ln cap="flat" cmpd="sng" w="9525">
              <a:solidFill>
                <a:schemeClr val="accent1"/>
              </a:solidFill>
              <a:prstDash val="solid"/>
              <a:round/>
              <a:headEnd len="med" w="med" type="none"/>
              <a:tailEnd len="med" w="med" type="none"/>
            </a:ln>
          </p:spPr>
        </p:cxnSp>
      </p:grpSp>
      <p:grpSp>
        <p:nvGrpSpPr>
          <p:cNvPr id="206" name="Google Shape;206;p11"/>
          <p:cNvGrpSpPr/>
          <p:nvPr/>
        </p:nvGrpSpPr>
        <p:grpSpPr>
          <a:xfrm>
            <a:off x="6979322" y="366786"/>
            <a:ext cx="2031931" cy="1736536"/>
            <a:chOff x="6979322" y="366786"/>
            <a:chExt cx="2031931" cy="1736536"/>
          </a:xfrm>
        </p:grpSpPr>
        <p:grpSp>
          <p:nvGrpSpPr>
            <p:cNvPr id="207" name="Google Shape;207;p11"/>
            <p:cNvGrpSpPr/>
            <p:nvPr/>
          </p:nvGrpSpPr>
          <p:grpSpPr>
            <a:xfrm rot="-418908">
              <a:off x="7477578" y="509606"/>
              <a:ext cx="1450874" cy="1450874"/>
              <a:chOff x="-455530" y="351567"/>
              <a:chExt cx="1555200" cy="1555200"/>
            </a:xfrm>
          </p:grpSpPr>
          <p:sp>
            <p:nvSpPr>
              <p:cNvPr id="208" name="Google Shape;208;p11"/>
              <p:cNvSpPr/>
              <p:nvPr/>
            </p:nvSpPr>
            <p:spPr>
              <a:xfrm rot="9370420">
                <a:off x="-267584" y="539513"/>
                <a:ext cx="1179308" cy="1179308"/>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1"/>
              <p:cNvSpPr/>
              <p:nvPr/>
            </p:nvSpPr>
            <p:spPr>
              <a:xfrm>
                <a:off x="671950" y="1525900"/>
                <a:ext cx="82500" cy="82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 name="Google Shape;210;p11"/>
            <p:cNvGrpSpPr/>
            <p:nvPr/>
          </p:nvGrpSpPr>
          <p:grpSpPr>
            <a:xfrm rot="-10032087">
              <a:off x="7122025" y="509490"/>
              <a:ext cx="1451130" cy="1451130"/>
              <a:chOff x="-455530" y="351567"/>
              <a:chExt cx="1555200" cy="1555200"/>
            </a:xfrm>
          </p:grpSpPr>
          <p:sp>
            <p:nvSpPr>
              <p:cNvPr id="211" name="Google Shape;211;p11"/>
              <p:cNvSpPr/>
              <p:nvPr/>
            </p:nvSpPr>
            <p:spPr>
              <a:xfrm rot="9370420">
                <a:off x="-267584" y="539513"/>
                <a:ext cx="1179308" cy="1179308"/>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a:off x="671950" y="1525900"/>
                <a:ext cx="82500" cy="82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13" name="Google Shape;213;p11"/>
          <p:cNvGrpSpPr/>
          <p:nvPr/>
        </p:nvGrpSpPr>
        <p:grpSpPr>
          <a:xfrm rot="5400000">
            <a:off x="30106" y="4221220"/>
            <a:ext cx="621873" cy="143698"/>
            <a:chOff x="6866421" y="671425"/>
            <a:chExt cx="1012822" cy="234036"/>
          </a:xfrm>
        </p:grpSpPr>
        <p:grpSp>
          <p:nvGrpSpPr>
            <p:cNvPr id="214" name="Google Shape;214;p11"/>
            <p:cNvGrpSpPr/>
            <p:nvPr/>
          </p:nvGrpSpPr>
          <p:grpSpPr>
            <a:xfrm>
              <a:off x="6866421" y="671425"/>
              <a:ext cx="256664" cy="234036"/>
              <a:chOff x="2574625" y="1658650"/>
              <a:chExt cx="2081625" cy="1898100"/>
            </a:xfrm>
          </p:grpSpPr>
          <p:sp>
            <p:nvSpPr>
              <p:cNvPr id="215" name="Google Shape;215;p11"/>
              <p:cNvSpPr/>
              <p:nvPr/>
            </p:nvSpPr>
            <p:spPr>
              <a:xfrm>
                <a:off x="3713125" y="2406325"/>
                <a:ext cx="943125" cy="404450"/>
              </a:xfrm>
              <a:custGeom>
                <a:rect b="b" l="l" r="r" t="t"/>
                <a:pathLst>
                  <a:path extrusionOk="0" h="16178" w="37725">
                    <a:moveTo>
                      <a:pt x="28888" y="15226"/>
                    </a:moveTo>
                    <a:lnTo>
                      <a:pt x="1" y="8089"/>
                    </a:lnTo>
                    <a:lnTo>
                      <a:pt x="28888" y="952"/>
                    </a:lnTo>
                    <a:cubicBezTo>
                      <a:pt x="33510" y="1"/>
                      <a:pt x="37725" y="3467"/>
                      <a:pt x="37725" y="8089"/>
                    </a:cubicBezTo>
                    <a:cubicBezTo>
                      <a:pt x="37725" y="12643"/>
                      <a:pt x="33510" y="16178"/>
                      <a:pt x="28888" y="1522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a:off x="3665550" y="1660350"/>
                <a:ext cx="593075" cy="864950"/>
              </a:xfrm>
              <a:custGeom>
                <a:rect b="b" l="l" r="r" t="t"/>
                <a:pathLst>
                  <a:path extrusionOk="0" h="34598" w="23723">
                    <a:moveTo>
                      <a:pt x="20664" y="13323"/>
                    </a:moveTo>
                    <a:lnTo>
                      <a:pt x="0" y="34598"/>
                    </a:lnTo>
                    <a:lnTo>
                      <a:pt x="8293" y="6322"/>
                    </a:lnTo>
                    <a:cubicBezTo>
                      <a:pt x="9720" y="1972"/>
                      <a:pt x="14886" y="1"/>
                      <a:pt x="18896" y="2312"/>
                    </a:cubicBezTo>
                    <a:cubicBezTo>
                      <a:pt x="22907" y="4555"/>
                      <a:pt x="23722" y="9856"/>
                      <a:pt x="20664" y="1332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a:off x="2972250" y="2691800"/>
                <a:ext cx="594775" cy="864950"/>
              </a:xfrm>
              <a:custGeom>
                <a:rect b="b" l="l" r="r" t="t"/>
                <a:pathLst>
                  <a:path extrusionOk="0" h="34598" w="23791">
                    <a:moveTo>
                      <a:pt x="4894" y="32355"/>
                    </a:moveTo>
                    <a:cubicBezTo>
                      <a:pt x="952" y="30044"/>
                      <a:pt x="0" y="24674"/>
                      <a:pt x="3127" y="21208"/>
                    </a:cubicBezTo>
                    <a:lnTo>
                      <a:pt x="23790" y="1"/>
                    </a:lnTo>
                    <a:lnTo>
                      <a:pt x="15566" y="28277"/>
                    </a:lnTo>
                    <a:cubicBezTo>
                      <a:pt x="14070" y="32695"/>
                      <a:pt x="8905" y="34598"/>
                      <a:pt x="4894" y="3235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a:off x="2972250" y="1658650"/>
                <a:ext cx="594775" cy="864950"/>
              </a:xfrm>
              <a:custGeom>
                <a:rect b="b" l="l" r="r" t="t"/>
                <a:pathLst>
                  <a:path extrusionOk="0" h="34598" w="23791">
                    <a:moveTo>
                      <a:pt x="4894" y="2312"/>
                    </a:moveTo>
                    <a:cubicBezTo>
                      <a:pt x="8905" y="1"/>
                      <a:pt x="14070" y="1972"/>
                      <a:pt x="15566" y="6322"/>
                    </a:cubicBezTo>
                    <a:lnTo>
                      <a:pt x="23790" y="34598"/>
                    </a:lnTo>
                    <a:lnTo>
                      <a:pt x="3127" y="13323"/>
                    </a:lnTo>
                    <a:cubicBezTo>
                      <a:pt x="0" y="9924"/>
                      <a:pt x="816" y="4623"/>
                      <a:pt x="4894" y="231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1"/>
              <p:cNvSpPr/>
              <p:nvPr/>
            </p:nvSpPr>
            <p:spPr>
              <a:xfrm>
                <a:off x="2574625" y="2406325"/>
                <a:ext cx="943100" cy="404450"/>
              </a:xfrm>
              <a:custGeom>
                <a:rect b="b" l="l" r="r" t="t"/>
                <a:pathLst>
                  <a:path extrusionOk="0" h="16178" w="37724">
                    <a:moveTo>
                      <a:pt x="8836" y="15226"/>
                    </a:moveTo>
                    <a:cubicBezTo>
                      <a:pt x="4282" y="16178"/>
                      <a:pt x="0" y="12643"/>
                      <a:pt x="0" y="8089"/>
                    </a:cubicBezTo>
                    <a:cubicBezTo>
                      <a:pt x="0" y="3467"/>
                      <a:pt x="4282" y="1"/>
                      <a:pt x="8836" y="952"/>
                    </a:cubicBezTo>
                    <a:lnTo>
                      <a:pt x="37724" y="808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1"/>
              <p:cNvSpPr/>
              <p:nvPr/>
            </p:nvSpPr>
            <p:spPr>
              <a:xfrm>
                <a:off x="3663850" y="2693500"/>
                <a:ext cx="594775" cy="863250"/>
              </a:xfrm>
              <a:custGeom>
                <a:rect b="b" l="l" r="r" t="t"/>
                <a:pathLst>
                  <a:path extrusionOk="0" h="34530" w="23791">
                    <a:moveTo>
                      <a:pt x="18896" y="32287"/>
                    </a:moveTo>
                    <a:cubicBezTo>
                      <a:pt x="14886" y="34530"/>
                      <a:pt x="9720" y="32627"/>
                      <a:pt x="8293" y="28277"/>
                    </a:cubicBezTo>
                    <a:lnTo>
                      <a:pt x="1" y="1"/>
                    </a:lnTo>
                    <a:lnTo>
                      <a:pt x="20664" y="21208"/>
                    </a:lnTo>
                    <a:cubicBezTo>
                      <a:pt x="23790" y="24606"/>
                      <a:pt x="22975" y="29976"/>
                      <a:pt x="18896" y="3228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1" name="Google Shape;221;p11"/>
            <p:cNvGrpSpPr/>
            <p:nvPr/>
          </p:nvGrpSpPr>
          <p:grpSpPr>
            <a:xfrm>
              <a:off x="7244500" y="671425"/>
              <a:ext cx="256664" cy="234036"/>
              <a:chOff x="2574625" y="1658650"/>
              <a:chExt cx="2081625" cy="1898100"/>
            </a:xfrm>
          </p:grpSpPr>
          <p:sp>
            <p:nvSpPr>
              <p:cNvPr id="222" name="Google Shape;222;p11"/>
              <p:cNvSpPr/>
              <p:nvPr/>
            </p:nvSpPr>
            <p:spPr>
              <a:xfrm>
                <a:off x="3713125" y="2406325"/>
                <a:ext cx="943125" cy="404450"/>
              </a:xfrm>
              <a:custGeom>
                <a:rect b="b" l="l" r="r" t="t"/>
                <a:pathLst>
                  <a:path extrusionOk="0" h="16178" w="37725">
                    <a:moveTo>
                      <a:pt x="28888" y="15226"/>
                    </a:moveTo>
                    <a:lnTo>
                      <a:pt x="1" y="8089"/>
                    </a:lnTo>
                    <a:lnTo>
                      <a:pt x="28888" y="952"/>
                    </a:lnTo>
                    <a:cubicBezTo>
                      <a:pt x="33510" y="1"/>
                      <a:pt x="37725" y="3467"/>
                      <a:pt x="37725" y="8089"/>
                    </a:cubicBezTo>
                    <a:cubicBezTo>
                      <a:pt x="37725" y="12643"/>
                      <a:pt x="33510" y="16178"/>
                      <a:pt x="28888" y="1522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1"/>
              <p:cNvSpPr/>
              <p:nvPr/>
            </p:nvSpPr>
            <p:spPr>
              <a:xfrm>
                <a:off x="3665550" y="1660350"/>
                <a:ext cx="593075" cy="864950"/>
              </a:xfrm>
              <a:custGeom>
                <a:rect b="b" l="l" r="r" t="t"/>
                <a:pathLst>
                  <a:path extrusionOk="0" h="34598" w="23723">
                    <a:moveTo>
                      <a:pt x="20664" y="13323"/>
                    </a:moveTo>
                    <a:lnTo>
                      <a:pt x="0" y="34598"/>
                    </a:lnTo>
                    <a:lnTo>
                      <a:pt x="8293" y="6322"/>
                    </a:lnTo>
                    <a:cubicBezTo>
                      <a:pt x="9720" y="1972"/>
                      <a:pt x="14886" y="1"/>
                      <a:pt x="18896" y="2312"/>
                    </a:cubicBezTo>
                    <a:cubicBezTo>
                      <a:pt x="22907" y="4555"/>
                      <a:pt x="23722" y="9856"/>
                      <a:pt x="20664" y="1332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1"/>
              <p:cNvSpPr/>
              <p:nvPr/>
            </p:nvSpPr>
            <p:spPr>
              <a:xfrm>
                <a:off x="2972250" y="2691800"/>
                <a:ext cx="594775" cy="864950"/>
              </a:xfrm>
              <a:custGeom>
                <a:rect b="b" l="l" r="r" t="t"/>
                <a:pathLst>
                  <a:path extrusionOk="0" h="34598" w="23791">
                    <a:moveTo>
                      <a:pt x="4894" y="32355"/>
                    </a:moveTo>
                    <a:cubicBezTo>
                      <a:pt x="952" y="30044"/>
                      <a:pt x="0" y="24674"/>
                      <a:pt x="3127" y="21208"/>
                    </a:cubicBezTo>
                    <a:lnTo>
                      <a:pt x="23790" y="1"/>
                    </a:lnTo>
                    <a:lnTo>
                      <a:pt x="15566" y="28277"/>
                    </a:lnTo>
                    <a:cubicBezTo>
                      <a:pt x="14070" y="32695"/>
                      <a:pt x="8905" y="34598"/>
                      <a:pt x="4894" y="3235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a:off x="2972250" y="1658650"/>
                <a:ext cx="594775" cy="864950"/>
              </a:xfrm>
              <a:custGeom>
                <a:rect b="b" l="l" r="r" t="t"/>
                <a:pathLst>
                  <a:path extrusionOk="0" h="34598" w="23791">
                    <a:moveTo>
                      <a:pt x="4894" y="2312"/>
                    </a:moveTo>
                    <a:cubicBezTo>
                      <a:pt x="8905" y="1"/>
                      <a:pt x="14070" y="1972"/>
                      <a:pt x="15566" y="6322"/>
                    </a:cubicBezTo>
                    <a:lnTo>
                      <a:pt x="23790" y="34598"/>
                    </a:lnTo>
                    <a:lnTo>
                      <a:pt x="3127" y="13323"/>
                    </a:lnTo>
                    <a:cubicBezTo>
                      <a:pt x="0" y="9924"/>
                      <a:pt x="816" y="4623"/>
                      <a:pt x="4894" y="231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a:off x="2574625" y="2406325"/>
                <a:ext cx="943100" cy="404450"/>
              </a:xfrm>
              <a:custGeom>
                <a:rect b="b" l="l" r="r" t="t"/>
                <a:pathLst>
                  <a:path extrusionOk="0" h="16178" w="37724">
                    <a:moveTo>
                      <a:pt x="8836" y="15226"/>
                    </a:moveTo>
                    <a:cubicBezTo>
                      <a:pt x="4282" y="16178"/>
                      <a:pt x="0" y="12643"/>
                      <a:pt x="0" y="8089"/>
                    </a:cubicBezTo>
                    <a:cubicBezTo>
                      <a:pt x="0" y="3467"/>
                      <a:pt x="4282" y="1"/>
                      <a:pt x="8836" y="952"/>
                    </a:cubicBezTo>
                    <a:lnTo>
                      <a:pt x="37724" y="808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a:off x="3663850" y="2693500"/>
                <a:ext cx="594775" cy="863250"/>
              </a:xfrm>
              <a:custGeom>
                <a:rect b="b" l="l" r="r" t="t"/>
                <a:pathLst>
                  <a:path extrusionOk="0" h="34530" w="23791">
                    <a:moveTo>
                      <a:pt x="18896" y="32287"/>
                    </a:moveTo>
                    <a:cubicBezTo>
                      <a:pt x="14886" y="34530"/>
                      <a:pt x="9720" y="32627"/>
                      <a:pt x="8293" y="28277"/>
                    </a:cubicBezTo>
                    <a:lnTo>
                      <a:pt x="1" y="1"/>
                    </a:lnTo>
                    <a:lnTo>
                      <a:pt x="20664" y="21208"/>
                    </a:lnTo>
                    <a:cubicBezTo>
                      <a:pt x="23790" y="24606"/>
                      <a:pt x="22975" y="29976"/>
                      <a:pt x="18896" y="3228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7622579" y="671425"/>
              <a:ext cx="256664" cy="234036"/>
              <a:chOff x="2574625" y="1658650"/>
              <a:chExt cx="2081625" cy="1898100"/>
            </a:xfrm>
          </p:grpSpPr>
          <p:sp>
            <p:nvSpPr>
              <p:cNvPr id="229" name="Google Shape;229;p11"/>
              <p:cNvSpPr/>
              <p:nvPr/>
            </p:nvSpPr>
            <p:spPr>
              <a:xfrm>
                <a:off x="3713125" y="2406325"/>
                <a:ext cx="943125" cy="404450"/>
              </a:xfrm>
              <a:custGeom>
                <a:rect b="b" l="l" r="r" t="t"/>
                <a:pathLst>
                  <a:path extrusionOk="0" h="16178" w="37725">
                    <a:moveTo>
                      <a:pt x="28888" y="15226"/>
                    </a:moveTo>
                    <a:lnTo>
                      <a:pt x="1" y="8089"/>
                    </a:lnTo>
                    <a:lnTo>
                      <a:pt x="28888" y="952"/>
                    </a:lnTo>
                    <a:cubicBezTo>
                      <a:pt x="33510" y="1"/>
                      <a:pt x="37725" y="3467"/>
                      <a:pt x="37725" y="8089"/>
                    </a:cubicBezTo>
                    <a:cubicBezTo>
                      <a:pt x="37725" y="12643"/>
                      <a:pt x="33510" y="16178"/>
                      <a:pt x="28888" y="1522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a:off x="3665550" y="1660350"/>
                <a:ext cx="593075" cy="864950"/>
              </a:xfrm>
              <a:custGeom>
                <a:rect b="b" l="l" r="r" t="t"/>
                <a:pathLst>
                  <a:path extrusionOk="0" h="34598" w="23723">
                    <a:moveTo>
                      <a:pt x="20664" y="13323"/>
                    </a:moveTo>
                    <a:lnTo>
                      <a:pt x="0" y="34598"/>
                    </a:lnTo>
                    <a:lnTo>
                      <a:pt x="8293" y="6322"/>
                    </a:lnTo>
                    <a:cubicBezTo>
                      <a:pt x="9720" y="1972"/>
                      <a:pt x="14886" y="1"/>
                      <a:pt x="18896" y="2312"/>
                    </a:cubicBezTo>
                    <a:cubicBezTo>
                      <a:pt x="22907" y="4555"/>
                      <a:pt x="23722" y="9856"/>
                      <a:pt x="20664" y="1332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a:off x="2972250" y="2691800"/>
                <a:ext cx="594775" cy="864950"/>
              </a:xfrm>
              <a:custGeom>
                <a:rect b="b" l="l" r="r" t="t"/>
                <a:pathLst>
                  <a:path extrusionOk="0" h="34598" w="23791">
                    <a:moveTo>
                      <a:pt x="4894" y="32355"/>
                    </a:moveTo>
                    <a:cubicBezTo>
                      <a:pt x="952" y="30044"/>
                      <a:pt x="0" y="24674"/>
                      <a:pt x="3127" y="21208"/>
                    </a:cubicBezTo>
                    <a:lnTo>
                      <a:pt x="23790" y="1"/>
                    </a:lnTo>
                    <a:lnTo>
                      <a:pt x="15566" y="28277"/>
                    </a:lnTo>
                    <a:cubicBezTo>
                      <a:pt x="14070" y="32695"/>
                      <a:pt x="8905" y="34598"/>
                      <a:pt x="4894" y="3235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a:off x="2972250" y="1658650"/>
                <a:ext cx="594775" cy="864950"/>
              </a:xfrm>
              <a:custGeom>
                <a:rect b="b" l="l" r="r" t="t"/>
                <a:pathLst>
                  <a:path extrusionOk="0" h="34598" w="23791">
                    <a:moveTo>
                      <a:pt x="4894" y="2312"/>
                    </a:moveTo>
                    <a:cubicBezTo>
                      <a:pt x="8905" y="1"/>
                      <a:pt x="14070" y="1972"/>
                      <a:pt x="15566" y="6322"/>
                    </a:cubicBezTo>
                    <a:lnTo>
                      <a:pt x="23790" y="34598"/>
                    </a:lnTo>
                    <a:lnTo>
                      <a:pt x="3127" y="13323"/>
                    </a:lnTo>
                    <a:cubicBezTo>
                      <a:pt x="0" y="9924"/>
                      <a:pt x="816" y="4623"/>
                      <a:pt x="4894" y="231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a:off x="2574625" y="2406325"/>
                <a:ext cx="943100" cy="404450"/>
              </a:xfrm>
              <a:custGeom>
                <a:rect b="b" l="l" r="r" t="t"/>
                <a:pathLst>
                  <a:path extrusionOk="0" h="16178" w="37724">
                    <a:moveTo>
                      <a:pt x="8836" y="15226"/>
                    </a:moveTo>
                    <a:cubicBezTo>
                      <a:pt x="4282" y="16178"/>
                      <a:pt x="0" y="12643"/>
                      <a:pt x="0" y="8089"/>
                    </a:cubicBezTo>
                    <a:cubicBezTo>
                      <a:pt x="0" y="3467"/>
                      <a:pt x="4282" y="1"/>
                      <a:pt x="8836" y="952"/>
                    </a:cubicBezTo>
                    <a:lnTo>
                      <a:pt x="37724" y="808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1"/>
              <p:cNvSpPr/>
              <p:nvPr/>
            </p:nvSpPr>
            <p:spPr>
              <a:xfrm>
                <a:off x="3663850" y="2693500"/>
                <a:ext cx="594775" cy="863250"/>
              </a:xfrm>
              <a:custGeom>
                <a:rect b="b" l="l" r="r" t="t"/>
                <a:pathLst>
                  <a:path extrusionOk="0" h="34530" w="23791">
                    <a:moveTo>
                      <a:pt x="18896" y="32287"/>
                    </a:moveTo>
                    <a:cubicBezTo>
                      <a:pt x="14886" y="34530"/>
                      <a:pt x="9720" y="32627"/>
                      <a:pt x="8293" y="28277"/>
                    </a:cubicBezTo>
                    <a:lnTo>
                      <a:pt x="1" y="1"/>
                    </a:lnTo>
                    <a:lnTo>
                      <a:pt x="20664" y="21208"/>
                    </a:lnTo>
                    <a:cubicBezTo>
                      <a:pt x="23790" y="24606"/>
                      <a:pt x="22975" y="29976"/>
                      <a:pt x="18896" y="3228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235" name="Shape 23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236" name="Shape 236"/>
        <p:cNvGrpSpPr/>
        <p:nvPr/>
      </p:nvGrpSpPr>
      <p:grpSpPr>
        <a:xfrm>
          <a:off x="0" y="0"/>
          <a:ext cx="0" cy="0"/>
          <a:chOff x="0" y="0"/>
          <a:chExt cx="0" cy="0"/>
        </a:xfrm>
      </p:grpSpPr>
      <p:sp>
        <p:nvSpPr>
          <p:cNvPr id="237" name="Google Shape;237;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8" name="Google Shape;238;p13"/>
          <p:cNvSpPr txBox="1"/>
          <p:nvPr>
            <p:ph hasCustomPrompt="1" idx="2" type="title"/>
          </p:nvPr>
        </p:nvSpPr>
        <p:spPr>
          <a:xfrm>
            <a:off x="899701" y="1438837"/>
            <a:ext cx="734700" cy="642000"/>
          </a:xfrm>
          <a:prstGeom prst="rect">
            <a:avLst/>
          </a:prstGeom>
          <a:solidFill>
            <a:schemeClr val="accent1"/>
          </a:solidFill>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9" name="Google Shape;239;p13"/>
          <p:cNvSpPr txBox="1"/>
          <p:nvPr>
            <p:ph hasCustomPrompt="1" idx="3" type="title"/>
          </p:nvPr>
        </p:nvSpPr>
        <p:spPr>
          <a:xfrm>
            <a:off x="4717499" y="1438837"/>
            <a:ext cx="734700" cy="642000"/>
          </a:xfrm>
          <a:prstGeom prst="rect">
            <a:avLst/>
          </a:prstGeom>
          <a:solidFill>
            <a:schemeClr val="accent1"/>
          </a:solidFill>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0" name="Google Shape;240;p13"/>
          <p:cNvSpPr txBox="1"/>
          <p:nvPr>
            <p:ph hasCustomPrompt="1" idx="4" type="title"/>
          </p:nvPr>
        </p:nvSpPr>
        <p:spPr>
          <a:xfrm>
            <a:off x="899701" y="2454600"/>
            <a:ext cx="734700" cy="640200"/>
          </a:xfrm>
          <a:prstGeom prst="rect">
            <a:avLst/>
          </a:prstGeom>
          <a:solidFill>
            <a:schemeClr val="accent1"/>
          </a:solidFill>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1" name="Google Shape;241;p13"/>
          <p:cNvSpPr txBox="1"/>
          <p:nvPr>
            <p:ph hasCustomPrompt="1" idx="5" type="title"/>
          </p:nvPr>
        </p:nvSpPr>
        <p:spPr>
          <a:xfrm>
            <a:off x="4717499" y="2454600"/>
            <a:ext cx="734700" cy="640200"/>
          </a:xfrm>
          <a:prstGeom prst="rect">
            <a:avLst/>
          </a:prstGeom>
          <a:solidFill>
            <a:schemeClr val="accent1"/>
          </a:solidFill>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2" name="Google Shape;242;p13"/>
          <p:cNvSpPr txBox="1"/>
          <p:nvPr>
            <p:ph hasCustomPrompt="1" idx="6" type="title"/>
          </p:nvPr>
        </p:nvSpPr>
        <p:spPr>
          <a:xfrm>
            <a:off x="899704" y="3468563"/>
            <a:ext cx="734700" cy="640200"/>
          </a:xfrm>
          <a:prstGeom prst="rect">
            <a:avLst/>
          </a:prstGeom>
          <a:solidFill>
            <a:schemeClr val="accent1"/>
          </a:solidFill>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3" name="Google Shape;243;p13"/>
          <p:cNvSpPr txBox="1"/>
          <p:nvPr>
            <p:ph hasCustomPrompt="1" idx="7" type="title"/>
          </p:nvPr>
        </p:nvSpPr>
        <p:spPr>
          <a:xfrm>
            <a:off x="4717491" y="3468563"/>
            <a:ext cx="734700" cy="640200"/>
          </a:xfrm>
          <a:prstGeom prst="rect">
            <a:avLst/>
          </a:prstGeom>
          <a:solidFill>
            <a:schemeClr val="accent1"/>
          </a:solidFill>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4" name="Google Shape;244;p13"/>
          <p:cNvSpPr txBox="1"/>
          <p:nvPr>
            <p:ph idx="1" type="subTitle"/>
          </p:nvPr>
        </p:nvSpPr>
        <p:spPr>
          <a:xfrm>
            <a:off x="1786797" y="1529587"/>
            <a:ext cx="2639700" cy="46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odoni Moda"/>
              <a:buNone/>
              <a:defRPr sz="1800">
                <a:solidFill>
                  <a:schemeClr val="dk1"/>
                </a:solidFill>
                <a:latin typeface="Bodoni Moda Black"/>
                <a:ea typeface="Bodoni Moda Black"/>
                <a:cs typeface="Bodoni Moda Black"/>
                <a:sym typeface="Bodoni Moda Black"/>
              </a:defRPr>
            </a:lvl1pPr>
            <a:lvl2pPr lvl="1" rtl="0">
              <a:lnSpc>
                <a:spcPct val="100000"/>
              </a:lnSpc>
              <a:spcBef>
                <a:spcPts val="0"/>
              </a:spcBef>
              <a:spcAft>
                <a:spcPts val="0"/>
              </a:spcAft>
              <a:buSzPts val="2400"/>
              <a:buFont typeface="Bodoni Moda"/>
              <a:buNone/>
              <a:defRPr b="1" sz="2400">
                <a:latin typeface="Bodoni Moda"/>
                <a:ea typeface="Bodoni Moda"/>
                <a:cs typeface="Bodoni Moda"/>
                <a:sym typeface="Bodoni Moda"/>
              </a:defRPr>
            </a:lvl2pPr>
            <a:lvl3pPr lvl="2" rtl="0">
              <a:lnSpc>
                <a:spcPct val="100000"/>
              </a:lnSpc>
              <a:spcBef>
                <a:spcPts val="0"/>
              </a:spcBef>
              <a:spcAft>
                <a:spcPts val="0"/>
              </a:spcAft>
              <a:buSzPts val="2400"/>
              <a:buFont typeface="Bodoni Moda"/>
              <a:buNone/>
              <a:defRPr b="1" sz="2400">
                <a:latin typeface="Bodoni Moda"/>
                <a:ea typeface="Bodoni Moda"/>
                <a:cs typeface="Bodoni Moda"/>
                <a:sym typeface="Bodoni Moda"/>
              </a:defRPr>
            </a:lvl3pPr>
            <a:lvl4pPr lvl="3" rtl="0">
              <a:lnSpc>
                <a:spcPct val="100000"/>
              </a:lnSpc>
              <a:spcBef>
                <a:spcPts val="0"/>
              </a:spcBef>
              <a:spcAft>
                <a:spcPts val="0"/>
              </a:spcAft>
              <a:buSzPts val="2400"/>
              <a:buFont typeface="Bodoni Moda"/>
              <a:buNone/>
              <a:defRPr b="1" sz="2400">
                <a:latin typeface="Bodoni Moda"/>
                <a:ea typeface="Bodoni Moda"/>
                <a:cs typeface="Bodoni Moda"/>
                <a:sym typeface="Bodoni Moda"/>
              </a:defRPr>
            </a:lvl4pPr>
            <a:lvl5pPr lvl="4" rtl="0">
              <a:lnSpc>
                <a:spcPct val="100000"/>
              </a:lnSpc>
              <a:spcBef>
                <a:spcPts val="0"/>
              </a:spcBef>
              <a:spcAft>
                <a:spcPts val="0"/>
              </a:spcAft>
              <a:buSzPts val="2400"/>
              <a:buFont typeface="Bodoni Moda"/>
              <a:buNone/>
              <a:defRPr b="1" sz="2400">
                <a:latin typeface="Bodoni Moda"/>
                <a:ea typeface="Bodoni Moda"/>
                <a:cs typeface="Bodoni Moda"/>
                <a:sym typeface="Bodoni Moda"/>
              </a:defRPr>
            </a:lvl5pPr>
            <a:lvl6pPr lvl="5" rtl="0">
              <a:lnSpc>
                <a:spcPct val="100000"/>
              </a:lnSpc>
              <a:spcBef>
                <a:spcPts val="0"/>
              </a:spcBef>
              <a:spcAft>
                <a:spcPts val="0"/>
              </a:spcAft>
              <a:buSzPts val="2400"/>
              <a:buFont typeface="Bodoni Moda"/>
              <a:buNone/>
              <a:defRPr b="1" sz="2400">
                <a:latin typeface="Bodoni Moda"/>
                <a:ea typeface="Bodoni Moda"/>
                <a:cs typeface="Bodoni Moda"/>
                <a:sym typeface="Bodoni Moda"/>
              </a:defRPr>
            </a:lvl6pPr>
            <a:lvl7pPr lvl="6" rtl="0">
              <a:lnSpc>
                <a:spcPct val="100000"/>
              </a:lnSpc>
              <a:spcBef>
                <a:spcPts val="0"/>
              </a:spcBef>
              <a:spcAft>
                <a:spcPts val="0"/>
              </a:spcAft>
              <a:buSzPts val="2400"/>
              <a:buFont typeface="Bodoni Moda"/>
              <a:buNone/>
              <a:defRPr b="1" sz="2400">
                <a:latin typeface="Bodoni Moda"/>
                <a:ea typeface="Bodoni Moda"/>
                <a:cs typeface="Bodoni Moda"/>
                <a:sym typeface="Bodoni Moda"/>
              </a:defRPr>
            </a:lvl7pPr>
            <a:lvl8pPr lvl="7" rtl="0">
              <a:lnSpc>
                <a:spcPct val="100000"/>
              </a:lnSpc>
              <a:spcBef>
                <a:spcPts val="0"/>
              </a:spcBef>
              <a:spcAft>
                <a:spcPts val="0"/>
              </a:spcAft>
              <a:buSzPts val="2400"/>
              <a:buFont typeface="Bodoni Moda"/>
              <a:buNone/>
              <a:defRPr b="1" sz="2400">
                <a:latin typeface="Bodoni Moda"/>
                <a:ea typeface="Bodoni Moda"/>
                <a:cs typeface="Bodoni Moda"/>
                <a:sym typeface="Bodoni Moda"/>
              </a:defRPr>
            </a:lvl8pPr>
            <a:lvl9pPr lvl="8" rtl="0">
              <a:lnSpc>
                <a:spcPct val="100000"/>
              </a:lnSpc>
              <a:spcBef>
                <a:spcPts val="0"/>
              </a:spcBef>
              <a:spcAft>
                <a:spcPts val="0"/>
              </a:spcAft>
              <a:buSzPts val="2400"/>
              <a:buFont typeface="Bodoni Moda"/>
              <a:buNone/>
              <a:defRPr b="1" sz="2400">
                <a:latin typeface="Bodoni Moda"/>
                <a:ea typeface="Bodoni Moda"/>
                <a:cs typeface="Bodoni Moda"/>
                <a:sym typeface="Bodoni Moda"/>
              </a:defRPr>
            </a:lvl9pPr>
          </a:lstStyle>
          <a:p/>
        </p:txBody>
      </p:sp>
      <p:sp>
        <p:nvSpPr>
          <p:cNvPr id="245" name="Google Shape;245;p13"/>
          <p:cNvSpPr txBox="1"/>
          <p:nvPr>
            <p:ph idx="8" type="subTitle"/>
          </p:nvPr>
        </p:nvSpPr>
        <p:spPr>
          <a:xfrm>
            <a:off x="1786797" y="2544000"/>
            <a:ext cx="2639700" cy="46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odoni Moda"/>
              <a:buNone/>
              <a:defRPr sz="1800">
                <a:solidFill>
                  <a:schemeClr val="dk1"/>
                </a:solidFill>
                <a:latin typeface="Bodoni Moda Black"/>
                <a:ea typeface="Bodoni Moda Black"/>
                <a:cs typeface="Bodoni Moda Black"/>
                <a:sym typeface="Bodoni Moda Black"/>
              </a:defRPr>
            </a:lvl1pPr>
            <a:lvl2pPr lvl="1" rtl="0">
              <a:lnSpc>
                <a:spcPct val="100000"/>
              </a:lnSpc>
              <a:spcBef>
                <a:spcPts val="0"/>
              </a:spcBef>
              <a:spcAft>
                <a:spcPts val="0"/>
              </a:spcAft>
              <a:buSzPts val="2400"/>
              <a:buFont typeface="Bodoni Moda"/>
              <a:buNone/>
              <a:defRPr b="1" sz="2400">
                <a:latin typeface="Bodoni Moda"/>
                <a:ea typeface="Bodoni Moda"/>
                <a:cs typeface="Bodoni Moda"/>
                <a:sym typeface="Bodoni Moda"/>
              </a:defRPr>
            </a:lvl2pPr>
            <a:lvl3pPr lvl="2" rtl="0">
              <a:lnSpc>
                <a:spcPct val="100000"/>
              </a:lnSpc>
              <a:spcBef>
                <a:spcPts val="0"/>
              </a:spcBef>
              <a:spcAft>
                <a:spcPts val="0"/>
              </a:spcAft>
              <a:buSzPts val="2400"/>
              <a:buFont typeface="Bodoni Moda"/>
              <a:buNone/>
              <a:defRPr b="1" sz="2400">
                <a:latin typeface="Bodoni Moda"/>
                <a:ea typeface="Bodoni Moda"/>
                <a:cs typeface="Bodoni Moda"/>
                <a:sym typeface="Bodoni Moda"/>
              </a:defRPr>
            </a:lvl3pPr>
            <a:lvl4pPr lvl="3" rtl="0">
              <a:lnSpc>
                <a:spcPct val="100000"/>
              </a:lnSpc>
              <a:spcBef>
                <a:spcPts val="0"/>
              </a:spcBef>
              <a:spcAft>
                <a:spcPts val="0"/>
              </a:spcAft>
              <a:buSzPts val="2400"/>
              <a:buFont typeface="Bodoni Moda"/>
              <a:buNone/>
              <a:defRPr b="1" sz="2400">
                <a:latin typeface="Bodoni Moda"/>
                <a:ea typeface="Bodoni Moda"/>
                <a:cs typeface="Bodoni Moda"/>
                <a:sym typeface="Bodoni Moda"/>
              </a:defRPr>
            </a:lvl4pPr>
            <a:lvl5pPr lvl="4" rtl="0">
              <a:lnSpc>
                <a:spcPct val="100000"/>
              </a:lnSpc>
              <a:spcBef>
                <a:spcPts val="0"/>
              </a:spcBef>
              <a:spcAft>
                <a:spcPts val="0"/>
              </a:spcAft>
              <a:buSzPts val="2400"/>
              <a:buFont typeface="Bodoni Moda"/>
              <a:buNone/>
              <a:defRPr b="1" sz="2400">
                <a:latin typeface="Bodoni Moda"/>
                <a:ea typeface="Bodoni Moda"/>
                <a:cs typeface="Bodoni Moda"/>
                <a:sym typeface="Bodoni Moda"/>
              </a:defRPr>
            </a:lvl5pPr>
            <a:lvl6pPr lvl="5" rtl="0">
              <a:lnSpc>
                <a:spcPct val="100000"/>
              </a:lnSpc>
              <a:spcBef>
                <a:spcPts val="0"/>
              </a:spcBef>
              <a:spcAft>
                <a:spcPts val="0"/>
              </a:spcAft>
              <a:buSzPts val="2400"/>
              <a:buFont typeface="Bodoni Moda"/>
              <a:buNone/>
              <a:defRPr b="1" sz="2400">
                <a:latin typeface="Bodoni Moda"/>
                <a:ea typeface="Bodoni Moda"/>
                <a:cs typeface="Bodoni Moda"/>
                <a:sym typeface="Bodoni Moda"/>
              </a:defRPr>
            </a:lvl6pPr>
            <a:lvl7pPr lvl="6" rtl="0">
              <a:lnSpc>
                <a:spcPct val="100000"/>
              </a:lnSpc>
              <a:spcBef>
                <a:spcPts val="0"/>
              </a:spcBef>
              <a:spcAft>
                <a:spcPts val="0"/>
              </a:spcAft>
              <a:buSzPts val="2400"/>
              <a:buFont typeface="Bodoni Moda"/>
              <a:buNone/>
              <a:defRPr b="1" sz="2400">
                <a:latin typeface="Bodoni Moda"/>
                <a:ea typeface="Bodoni Moda"/>
                <a:cs typeface="Bodoni Moda"/>
                <a:sym typeface="Bodoni Moda"/>
              </a:defRPr>
            </a:lvl7pPr>
            <a:lvl8pPr lvl="7" rtl="0">
              <a:lnSpc>
                <a:spcPct val="100000"/>
              </a:lnSpc>
              <a:spcBef>
                <a:spcPts val="0"/>
              </a:spcBef>
              <a:spcAft>
                <a:spcPts val="0"/>
              </a:spcAft>
              <a:buSzPts val="2400"/>
              <a:buFont typeface="Bodoni Moda"/>
              <a:buNone/>
              <a:defRPr b="1" sz="2400">
                <a:latin typeface="Bodoni Moda"/>
                <a:ea typeface="Bodoni Moda"/>
                <a:cs typeface="Bodoni Moda"/>
                <a:sym typeface="Bodoni Moda"/>
              </a:defRPr>
            </a:lvl8pPr>
            <a:lvl9pPr lvl="8" rtl="0">
              <a:lnSpc>
                <a:spcPct val="100000"/>
              </a:lnSpc>
              <a:spcBef>
                <a:spcPts val="0"/>
              </a:spcBef>
              <a:spcAft>
                <a:spcPts val="0"/>
              </a:spcAft>
              <a:buSzPts val="2400"/>
              <a:buFont typeface="Bodoni Moda"/>
              <a:buNone/>
              <a:defRPr b="1" sz="2400">
                <a:latin typeface="Bodoni Moda"/>
                <a:ea typeface="Bodoni Moda"/>
                <a:cs typeface="Bodoni Moda"/>
                <a:sym typeface="Bodoni Moda"/>
              </a:defRPr>
            </a:lvl9pPr>
          </a:lstStyle>
          <a:p/>
        </p:txBody>
      </p:sp>
      <p:sp>
        <p:nvSpPr>
          <p:cNvPr id="246" name="Google Shape;246;p13"/>
          <p:cNvSpPr txBox="1"/>
          <p:nvPr>
            <p:ph idx="9" type="subTitle"/>
          </p:nvPr>
        </p:nvSpPr>
        <p:spPr>
          <a:xfrm>
            <a:off x="1786797" y="3558413"/>
            <a:ext cx="2639700" cy="46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odoni Moda"/>
              <a:buNone/>
              <a:defRPr sz="1800">
                <a:solidFill>
                  <a:schemeClr val="dk1"/>
                </a:solidFill>
                <a:latin typeface="Bodoni Moda Black"/>
                <a:ea typeface="Bodoni Moda Black"/>
                <a:cs typeface="Bodoni Moda Black"/>
                <a:sym typeface="Bodoni Moda Black"/>
              </a:defRPr>
            </a:lvl1pPr>
            <a:lvl2pPr lvl="1" rtl="0">
              <a:lnSpc>
                <a:spcPct val="100000"/>
              </a:lnSpc>
              <a:spcBef>
                <a:spcPts val="0"/>
              </a:spcBef>
              <a:spcAft>
                <a:spcPts val="0"/>
              </a:spcAft>
              <a:buSzPts val="2400"/>
              <a:buFont typeface="Bodoni Moda"/>
              <a:buNone/>
              <a:defRPr b="1" sz="2400">
                <a:latin typeface="Bodoni Moda"/>
                <a:ea typeface="Bodoni Moda"/>
                <a:cs typeface="Bodoni Moda"/>
                <a:sym typeface="Bodoni Moda"/>
              </a:defRPr>
            </a:lvl2pPr>
            <a:lvl3pPr lvl="2" rtl="0">
              <a:lnSpc>
                <a:spcPct val="100000"/>
              </a:lnSpc>
              <a:spcBef>
                <a:spcPts val="0"/>
              </a:spcBef>
              <a:spcAft>
                <a:spcPts val="0"/>
              </a:spcAft>
              <a:buSzPts val="2400"/>
              <a:buFont typeface="Bodoni Moda"/>
              <a:buNone/>
              <a:defRPr b="1" sz="2400">
                <a:latin typeface="Bodoni Moda"/>
                <a:ea typeface="Bodoni Moda"/>
                <a:cs typeface="Bodoni Moda"/>
                <a:sym typeface="Bodoni Moda"/>
              </a:defRPr>
            </a:lvl3pPr>
            <a:lvl4pPr lvl="3" rtl="0">
              <a:lnSpc>
                <a:spcPct val="100000"/>
              </a:lnSpc>
              <a:spcBef>
                <a:spcPts val="0"/>
              </a:spcBef>
              <a:spcAft>
                <a:spcPts val="0"/>
              </a:spcAft>
              <a:buSzPts val="2400"/>
              <a:buFont typeface="Bodoni Moda"/>
              <a:buNone/>
              <a:defRPr b="1" sz="2400">
                <a:latin typeface="Bodoni Moda"/>
                <a:ea typeface="Bodoni Moda"/>
                <a:cs typeface="Bodoni Moda"/>
                <a:sym typeface="Bodoni Moda"/>
              </a:defRPr>
            </a:lvl4pPr>
            <a:lvl5pPr lvl="4" rtl="0">
              <a:lnSpc>
                <a:spcPct val="100000"/>
              </a:lnSpc>
              <a:spcBef>
                <a:spcPts val="0"/>
              </a:spcBef>
              <a:spcAft>
                <a:spcPts val="0"/>
              </a:spcAft>
              <a:buSzPts val="2400"/>
              <a:buFont typeface="Bodoni Moda"/>
              <a:buNone/>
              <a:defRPr b="1" sz="2400">
                <a:latin typeface="Bodoni Moda"/>
                <a:ea typeface="Bodoni Moda"/>
                <a:cs typeface="Bodoni Moda"/>
                <a:sym typeface="Bodoni Moda"/>
              </a:defRPr>
            </a:lvl5pPr>
            <a:lvl6pPr lvl="5" rtl="0">
              <a:lnSpc>
                <a:spcPct val="100000"/>
              </a:lnSpc>
              <a:spcBef>
                <a:spcPts val="0"/>
              </a:spcBef>
              <a:spcAft>
                <a:spcPts val="0"/>
              </a:spcAft>
              <a:buSzPts val="2400"/>
              <a:buFont typeface="Bodoni Moda"/>
              <a:buNone/>
              <a:defRPr b="1" sz="2400">
                <a:latin typeface="Bodoni Moda"/>
                <a:ea typeface="Bodoni Moda"/>
                <a:cs typeface="Bodoni Moda"/>
                <a:sym typeface="Bodoni Moda"/>
              </a:defRPr>
            </a:lvl6pPr>
            <a:lvl7pPr lvl="6" rtl="0">
              <a:lnSpc>
                <a:spcPct val="100000"/>
              </a:lnSpc>
              <a:spcBef>
                <a:spcPts val="0"/>
              </a:spcBef>
              <a:spcAft>
                <a:spcPts val="0"/>
              </a:spcAft>
              <a:buSzPts val="2400"/>
              <a:buFont typeface="Bodoni Moda"/>
              <a:buNone/>
              <a:defRPr b="1" sz="2400">
                <a:latin typeface="Bodoni Moda"/>
                <a:ea typeface="Bodoni Moda"/>
                <a:cs typeface="Bodoni Moda"/>
                <a:sym typeface="Bodoni Moda"/>
              </a:defRPr>
            </a:lvl7pPr>
            <a:lvl8pPr lvl="7" rtl="0">
              <a:lnSpc>
                <a:spcPct val="100000"/>
              </a:lnSpc>
              <a:spcBef>
                <a:spcPts val="0"/>
              </a:spcBef>
              <a:spcAft>
                <a:spcPts val="0"/>
              </a:spcAft>
              <a:buSzPts val="2400"/>
              <a:buFont typeface="Bodoni Moda"/>
              <a:buNone/>
              <a:defRPr b="1" sz="2400">
                <a:latin typeface="Bodoni Moda"/>
                <a:ea typeface="Bodoni Moda"/>
                <a:cs typeface="Bodoni Moda"/>
                <a:sym typeface="Bodoni Moda"/>
              </a:defRPr>
            </a:lvl8pPr>
            <a:lvl9pPr lvl="8" rtl="0">
              <a:lnSpc>
                <a:spcPct val="100000"/>
              </a:lnSpc>
              <a:spcBef>
                <a:spcPts val="0"/>
              </a:spcBef>
              <a:spcAft>
                <a:spcPts val="0"/>
              </a:spcAft>
              <a:buSzPts val="2400"/>
              <a:buFont typeface="Bodoni Moda"/>
              <a:buNone/>
              <a:defRPr b="1" sz="2400">
                <a:latin typeface="Bodoni Moda"/>
                <a:ea typeface="Bodoni Moda"/>
                <a:cs typeface="Bodoni Moda"/>
                <a:sym typeface="Bodoni Moda"/>
              </a:defRPr>
            </a:lvl9pPr>
          </a:lstStyle>
          <a:p/>
        </p:txBody>
      </p:sp>
      <p:sp>
        <p:nvSpPr>
          <p:cNvPr id="247" name="Google Shape;247;p13"/>
          <p:cNvSpPr txBox="1"/>
          <p:nvPr>
            <p:ph idx="13" type="subTitle"/>
          </p:nvPr>
        </p:nvSpPr>
        <p:spPr>
          <a:xfrm>
            <a:off x="5604599" y="1529587"/>
            <a:ext cx="2639700" cy="46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odoni Moda"/>
              <a:buNone/>
              <a:defRPr sz="1800">
                <a:solidFill>
                  <a:schemeClr val="dk1"/>
                </a:solidFill>
                <a:latin typeface="Bodoni Moda Black"/>
                <a:ea typeface="Bodoni Moda Black"/>
                <a:cs typeface="Bodoni Moda Black"/>
                <a:sym typeface="Bodoni Moda Black"/>
              </a:defRPr>
            </a:lvl1pPr>
            <a:lvl2pPr lvl="1" rtl="0">
              <a:lnSpc>
                <a:spcPct val="100000"/>
              </a:lnSpc>
              <a:spcBef>
                <a:spcPts val="0"/>
              </a:spcBef>
              <a:spcAft>
                <a:spcPts val="0"/>
              </a:spcAft>
              <a:buSzPts val="2400"/>
              <a:buFont typeface="Bodoni Moda"/>
              <a:buNone/>
              <a:defRPr b="1" sz="2400">
                <a:latin typeface="Bodoni Moda"/>
                <a:ea typeface="Bodoni Moda"/>
                <a:cs typeface="Bodoni Moda"/>
                <a:sym typeface="Bodoni Moda"/>
              </a:defRPr>
            </a:lvl2pPr>
            <a:lvl3pPr lvl="2" rtl="0">
              <a:lnSpc>
                <a:spcPct val="100000"/>
              </a:lnSpc>
              <a:spcBef>
                <a:spcPts val="0"/>
              </a:spcBef>
              <a:spcAft>
                <a:spcPts val="0"/>
              </a:spcAft>
              <a:buSzPts val="2400"/>
              <a:buFont typeface="Bodoni Moda"/>
              <a:buNone/>
              <a:defRPr b="1" sz="2400">
                <a:latin typeface="Bodoni Moda"/>
                <a:ea typeface="Bodoni Moda"/>
                <a:cs typeface="Bodoni Moda"/>
                <a:sym typeface="Bodoni Moda"/>
              </a:defRPr>
            </a:lvl3pPr>
            <a:lvl4pPr lvl="3" rtl="0">
              <a:lnSpc>
                <a:spcPct val="100000"/>
              </a:lnSpc>
              <a:spcBef>
                <a:spcPts val="0"/>
              </a:spcBef>
              <a:spcAft>
                <a:spcPts val="0"/>
              </a:spcAft>
              <a:buSzPts val="2400"/>
              <a:buFont typeface="Bodoni Moda"/>
              <a:buNone/>
              <a:defRPr b="1" sz="2400">
                <a:latin typeface="Bodoni Moda"/>
                <a:ea typeface="Bodoni Moda"/>
                <a:cs typeface="Bodoni Moda"/>
                <a:sym typeface="Bodoni Moda"/>
              </a:defRPr>
            </a:lvl4pPr>
            <a:lvl5pPr lvl="4" rtl="0">
              <a:lnSpc>
                <a:spcPct val="100000"/>
              </a:lnSpc>
              <a:spcBef>
                <a:spcPts val="0"/>
              </a:spcBef>
              <a:spcAft>
                <a:spcPts val="0"/>
              </a:spcAft>
              <a:buSzPts val="2400"/>
              <a:buFont typeface="Bodoni Moda"/>
              <a:buNone/>
              <a:defRPr b="1" sz="2400">
                <a:latin typeface="Bodoni Moda"/>
                <a:ea typeface="Bodoni Moda"/>
                <a:cs typeface="Bodoni Moda"/>
                <a:sym typeface="Bodoni Moda"/>
              </a:defRPr>
            </a:lvl5pPr>
            <a:lvl6pPr lvl="5" rtl="0">
              <a:lnSpc>
                <a:spcPct val="100000"/>
              </a:lnSpc>
              <a:spcBef>
                <a:spcPts val="0"/>
              </a:spcBef>
              <a:spcAft>
                <a:spcPts val="0"/>
              </a:spcAft>
              <a:buSzPts val="2400"/>
              <a:buFont typeface="Bodoni Moda"/>
              <a:buNone/>
              <a:defRPr b="1" sz="2400">
                <a:latin typeface="Bodoni Moda"/>
                <a:ea typeface="Bodoni Moda"/>
                <a:cs typeface="Bodoni Moda"/>
                <a:sym typeface="Bodoni Moda"/>
              </a:defRPr>
            </a:lvl6pPr>
            <a:lvl7pPr lvl="6" rtl="0">
              <a:lnSpc>
                <a:spcPct val="100000"/>
              </a:lnSpc>
              <a:spcBef>
                <a:spcPts val="0"/>
              </a:spcBef>
              <a:spcAft>
                <a:spcPts val="0"/>
              </a:spcAft>
              <a:buSzPts val="2400"/>
              <a:buFont typeface="Bodoni Moda"/>
              <a:buNone/>
              <a:defRPr b="1" sz="2400">
                <a:latin typeface="Bodoni Moda"/>
                <a:ea typeface="Bodoni Moda"/>
                <a:cs typeface="Bodoni Moda"/>
                <a:sym typeface="Bodoni Moda"/>
              </a:defRPr>
            </a:lvl7pPr>
            <a:lvl8pPr lvl="7" rtl="0">
              <a:lnSpc>
                <a:spcPct val="100000"/>
              </a:lnSpc>
              <a:spcBef>
                <a:spcPts val="0"/>
              </a:spcBef>
              <a:spcAft>
                <a:spcPts val="0"/>
              </a:spcAft>
              <a:buSzPts val="2400"/>
              <a:buFont typeface="Bodoni Moda"/>
              <a:buNone/>
              <a:defRPr b="1" sz="2400">
                <a:latin typeface="Bodoni Moda"/>
                <a:ea typeface="Bodoni Moda"/>
                <a:cs typeface="Bodoni Moda"/>
                <a:sym typeface="Bodoni Moda"/>
              </a:defRPr>
            </a:lvl8pPr>
            <a:lvl9pPr lvl="8" rtl="0">
              <a:lnSpc>
                <a:spcPct val="100000"/>
              </a:lnSpc>
              <a:spcBef>
                <a:spcPts val="0"/>
              </a:spcBef>
              <a:spcAft>
                <a:spcPts val="0"/>
              </a:spcAft>
              <a:buSzPts val="2400"/>
              <a:buFont typeface="Bodoni Moda"/>
              <a:buNone/>
              <a:defRPr b="1" sz="2400">
                <a:latin typeface="Bodoni Moda"/>
                <a:ea typeface="Bodoni Moda"/>
                <a:cs typeface="Bodoni Moda"/>
                <a:sym typeface="Bodoni Moda"/>
              </a:defRPr>
            </a:lvl9pPr>
          </a:lstStyle>
          <a:p/>
        </p:txBody>
      </p:sp>
      <p:sp>
        <p:nvSpPr>
          <p:cNvPr id="248" name="Google Shape;248;p13"/>
          <p:cNvSpPr txBox="1"/>
          <p:nvPr>
            <p:ph idx="14" type="subTitle"/>
          </p:nvPr>
        </p:nvSpPr>
        <p:spPr>
          <a:xfrm>
            <a:off x="5604599" y="2544000"/>
            <a:ext cx="2639700" cy="46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odoni Moda"/>
              <a:buNone/>
              <a:defRPr sz="1800">
                <a:solidFill>
                  <a:schemeClr val="dk1"/>
                </a:solidFill>
                <a:latin typeface="Bodoni Moda Black"/>
                <a:ea typeface="Bodoni Moda Black"/>
                <a:cs typeface="Bodoni Moda Black"/>
                <a:sym typeface="Bodoni Moda Black"/>
              </a:defRPr>
            </a:lvl1pPr>
            <a:lvl2pPr lvl="1" rtl="0">
              <a:lnSpc>
                <a:spcPct val="100000"/>
              </a:lnSpc>
              <a:spcBef>
                <a:spcPts val="0"/>
              </a:spcBef>
              <a:spcAft>
                <a:spcPts val="0"/>
              </a:spcAft>
              <a:buSzPts val="2400"/>
              <a:buFont typeface="Bodoni Moda"/>
              <a:buNone/>
              <a:defRPr b="1" sz="2400">
                <a:latin typeface="Bodoni Moda"/>
                <a:ea typeface="Bodoni Moda"/>
                <a:cs typeface="Bodoni Moda"/>
                <a:sym typeface="Bodoni Moda"/>
              </a:defRPr>
            </a:lvl2pPr>
            <a:lvl3pPr lvl="2" rtl="0">
              <a:lnSpc>
                <a:spcPct val="100000"/>
              </a:lnSpc>
              <a:spcBef>
                <a:spcPts val="0"/>
              </a:spcBef>
              <a:spcAft>
                <a:spcPts val="0"/>
              </a:spcAft>
              <a:buSzPts val="2400"/>
              <a:buFont typeface="Bodoni Moda"/>
              <a:buNone/>
              <a:defRPr b="1" sz="2400">
                <a:latin typeface="Bodoni Moda"/>
                <a:ea typeface="Bodoni Moda"/>
                <a:cs typeface="Bodoni Moda"/>
                <a:sym typeface="Bodoni Moda"/>
              </a:defRPr>
            </a:lvl3pPr>
            <a:lvl4pPr lvl="3" rtl="0">
              <a:lnSpc>
                <a:spcPct val="100000"/>
              </a:lnSpc>
              <a:spcBef>
                <a:spcPts val="0"/>
              </a:spcBef>
              <a:spcAft>
                <a:spcPts val="0"/>
              </a:spcAft>
              <a:buSzPts val="2400"/>
              <a:buFont typeface="Bodoni Moda"/>
              <a:buNone/>
              <a:defRPr b="1" sz="2400">
                <a:latin typeface="Bodoni Moda"/>
                <a:ea typeface="Bodoni Moda"/>
                <a:cs typeface="Bodoni Moda"/>
                <a:sym typeface="Bodoni Moda"/>
              </a:defRPr>
            </a:lvl4pPr>
            <a:lvl5pPr lvl="4" rtl="0">
              <a:lnSpc>
                <a:spcPct val="100000"/>
              </a:lnSpc>
              <a:spcBef>
                <a:spcPts val="0"/>
              </a:spcBef>
              <a:spcAft>
                <a:spcPts val="0"/>
              </a:spcAft>
              <a:buSzPts val="2400"/>
              <a:buFont typeface="Bodoni Moda"/>
              <a:buNone/>
              <a:defRPr b="1" sz="2400">
                <a:latin typeface="Bodoni Moda"/>
                <a:ea typeface="Bodoni Moda"/>
                <a:cs typeface="Bodoni Moda"/>
                <a:sym typeface="Bodoni Moda"/>
              </a:defRPr>
            </a:lvl5pPr>
            <a:lvl6pPr lvl="5" rtl="0">
              <a:lnSpc>
                <a:spcPct val="100000"/>
              </a:lnSpc>
              <a:spcBef>
                <a:spcPts val="0"/>
              </a:spcBef>
              <a:spcAft>
                <a:spcPts val="0"/>
              </a:spcAft>
              <a:buSzPts val="2400"/>
              <a:buFont typeface="Bodoni Moda"/>
              <a:buNone/>
              <a:defRPr b="1" sz="2400">
                <a:latin typeface="Bodoni Moda"/>
                <a:ea typeface="Bodoni Moda"/>
                <a:cs typeface="Bodoni Moda"/>
                <a:sym typeface="Bodoni Moda"/>
              </a:defRPr>
            </a:lvl6pPr>
            <a:lvl7pPr lvl="6" rtl="0">
              <a:lnSpc>
                <a:spcPct val="100000"/>
              </a:lnSpc>
              <a:spcBef>
                <a:spcPts val="0"/>
              </a:spcBef>
              <a:spcAft>
                <a:spcPts val="0"/>
              </a:spcAft>
              <a:buSzPts val="2400"/>
              <a:buFont typeface="Bodoni Moda"/>
              <a:buNone/>
              <a:defRPr b="1" sz="2400">
                <a:latin typeface="Bodoni Moda"/>
                <a:ea typeface="Bodoni Moda"/>
                <a:cs typeface="Bodoni Moda"/>
                <a:sym typeface="Bodoni Moda"/>
              </a:defRPr>
            </a:lvl7pPr>
            <a:lvl8pPr lvl="7" rtl="0">
              <a:lnSpc>
                <a:spcPct val="100000"/>
              </a:lnSpc>
              <a:spcBef>
                <a:spcPts val="0"/>
              </a:spcBef>
              <a:spcAft>
                <a:spcPts val="0"/>
              </a:spcAft>
              <a:buSzPts val="2400"/>
              <a:buFont typeface="Bodoni Moda"/>
              <a:buNone/>
              <a:defRPr b="1" sz="2400">
                <a:latin typeface="Bodoni Moda"/>
                <a:ea typeface="Bodoni Moda"/>
                <a:cs typeface="Bodoni Moda"/>
                <a:sym typeface="Bodoni Moda"/>
              </a:defRPr>
            </a:lvl8pPr>
            <a:lvl9pPr lvl="8" rtl="0">
              <a:lnSpc>
                <a:spcPct val="100000"/>
              </a:lnSpc>
              <a:spcBef>
                <a:spcPts val="0"/>
              </a:spcBef>
              <a:spcAft>
                <a:spcPts val="0"/>
              </a:spcAft>
              <a:buSzPts val="2400"/>
              <a:buFont typeface="Bodoni Moda"/>
              <a:buNone/>
              <a:defRPr b="1" sz="2400">
                <a:latin typeface="Bodoni Moda"/>
                <a:ea typeface="Bodoni Moda"/>
                <a:cs typeface="Bodoni Moda"/>
                <a:sym typeface="Bodoni Moda"/>
              </a:defRPr>
            </a:lvl9pPr>
          </a:lstStyle>
          <a:p/>
        </p:txBody>
      </p:sp>
      <p:sp>
        <p:nvSpPr>
          <p:cNvPr id="249" name="Google Shape;249;p13"/>
          <p:cNvSpPr txBox="1"/>
          <p:nvPr>
            <p:ph idx="15" type="subTitle"/>
          </p:nvPr>
        </p:nvSpPr>
        <p:spPr>
          <a:xfrm>
            <a:off x="5604599" y="3558413"/>
            <a:ext cx="2639700" cy="46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odoni Moda"/>
              <a:buNone/>
              <a:defRPr sz="1800">
                <a:solidFill>
                  <a:schemeClr val="dk1"/>
                </a:solidFill>
                <a:latin typeface="Bodoni Moda Black"/>
                <a:ea typeface="Bodoni Moda Black"/>
                <a:cs typeface="Bodoni Moda Black"/>
                <a:sym typeface="Bodoni Moda Black"/>
              </a:defRPr>
            </a:lvl1pPr>
            <a:lvl2pPr lvl="1" rtl="0">
              <a:lnSpc>
                <a:spcPct val="100000"/>
              </a:lnSpc>
              <a:spcBef>
                <a:spcPts val="0"/>
              </a:spcBef>
              <a:spcAft>
                <a:spcPts val="0"/>
              </a:spcAft>
              <a:buSzPts val="2400"/>
              <a:buFont typeface="Bodoni Moda"/>
              <a:buNone/>
              <a:defRPr b="1" sz="2400">
                <a:latin typeface="Bodoni Moda"/>
                <a:ea typeface="Bodoni Moda"/>
                <a:cs typeface="Bodoni Moda"/>
                <a:sym typeface="Bodoni Moda"/>
              </a:defRPr>
            </a:lvl2pPr>
            <a:lvl3pPr lvl="2" rtl="0">
              <a:lnSpc>
                <a:spcPct val="100000"/>
              </a:lnSpc>
              <a:spcBef>
                <a:spcPts val="0"/>
              </a:spcBef>
              <a:spcAft>
                <a:spcPts val="0"/>
              </a:spcAft>
              <a:buSzPts val="2400"/>
              <a:buFont typeface="Bodoni Moda"/>
              <a:buNone/>
              <a:defRPr b="1" sz="2400">
                <a:latin typeface="Bodoni Moda"/>
                <a:ea typeface="Bodoni Moda"/>
                <a:cs typeface="Bodoni Moda"/>
                <a:sym typeface="Bodoni Moda"/>
              </a:defRPr>
            </a:lvl3pPr>
            <a:lvl4pPr lvl="3" rtl="0">
              <a:lnSpc>
                <a:spcPct val="100000"/>
              </a:lnSpc>
              <a:spcBef>
                <a:spcPts val="0"/>
              </a:spcBef>
              <a:spcAft>
                <a:spcPts val="0"/>
              </a:spcAft>
              <a:buSzPts val="2400"/>
              <a:buFont typeface="Bodoni Moda"/>
              <a:buNone/>
              <a:defRPr b="1" sz="2400">
                <a:latin typeface="Bodoni Moda"/>
                <a:ea typeface="Bodoni Moda"/>
                <a:cs typeface="Bodoni Moda"/>
                <a:sym typeface="Bodoni Moda"/>
              </a:defRPr>
            </a:lvl4pPr>
            <a:lvl5pPr lvl="4" rtl="0">
              <a:lnSpc>
                <a:spcPct val="100000"/>
              </a:lnSpc>
              <a:spcBef>
                <a:spcPts val="0"/>
              </a:spcBef>
              <a:spcAft>
                <a:spcPts val="0"/>
              </a:spcAft>
              <a:buSzPts val="2400"/>
              <a:buFont typeface="Bodoni Moda"/>
              <a:buNone/>
              <a:defRPr b="1" sz="2400">
                <a:latin typeface="Bodoni Moda"/>
                <a:ea typeface="Bodoni Moda"/>
                <a:cs typeface="Bodoni Moda"/>
                <a:sym typeface="Bodoni Moda"/>
              </a:defRPr>
            </a:lvl5pPr>
            <a:lvl6pPr lvl="5" rtl="0">
              <a:lnSpc>
                <a:spcPct val="100000"/>
              </a:lnSpc>
              <a:spcBef>
                <a:spcPts val="0"/>
              </a:spcBef>
              <a:spcAft>
                <a:spcPts val="0"/>
              </a:spcAft>
              <a:buSzPts val="2400"/>
              <a:buFont typeface="Bodoni Moda"/>
              <a:buNone/>
              <a:defRPr b="1" sz="2400">
                <a:latin typeface="Bodoni Moda"/>
                <a:ea typeface="Bodoni Moda"/>
                <a:cs typeface="Bodoni Moda"/>
                <a:sym typeface="Bodoni Moda"/>
              </a:defRPr>
            </a:lvl6pPr>
            <a:lvl7pPr lvl="6" rtl="0">
              <a:lnSpc>
                <a:spcPct val="100000"/>
              </a:lnSpc>
              <a:spcBef>
                <a:spcPts val="0"/>
              </a:spcBef>
              <a:spcAft>
                <a:spcPts val="0"/>
              </a:spcAft>
              <a:buSzPts val="2400"/>
              <a:buFont typeface="Bodoni Moda"/>
              <a:buNone/>
              <a:defRPr b="1" sz="2400">
                <a:latin typeface="Bodoni Moda"/>
                <a:ea typeface="Bodoni Moda"/>
                <a:cs typeface="Bodoni Moda"/>
                <a:sym typeface="Bodoni Moda"/>
              </a:defRPr>
            </a:lvl7pPr>
            <a:lvl8pPr lvl="7" rtl="0">
              <a:lnSpc>
                <a:spcPct val="100000"/>
              </a:lnSpc>
              <a:spcBef>
                <a:spcPts val="0"/>
              </a:spcBef>
              <a:spcAft>
                <a:spcPts val="0"/>
              </a:spcAft>
              <a:buSzPts val="2400"/>
              <a:buFont typeface="Bodoni Moda"/>
              <a:buNone/>
              <a:defRPr b="1" sz="2400">
                <a:latin typeface="Bodoni Moda"/>
                <a:ea typeface="Bodoni Moda"/>
                <a:cs typeface="Bodoni Moda"/>
                <a:sym typeface="Bodoni Moda"/>
              </a:defRPr>
            </a:lvl8pPr>
            <a:lvl9pPr lvl="8" rtl="0">
              <a:lnSpc>
                <a:spcPct val="100000"/>
              </a:lnSpc>
              <a:spcBef>
                <a:spcPts val="0"/>
              </a:spcBef>
              <a:spcAft>
                <a:spcPts val="0"/>
              </a:spcAft>
              <a:buSzPts val="2400"/>
              <a:buFont typeface="Bodoni Moda"/>
              <a:buNone/>
              <a:defRPr b="1" sz="2400">
                <a:latin typeface="Bodoni Moda"/>
                <a:ea typeface="Bodoni Moda"/>
                <a:cs typeface="Bodoni Moda"/>
                <a:sym typeface="Bodoni Moda"/>
              </a:defRPr>
            </a:lvl9pPr>
          </a:lstStyle>
          <a:p/>
        </p:txBody>
      </p:sp>
      <p:grpSp>
        <p:nvGrpSpPr>
          <p:cNvPr id="250" name="Google Shape;250;p13"/>
          <p:cNvGrpSpPr/>
          <p:nvPr/>
        </p:nvGrpSpPr>
        <p:grpSpPr>
          <a:xfrm>
            <a:off x="269209" y="364875"/>
            <a:ext cx="8605147" cy="4413775"/>
            <a:chOff x="338850" y="364863"/>
            <a:chExt cx="8466300" cy="4413775"/>
          </a:xfrm>
        </p:grpSpPr>
        <p:cxnSp>
          <p:nvCxnSpPr>
            <p:cNvPr id="251" name="Google Shape;251;p13"/>
            <p:cNvCxnSpPr/>
            <p:nvPr/>
          </p:nvCxnSpPr>
          <p:spPr>
            <a:xfrm>
              <a:off x="338850" y="364863"/>
              <a:ext cx="8466300" cy="0"/>
            </a:xfrm>
            <a:prstGeom prst="straightConnector1">
              <a:avLst/>
            </a:prstGeom>
            <a:noFill/>
            <a:ln cap="flat" cmpd="sng" w="9525">
              <a:solidFill>
                <a:schemeClr val="accent1"/>
              </a:solidFill>
              <a:prstDash val="solid"/>
              <a:round/>
              <a:headEnd len="med" w="med" type="none"/>
              <a:tailEnd len="med" w="med" type="none"/>
            </a:ln>
          </p:spPr>
        </p:cxnSp>
        <p:cxnSp>
          <p:nvCxnSpPr>
            <p:cNvPr id="252" name="Google Shape;252;p13"/>
            <p:cNvCxnSpPr/>
            <p:nvPr/>
          </p:nvCxnSpPr>
          <p:spPr>
            <a:xfrm>
              <a:off x="338850" y="4778638"/>
              <a:ext cx="8466300" cy="0"/>
            </a:xfrm>
            <a:prstGeom prst="straightConnector1">
              <a:avLst/>
            </a:prstGeom>
            <a:noFill/>
            <a:ln cap="flat" cmpd="sng" w="9525">
              <a:solidFill>
                <a:schemeClr val="accent1"/>
              </a:solidFill>
              <a:prstDash val="solid"/>
              <a:round/>
              <a:headEnd len="med" w="med" type="none"/>
              <a:tailEnd len="med" w="med" type="none"/>
            </a:ln>
          </p:spPr>
        </p:cxnSp>
      </p:grpSp>
      <p:grpSp>
        <p:nvGrpSpPr>
          <p:cNvPr id="253" name="Google Shape;253;p13"/>
          <p:cNvGrpSpPr/>
          <p:nvPr/>
        </p:nvGrpSpPr>
        <p:grpSpPr>
          <a:xfrm>
            <a:off x="8484630" y="4460284"/>
            <a:ext cx="389720" cy="143686"/>
            <a:chOff x="8041030" y="4460284"/>
            <a:chExt cx="389720" cy="143686"/>
          </a:xfrm>
        </p:grpSpPr>
        <p:grpSp>
          <p:nvGrpSpPr>
            <p:cNvPr id="254" name="Google Shape;254;p13"/>
            <p:cNvGrpSpPr/>
            <p:nvPr/>
          </p:nvGrpSpPr>
          <p:grpSpPr>
            <a:xfrm>
              <a:off x="8041030" y="4460284"/>
              <a:ext cx="157579" cy="143686"/>
              <a:chOff x="2574625" y="1658650"/>
              <a:chExt cx="2081625" cy="1898100"/>
            </a:xfrm>
          </p:grpSpPr>
          <p:sp>
            <p:nvSpPr>
              <p:cNvPr id="255" name="Google Shape;255;p13"/>
              <p:cNvSpPr/>
              <p:nvPr/>
            </p:nvSpPr>
            <p:spPr>
              <a:xfrm>
                <a:off x="3713125" y="2406325"/>
                <a:ext cx="943125" cy="404450"/>
              </a:xfrm>
              <a:custGeom>
                <a:rect b="b" l="l" r="r" t="t"/>
                <a:pathLst>
                  <a:path extrusionOk="0" h="16178" w="37725">
                    <a:moveTo>
                      <a:pt x="28888" y="15226"/>
                    </a:moveTo>
                    <a:lnTo>
                      <a:pt x="1" y="8089"/>
                    </a:lnTo>
                    <a:lnTo>
                      <a:pt x="28888" y="952"/>
                    </a:lnTo>
                    <a:cubicBezTo>
                      <a:pt x="33510" y="1"/>
                      <a:pt x="37725" y="3467"/>
                      <a:pt x="37725" y="8089"/>
                    </a:cubicBezTo>
                    <a:cubicBezTo>
                      <a:pt x="37725" y="12643"/>
                      <a:pt x="33510" y="16178"/>
                      <a:pt x="28888" y="1522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3"/>
              <p:cNvSpPr/>
              <p:nvPr/>
            </p:nvSpPr>
            <p:spPr>
              <a:xfrm>
                <a:off x="3665550" y="1660350"/>
                <a:ext cx="593075" cy="864950"/>
              </a:xfrm>
              <a:custGeom>
                <a:rect b="b" l="l" r="r" t="t"/>
                <a:pathLst>
                  <a:path extrusionOk="0" h="34598" w="23723">
                    <a:moveTo>
                      <a:pt x="20664" y="13323"/>
                    </a:moveTo>
                    <a:lnTo>
                      <a:pt x="0" y="34598"/>
                    </a:lnTo>
                    <a:lnTo>
                      <a:pt x="8293" y="6322"/>
                    </a:lnTo>
                    <a:cubicBezTo>
                      <a:pt x="9720" y="1972"/>
                      <a:pt x="14886" y="1"/>
                      <a:pt x="18896" y="2312"/>
                    </a:cubicBezTo>
                    <a:cubicBezTo>
                      <a:pt x="22907" y="4555"/>
                      <a:pt x="23722" y="9856"/>
                      <a:pt x="20664" y="1332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3"/>
              <p:cNvSpPr/>
              <p:nvPr/>
            </p:nvSpPr>
            <p:spPr>
              <a:xfrm>
                <a:off x="2972250" y="2691800"/>
                <a:ext cx="594775" cy="864950"/>
              </a:xfrm>
              <a:custGeom>
                <a:rect b="b" l="l" r="r" t="t"/>
                <a:pathLst>
                  <a:path extrusionOk="0" h="34598" w="23791">
                    <a:moveTo>
                      <a:pt x="4894" y="32355"/>
                    </a:moveTo>
                    <a:cubicBezTo>
                      <a:pt x="952" y="30044"/>
                      <a:pt x="0" y="24674"/>
                      <a:pt x="3127" y="21208"/>
                    </a:cubicBezTo>
                    <a:lnTo>
                      <a:pt x="23790" y="1"/>
                    </a:lnTo>
                    <a:lnTo>
                      <a:pt x="15566" y="28277"/>
                    </a:lnTo>
                    <a:cubicBezTo>
                      <a:pt x="14070" y="32695"/>
                      <a:pt x="8905" y="34598"/>
                      <a:pt x="4894" y="3235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3"/>
              <p:cNvSpPr/>
              <p:nvPr/>
            </p:nvSpPr>
            <p:spPr>
              <a:xfrm>
                <a:off x="2972250" y="1658650"/>
                <a:ext cx="594775" cy="864950"/>
              </a:xfrm>
              <a:custGeom>
                <a:rect b="b" l="l" r="r" t="t"/>
                <a:pathLst>
                  <a:path extrusionOk="0" h="34598" w="23791">
                    <a:moveTo>
                      <a:pt x="4894" y="2312"/>
                    </a:moveTo>
                    <a:cubicBezTo>
                      <a:pt x="8905" y="1"/>
                      <a:pt x="14070" y="1972"/>
                      <a:pt x="15566" y="6322"/>
                    </a:cubicBezTo>
                    <a:lnTo>
                      <a:pt x="23790" y="34598"/>
                    </a:lnTo>
                    <a:lnTo>
                      <a:pt x="3127" y="13323"/>
                    </a:lnTo>
                    <a:cubicBezTo>
                      <a:pt x="0" y="9924"/>
                      <a:pt x="816" y="4623"/>
                      <a:pt x="4894" y="231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3"/>
              <p:cNvSpPr/>
              <p:nvPr/>
            </p:nvSpPr>
            <p:spPr>
              <a:xfrm>
                <a:off x="2574625" y="2406325"/>
                <a:ext cx="943100" cy="404450"/>
              </a:xfrm>
              <a:custGeom>
                <a:rect b="b" l="l" r="r" t="t"/>
                <a:pathLst>
                  <a:path extrusionOk="0" h="16178" w="37724">
                    <a:moveTo>
                      <a:pt x="8836" y="15226"/>
                    </a:moveTo>
                    <a:cubicBezTo>
                      <a:pt x="4282" y="16178"/>
                      <a:pt x="0" y="12643"/>
                      <a:pt x="0" y="8089"/>
                    </a:cubicBezTo>
                    <a:cubicBezTo>
                      <a:pt x="0" y="3467"/>
                      <a:pt x="4282" y="1"/>
                      <a:pt x="8836" y="952"/>
                    </a:cubicBezTo>
                    <a:lnTo>
                      <a:pt x="37724" y="808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3"/>
              <p:cNvSpPr/>
              <p:nvPr/>
            </p:nvSpPr>
            <p:spPr>
              <a:xfrm>
                <a:off x="3663850" y="2693500"/>
                <a:ext cx="594775" cy="863250"/>
              </a:xfrm>
              <a:custGeom>
                <a:rect b="b" l="l" r="r" t="t"/>
                <a:pathLst>
                  <a:path extrusionOk="0" h="34530" w="23791">
                    <a:moveTo>
                      <a:pt x="18896" y="32287"/>
                    </a:moveTo>
                    <a:cubicBezTo>
                      <a:pt x="14886" y="34530"/>
                      <a:pt x="9720" y="32627"/>
                      <a:pt x="8293" y="28277"/>
                    </a:cubicBezTo>
                    <a:lnTo>
                      <a:pt x="1" y="1"/>
                    </a:lnTo>
                    <a:lnTo>
                      <a:pt x="20664" y="21208"/>
                    </a:lnTo>
                    <a:cubicBezTo>
                      <a:pt x="23790" y="24606"/>
                      <a:pt x="22975" y="29976"/>
                      <a:pt x="18896" y="3228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1" name="Google Shape;261;p13"/>
            <p:cNvGrpSpPr/>
            <p:nvPr/>
          </p:nvGrpSpPr>
          <p:grpSpPr>
            <a:xfrm>
              <a:off x="8273171" y="4460284"/>
              <a:ext cx="157579" cy="143686"/>
              <a:chOff x="2574625" y="1658650"/>
              <a:chExt cx="2081625" cy="1898100"/>
            </a:xfrm>
          </p:grpSpPr>
          <p:sp>
            <p:nvSpPr>
              <p:cNvPr id="262" name="Google Shape;262;p13"/>
              <p:cNvSpPr/>
              <p:nvPr/>
            </p:nvSpPr>
            <p:spPr>
              <a:xfrm>
                <a:off x="3713125" y="2406325"/>
                <a:ext cx="943125" cy="404450"/>
              </a:xfrm>
              <a:custGeom>
                <a:rect b="b" l="l" r="r" t="t"/>
                <a:pathLst>
                  <a:path extrusionOk="0" h="16178" w="37725">
                    <a:moveTo>
                      <a:pt x="28888" y="15226"/>
                    </a:moveTo>
                    <a:lnTo>
                      <a:pt x="1" y="8089"/>
                    </a:lnTo>
                    <a:lnTo>
                      <a:pt x="28888" y="952"/>
                    </a:lnTo>
                    <a:cubicBezTo>
                      <a:pt x="33510" y="1"/>
                      <a:pt x="37725" y="3467"/>
                      <a:pt x="37725" y="8089"/>
                    </a:cubicBezTo>
                    <a:cubicBezTo>
                      <a:pt x="37725" y="12643"/>
                      <a:pt x="33510" y="16178"/>
                      <a:pt x="28888" y="1522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3"/>
              <p:cNvSpPr/>
              <p:nvPr/>
            </p:nvSpPr>
            <p:spPr>
              <a:xfrm>
                <a:off x="3665550" y="1660350"/>
                <a:ext cx="593075" cy="864950"/>
              </a:xfrm>
              <a:custGeom>
                <a:rect b="b" l="l" r="r" t="t"/>
                <a:pathLst>
                  <a:path extrusionOk="0" h="34598" w="23723">
                    <a:moveTo>
                      <a:pt x="20664" y="13323"/>
                    </a:moveTo>
                    <a:lnTo>
                      <a:pt x="0" y="34598"/>
                    </a:lnTo>
                    <a:lnTo>
                      <a:pt x="8293" y="6322"/>
                    </a:lnTo>
                    <a:cubicBezTo>
                      <a:pt x="9720" y="1972"/>
                      <a:pt x="14886" y="1"/>
                      <a:pt x="18896" y="2312"/>
                    </a:cubicBezTo>
                    <a:cubicBezTo>
                      <a:pt x="22907" y="4555"/>
                      <a:pt x="23722" y="9856"/>
                      <a:pt x="20664" y="1332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3"/>
              <p:cNvSpPr/>
              <p:nvPr/>
            </p:nvSpPr>
            <p:spPr>
              <a:xfrm>
                <a:off x="2972250" y="2691800"/>
                <a:ext cx="594775" cy="864950"/>
              </a:xfrm>
              <a:custGeom>
                <a:rect b="b" l="l" r="r" t="t"/>
                <a:pathLst>
                  <a:path extrusionOk="0" h="34598" w="23791">
                    <a:moveTo>
                      <a:pt x="4894" y="32355"/>
                    </a:moveTo>
                    <a:cubicBezTo>
                      <a:pt x="952" y="30044"/>
                      <a:pt x="0" y="24674"/>
                      <a:pt x="3127" y="21208"/>
                    </a:cubicBezTo>
                    <a:lnTo>
                      <a:pt x="23790" y="1"/>
                    </a:lnTo>
                    <a:lnTo>
                      <a:pt x="15566" y="28277"/>
                    </a:lnTo>
                    <a:cubicBezTo>
                      <a:pt x="14070" y="32695"/>
                      <a:pt x="8905" y="34598"/>
                      <a:pt x="4894" y="3235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3"/>
              <p:cNvSpPr/>
              <p:nvPr/>
            </p:nvSpPr>
            <p:spPr>
              <a:xfrm>
                <a:off x="2972250" y="1658650"/>
                <a:ext cx="594775" cy="864950"/>
              </a:xfrm>
              <a:custGeom>
                <a:rect b="b" l="l" r="r" t="t"/>
                <a:pathLst>
                  <a:path extrusionOk="0" h="34598" w="23791">
                    <a:moveTo>
                      <a:pt x="4894" y="2312"/>
                    </a:moveTo>
                    <a:cubicBezTo>
                      <a:pt x="8905" y="1"/>
                      <a:pt x="14070" y="1972"/>
                      <a:pt x="15566" y="6322"/>
                    </a:cubicBezTo>
                    <a:lnTo>
                      <a:pt x="23790" y="34598"/>
                    </a:lnTo>
                    <a:lnTo>
                      <a:pt x="3127" y="13323"/>
                    </a:lnTo>
                    <a:cubicBezTo>
                      <a:pt x="0" y="9924"/>
                      <a:pt x="816" y="4623"/>
                      <a:pt x="4894" y="231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3"/>
              <p:cNvSpPr/>
              <p:nvPr/>
            </p:nvSpPr>
            <p:spPr>
              <a:xfrm>
                <a:off x="2574625" y="2406325"/>
                <a:ext cx="943100" cy="404450"/>
              </a:xfrm>
              <a:custGeom>
                <a:rect b="b" l="l" r="r" t="t"/>
                <a:pathLst>
                  <a:path extrusionOk="0" h="16178" w="37724">
                    <a:moveTo>
                      <a:pt x="8836" y="15226"/>
                    </a:moveTo>
                    <a:cubicBezTo>
                      <a:pt x="4282" y="16178"/>
                      <a:pt x="0" y="12643"/>
                      <a:pt x="0" y="8089"/>
                    </a:cubicBezTo>
                    <a:cubicBezTo>
                      <a:pt x="0" y="3467"/>
                      <a:pt x="4282" y="1"/>
                      <a:pt x="8836" y="952"/>
                    </a:cubicBezTo>
                    <a:lnTo>
                      <a:pt x="37724" y="808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3"/>
              <p:cNvSpPr/>
              <p:nvPr/>
            </p:nvSpPr>
            <p:spPr>
              <a:xfrm>
                <a:off x="3663850" y="2693500"/>
                <a:ext cx="594775" cy="863250"/>
              </a:xfrm>
              <a:custGeom>
                <a:rect b="b" l="l" r="r" t="t"/>
                <a:pathLst>
                  <a:path extrusionOk="0" h="34530" w="23791">
                    <a:moveTo>
                      <a:pt x="18896" y="32287"/>
                    </a:moveTo>
                    <a:cubicBezTo>
                      <a:pt x="14886" y="34530"/>
                      <a:pt x="9720" y="32627"/>
                      <a:pt x="8293" y="28277"/>
                    </a:cubicBezTo>
                    <a:lnTo>
                      <a:pt x="1" y="1"/>
                    </a:lnTo>
                    <a:lnTo>
                      <a:pt x="20664" y="21208"/>
                    </a:lnTo>
                    <a:cubicBezTo>
                      <a:pt x="23790" y="24606"/>
                      <a:pt x="22975" y="29976"/>
                      <a:pt x="18896" y="3228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268" name="Shape 268"/>
        <p:cNvGrpSpPr/>
        <p:nvPr/>
      </p:nvGrpSpPr>
      <p:grpSpPr>
        <a:xfrm>
          <a:off x="0" y="0"/>
          <a:ext cx="0" cy="0"/>
          <a:chOff x="0" y="0"/>
          <a:chExt cx="0" cy="0"/>
        </a:xfrm>
      </p:grpSpPr>
      <p:sp>
        <p:nvSpPr>
          <p:cNvPr id="269" name="Google Shape;269;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270" name="Google Shape;270;p14"/>
          <p:cNvGrpSpPr/>
          <p:nvPr/>
        </p:nvGrpSpPr>
        <p:grpSpPr>
          <a:xfrm>
            <a:off x="269209" y="364875"/>
            <a:ext cx="8605147" cy="4413775"/>
            <a:chOff x="338850" y="364863"/>
            <a:chExt cx="8466300" cy="4413775"/>
          </a:xfrm>
        </p:grpSpPr>
        <p:cxnSp>
          <p:nvCxnSpPr>
            <p:cNvPr id="271" name="Google Shape;271;p14"/>
            <p:cNvCxnSpPr/>
            <p:nvPr/>
          </p:nvCxnSpPr>
          <p:spPr>
            <a:xfrm>
              <a:off x="338850" y="364863"/>
              <a:ext cx="8466300" cy="0"/>
            </a:xfrm>
            <a:prstGeom prst="straightConnector1">
              <a:avLst/>
            </a:prstGeom>
            <a:noFill/>
            <a:ln cap="flat" cmpd="sng" w="9525">
              <a:solidFill>
                <a:schemeClr val="accent1"/>
              </a:solidFill>
              <a:prstDash val="solid"/>
              <a:round/>
              <a:headEnd len="med" w="med" type="none"/>
              <a:tailEnd len="med" w="med" type="none"/>
            </a:ln>
          </p:spPr>
        </p:cxnSp>
        <p:cxnSp>
          <p:nvCxnSpPr>
            <p:cNvPr id="272" name="Google Shape;272;p14"/>
            <p:cNvCxnSpPr/>
            <p:nvPr/>
          </p:nvCxnSpPr>
          <p:spPr>
            <a:xfrm>
              <a:off x="338850" y="4778638"/>
              <a:ext cx="8466300" cy="0"/>
            </a:xfrm>
            <a:prstGeom prst="straightConnector1">
              <a:avLst/>
            </a:prstGeom>
            <a:noFill/>
            <a:ln cap="flat" cmpd="sng" w="9525">
              <a:solidFill>
                <a:schemeClr val="accent1"/>
              </a:solidFill>
              <a:prstDash val="solid"/>
              <a:round/>
              <a:headEnd len="med" w="med" type="none"/>
              <a:tailEnd len="med" w="med" type="none"/>
            </a:ln>
          </p:spPr>
        </p:cxnSp>
      </p:grpSp>
      <p:grpSp>
        <p:nvGrpSpPr>
          <p:cNvPr id="273" name="Google Shape;273;p14"/>
          <p:cNvGrpSpPr/>
          <p:nvPr/>
        </p:nvGrpSpPr>
        <p:grpSpPr>
          <a:xfrm rot="5400000">
            <a:off x="8491556" y="4221295"/>
            <a:ext cx="621873" cy="143698"/>
            <a:chOff x="6866421" y="671425"/>
            <a:chExt cx="1012822" cy="234036"/>
          </a:xfrm>
        </p:grpSpPr>
        <p:grpSp>
          <p:nvGrpSpPr>
            <p:cNvPr id="274" name="Google Shape;274;p14"/>
            <p:cNvGrpSpPr/>
            <p:nvPr/>
          </p:nvGrpSpPr>
          <p:grpSpPr>
            <a:xfrm>
              <a:off x="6866421" y="671425"/>
              <a:ext cx="256664" cy="234036"/>
              <a:chOff x="2574625" y="1658650"/>
              <a:chExt cx="2081625" cy="1898100"/>
            </a:xfrm>
          </p:grpSpPr>
          <p:sp>
            <p:nvSpPr>
              <p:cNvPr id="275" name="Google Shape;275;p14"/>
              <p:cNvSpPr/>
              <p:nvPr/>
            </p:nvSpPr>
            <p:spPr>
              <a:xfrm>
                <a:off x="3713125" y="2406325"/>
                <a:ext cx="943125" cy="404450"/>
              </a:xfrm>
              <a:custGeom>
                <a:rect b="b" l="l" r="r" t="t"/>
                <a:pathLst>
                  <a:path extrusionOk="0" h="16178" w="37725">
                    <a:moveTo>
                      <a:pt x="28888" y="15226"/>
                    </a:moveTo>
                    <a:lnTo>
                      <a:pt x="1" y="8089"/>
                    </a:lnTo>
                    <a:lnTo>
                      <a:pt x="28888" y="952"/>
                    </a:lnTo>
                    <a:cubicBezTo>
                      <a:pt x="33510" y="1"/>
                      <a:pt x="37725" y="3467"/>
                      <a:pt x="37725" y="8089"/>
                    </a:cubicBezTo>
                    <a:cubicBezTo>
                      <a:pt x="37725" y="12643"/>
                      <a:pt x="33510" y="16178"/>
                      <a:pt x="28888" y="1522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4"/>
              <p:cNvSpPr/>
              <p:nvPr/>
            </p:nvSpPr>
            <p:spPr>
              <a:xfrm>
                <a:off x="3665550" y="1660350"/>
                <a:ext cx="593075" cy="864950"/>
              </a:xfrm>
              <a:custGeom>
                <a:rect b="b" l="l" r="r" t="t"/>
                <a:pathLst>
                  <a:path extrusionOk="0" h="34598" w="23723">
                    <a:moveTo>
                      <a:pt x="20664" y="13323"/>
                    </a:moveTo>
                    <a:lnTo>
                      <a:pt x="0" y="34598"/>
                    </a:lnTo>
                    <a:lnTo>
                      <a:pt x="8293" y="6322"/>
                    </a:lnTo>
                    <a:cubicBezTo>
                      <a:pt x="9720" y="1972"/>
                      <a:pt x="14886" y="1"/>
                      <a:pt x="18896" y="2312"/>
                    </a:cubicBezTo>
                    <a:cubicBezTo>
                      <a:pt x="22907" y="4555"/>
                      <a:pt x="23722" y="9856"/>
                      <a:pt x="20664" y="1332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4"/>
              <p:cNvSpPr/>
              <p:nvPr/>
            </p:nvSpPr>
            <p:spPr>
              <a:xfrm>
                <a:off x="2972250" y="2691800"/>
                <a:ext cx="594775" cy="864950"/>
              </a:xfrm>
              <a:custGeom>
                <a:rect b="b" l="l" r="r" t="t"/>
                <a:pathLst>
                  <a:path extrusionOk="0" h="34598" w="23791">
                    <a:moveTo>
                      <a:pt x="4894" y="32355"/>
                    </a:moveTo>
                    <a:cubicBezTo>
                      <a:pt x="952" y="30044"/>
                      <a:pt x="0" y="24674"/>
                      <a:pt x="3127" y="21208"/>
                    </a:cubicBezTo>
                    <a:lnTo>
                      <a:pt x="23790" y="1"/>
                    </a:lnTo>
                    <a:lnTo>
                      <a:pt x="15566" y="28277"/>
                    </a:lnTo>
                    <a:cubicBezTo>
                      <a:pt x="14070" y="32695"/>
                      <a:pt x="8905" y="34598"/>
                      <a:pt x="4894" y="3235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4"/>
              <p:cNvSpPr/>
              <p:nvPr/>
            </p:nvSpPr>
            <p:spPr>
              <a:xfrm>
                <a:off x="2972250" y="1658650"/>
                <a:ext cx="594775" cy="864950"/>
              </a:xfrm>
              <a:custGeom>
                <a:rect b="b" l="l" r="r" t="t"/>
                <a:pathLst>
                  <a:path extrusionOk="0" h="34598" w="23791">
                    <a:moveTo>
                      <a:pt x="4894" y="2312"/>
                    </a:moveTo>
                    <a:cubicBezTo>
                      <a:pt x="8905" y="1"/>
                      <a:pt x="14070" y="1972"/>
                      <a:pt x="15566" y="6322"/>
                    </a:cubicBezTo>
                    <a:lnTo>
                      <a:pt x="23790" y="34598"/>
                    </a:lnTo>
                    <a:lnTo>
                      <a:pt x="3127" y="13323"/>
                    </a:lnTo>
                    <a:cubicBezTo>
                      <a:pt x="0" y="9924"/>
                      <a:pt x="816" y="4623"/>
                      <a:pt x="4894" y="231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4"/>
              <p:cNvSpPr/>
              <p:nvPr/>
            </p:nvSpPr>
            <p:spPr>
              <a:xfrm>
                <a:off x="2574625" y="2406325"/>
                <a:ext cx="943100" cy="404450"/>
              </a:xfrm>
              <a:custGeom>
                <a:rect b="b" l="l" r="r" t="t"/>
                <a:pathLst>
                  <a:path extrusionOk="0" h="16178" w="37724">
                    <a:moveTo>
                      <a:pt x="8836" y="15226"/>
                    </a:moveTo>
                    <a:cubicBezTo>
                      <a:pt x="4282" y="16178"/>
                      <a:pt x="0" y="12643"/>
                      <a:pt x="0" y="8089"/>
                    </a:cubicBezTo>
                    <a:cubicBezTo>
                      <a:pt x="0" y="3467"/>
                      <a:pt x="4282" y="1"/>
                      <a:pt x="8836" y="952"/>
                    </a:cubicBezTo>
                    <a:lnTo>
                      <a:pt x="37724" y="808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4"/>
              <p:cNvSpPr/>
              <p:nvPr/>
            </p:nvSpPr>
            <p:spPr>
              <a:xfrm>
                <a:off x="3663850" y="2693500"/>
                <a:ext cx="594775" cy="863250"/>
              </a:xfrm>
              <a:custGeom>
                <a:rect b="b" l="l" r="r" t="t"/>
                <a:pathLst>
                  <a:path extrusionOk="0" h="34530" w="23791">
                    <a:moveTo>
                      <a:pt x="18896" y="32287"/>
                    </a:moveTo>
                    <a:cubicBezTo>
                      <a:pt x="14886" y="34530"/>
                      <a:pt x="9720" y="32627"/>
                      <a:pt x="8293" y="28277"/>
                    </a:cubicBezTo>
                    <a:lnTo>
                      <a:pt x="1" y="1"/>
                    </a:lnTo>
                    <a:lnTo>
                      <a:pt x="20664" y="21208"/>
                    </a:lnTo>
                    <a:cubicBezTo>
                      <a:pt x="23790" y="24606"/>
                      <a:pt x="22975" y="29976"/>
                      <a:pt x="18896" y="3228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1" name="Google Shape;281;p14"/>
            <p:cNvGrpSpPr/>
            <p:nvPr/>
          </p:nvGrpSpPr>
          <p:grpSpPr>
            <a:xfrm>
              <a:off x="7244500" y="671425"/>
              <a:ext cx="256664" cy="234036"/>
              <a:chOff x="2574625" y="1658650"/>
              <a:chExt cx="2081625" cy="1898100"/>
            </a:xfrm>
          </p:grpSpPr>
          <p:sp>
            <p:nvSpPr>
              <p:cNvPr id="282" name="Google Shape;282;p14"/>
              <p:cNvSpPr/>
              <p:nvPr/>
            </p:nvSpPr>
            <p:spPr>
              <a:xfrm>
                <a:off x="3713125" y="2406325"/>
                <a:ext cx="943125" cy="404450"/>
              </a:xfrm>
              <a:custGeom>
                <a:rect b="b" l="l" r="r" t="t"/>
                <a:pathLst>
                  <a:path extrusionOk="0" h="16178" w="37725">
                    <a:moveTo>
                      <a:pt x="28888" y="15226"/>
                    </a:moveTo>
                    <a:lnTo>
                      <a:pt x="1" y="8089"/>
                    </a:lnTo>
                    <a:lnTo>
                      <a:pt x="28888" y="952"/>
                    </a:lnTo>
                    <a:cubicBezTo>
                      <a:pt x="33510" y="1"/>
                      <a:pt x="37725" y="3467"/>
                      <a:pt x="37725" y="8089"/>
                    </a:cubicBezTo>
                    <a:cubicBezTo>
                      <a:pt x="37725" y="12643"/>
                      <a:pt x="33510" y="16178"/>
                      <a:pt x="28888" y="1522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4"/>
              <p:cNvSpPr/>
              <p:nvPr/>
            </p:nvSpPr>
            <p:spPr>
              <a:xfrm>
                <a:off x="3665550" y="1660350"/>
                <a:ext cx="593075" cy="864950"/>
              </a:xfrm>
              <a:custGeom>
                <a:rect b="b" l="l" r="r" t="t"/>
                <a:pathLst>
                  <a:path extrusionOk="0" h="34598" w="23723">
                    <a:moveTo>
                      <a:pt x="20664" y="13323"/>
                    </a:moveTo>
                    <a:lnTo>
                      <a:pt x="0" y="34598"/>
                    </a:lnTo>
                    <a:lnTo>
                      <a:pt x="8293" y="6322"/>
                    </a:lnTo>
                    <a:cubicBezTo>
                      <a:pt x="9720" y="1972"/>
                      <a:pt x="14886" y="1"/>
                      <a:pt x="18896" y="2312"/>
                    </a:cubicBezTo>
                    <a:cubicBezTo>
                      <a:pt x="22907" y="4555"/>
                      <a:pt x="23722" y="9856"/>
                      <a:pt x="20664" y="1332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4"/>
              <p:cNvSpPr/>
              <p:nvPr/>
            </p:nvSpPr>
            <p:spPr>
              <a:xfrm>
                <a:off x="2972250" y="2691800"/>
                <a:ext cx="594775" cy="864950"/>
              </a:xfrm>
              <a:custGeom>
                <a:rect b="b" l="l" r="r" t="t"/>
                <a:pathLst>
                  <a:path extrusionOk="0" h="34598" w="23791">
                    <a:moveTo>
                      <a:pt x="4894" y="32355"/>
                    </a:moveTo>
                    <a:cubicBezTo>
                      <a:pt x="952" y="30044"/>
                      <a:pt x="0" y="24674"/>
                      <a:pt x="3127" y="21208"/>
                    </a:cubicBezTo>
                    <a:lnTo>
                      <a:pt x="23790" y="1"/>
                    </a:lnTo>
                    <a:lnTo>
                      <a:pt x="15566" y="28277"/>
                    </a:lnTo>
                    <a:cubicBezTo>
                      <a:pt x="14070" y="32695"/>
                      <a:pt x="8905" y="34598"/>
                      <a:pt x="4894" y="3235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4"/>
              <p:cNvSpPr/>
              <p:nvPr/>
            </p:nvSpPr>
            <p:spPr>
              <a:xfrm>
                <a:off x="2972250" y="1658650"/>
                <a:ext cx="594775" cy="864950"/>
              </a:xfrm>
              <a:custGeom>
                <a:rect b="b" l="l" r="r" t="t"/>
                <a:pathLst>
                  <a:path extrusionOk="0" h="34598" w="23791">
                    <a:moveTo>
                      <a:pt x="4894" y="2312"/>
                    </a:moveTo>
                    <a:cubicBezTo>
                      <a:pt x="8905" y="1"/>
                      <a:pt x="14070" y="1972"/>
                      <a:pt x="15566" y="6322"/>
                    </a:cubicBezTo>
                    <a:lnTo>
                      <a:pt x="23790" y="34598"/>
                    </a:lnTo>
                    <a:lnTo>
                      <a:pt x="3127" y="13323"/>
                    </a:lnTo>
                    <a:cubicBezTo>
                      <a:pt x="0" y="9924"/>
                      <a:pt x="816" y="4623"/>
                      <a:pt x="4894" y="231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4"/>
              <p:cNvSpPr/>
              <p:nvPr/>
            </p:nvSpPr>
            <p:spPr>
              <a:xfrm>
                <a:off x="2574625" y="2406325"/>
                <a:ext cx="943100" cy="404450"/>
              </a:xfrm>
              <a:custGeom>
                <a:rect b="b" l="l" r="r" t="t"/>
                <a:pathLst>
                  <a:path extrusionOk="0" h="16178" w="37724">
                    <a:moveTo>
                      <a:pt x="8836" y="15226"/>
                    </a:moveTo>
                    <a:cubicBezTo>
                      <a:pt x="4282" y="16178"/>
                      <a:pt x="0" y="12643"/>
                      <a:pt x="0" y="8089"/>
                    </a:cubicBezTo>
                    <a:cubicBezTo>
                      <a:pt x="0" y="3467"/>
                      <a:pt x="4282" y="1"/>
                      <a:pt x="8836" y="952"/>
                    </a:cubicBezTo>
                    <a:lnTo>
                      <a:pt x="37724" y="808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4"/>
              <p:cNvSpPr/>
              <p:nvPr/>
            </p:nvSpPr>
            <p:spPr>
              <a:xfrm>
                <a:off x="3663850" y="2693500"/>
                <a:ext cx="594775" cy="863250"/>
              </a:xfrm>
              <a:custGeom>
                <a:rect b="b" l="l" r="r" t="t"/>
                <a:pathLst>
                  <a:path extrusionOk="0" h="34530" w="23791">
                    <a:moveTo>
                      <a:pt x="18896" y="32287"/>
                    </a:moveTo>
                    <a:cubicBezTo>
                      <a:pt x="14886" y="34530"/>
                      <a:pt x="9720" y="32627"/>
                      <a:pt x="8293" y="28277"/>
                    </a:cubicBezTo>
                    <a:lnTo>
                      <a:pt x="1" y="1"/>
                    </a:lnTo>
                    <a:lnTo>
                      <a:pt x="20664" y="21208"/>
                    </a:lnTo>
                    <a:cubicBezTo>
                      <a:pt x="23790" y="24606"/>
                      <a:pt x="22975" y="29976"/>
                      <a:pt x="18896" y="3228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8" name="Google Shape;288;p14"/>
            <p:cNvGrpSpPr/>
            <p:nvPr/>
          </p:nvGrpSpPr>
          <p:grpSpPr>
            <a:xfrm>
              <a:off x="7622579" y="671425"/>
              <a:ext cx="256664" cy="234036"/>
              <a:chOff x="2574625" y="1658650"/>
              <a:chExt cx="2081625" cy="1898100"/>
            </a:xfrm>
          </p:grpSpPr>
          <p:sp>
            <p:nvSpPr>
              <p:cNvPr id="289" name="Google Shape;289;p14"/>
              <p:cNvSpPr/>
              <p:nvPr/>
            </p:nvSpPr>
            <p:spPr>
              <a:xfrm>
                <a:off x="3713125" y="2406325"/>
                <a:ext cx="943125" cy="404450"/>
              </a:xfrm>
              <a:custGeom>
                <a:rect b="b" l="l" r="r" t="t"/>
                <a:pathLst>
                  <a:path extrusionOk="0" h="16178" w="37725">
                    <a:moveTo>
                      <a:pt x="28888" y="15226"/>
                    </a:moveTo>
                    <a:lnTo>
                      <a:pt x="1" y="8089"/>
                    </a:lnTo>
                    <a:lnTo>
                      <a:pt x="28888" y="952"/>
                    </a:lnTo>
                    <a:cubicBezTo>
                      <a:pt x="33510" y="1"/>
                      <a:pt x="37725" y="3467"/>
                      <a:pt x="37725" y="8089"/>
                    </a:cubicBezTo>
                    <a:cubicBezTo>
                      <a:pt x="37725" y="12643"/>
                      <a:pt x="33510" y="16178"/>
                      <a:pt x="28888" y="1522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4"/>
              <p:cNvSpPr/>
              <p:nvPr/>
            </p:nvSpPr>
            <p:spPr>
              <a:xfrm>
                <a:off x="3665550" y="1660350"/>
                <a:ext cx="593075" cy="864950"/>
              </a:xfrm>
              <a:custGeom>
                <a:rect b="b" l="l" r="r" t="t"/>
                <a:pathLst>
                  <a:path extrusionOk="0" h="34598" w="23723">
                    <a:moveTo>
                      <a:pt x="20664" y="13323"/>
                    </a:moveTo>
                    <a:lnTo>
                      <a:pt x="0" y="34598"/>
                    </a:lnTo>
                    <a:lnTo>
                      <a:pt x="8293" y="6322"/>
                    </a:lnTo>
                    <a:cubicBezTo>
                      <a:pt x="9720" y="1972"/>
                      <a:pt x="14886" y="1"/>
                      <a:pt x="18896" y="2312"/>
                    </a:cubicBezTo>
                    <a:cubicBezTo>
                      <a:pt x="22907" y="4555"/>
                      <a:pt x="23722" y="9856"/>
                      <a:pt x="20664" y="1332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4"/>
              <p:cNvSpPr/>
              <p:nvPr/>
            </p:nvSpPr>
            <p:spPr>
              <a:xfrm>
                <a:off x="2972250" y="2691800"/>
                <a:ext cx="594775" cy="864950"/>
              </a:xfrm>
              <a:custGeom>
                <a:rect b="b" l="l" r="r" t="t"/>
                <a:pathLst>
                  <a:path extrusionOk="0" h="34598" w="23791">
                    <a:moveTo>
                      <a:pt x="4894" y="32355"/>
                    </a:moveTo>
                    <a:cubicBezTo>
                      <a:pt x="952" y="30044"/>
                      <a:pt x="0" y="24674"/>
                      <a:pt x="3127" y="21208"/>
                    </a:cubicBezTo>
                    <a:lnTo>
                      <a:pt x="23790" y="1"/>
                    </a:lnTo>
                    <a:lnTo>
                      <a:pt x="15566" y="28277"/>
                    </a:lnTo>
                    <a:cubicBezTo>
                      <a:pt x="14070" y="32695"/>
                      <a:pt x="8905" y="34598"/>
                      <a:pt x="4894" y="3235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4"/>
              <p:cNvSpPr/>
              <p:nvPr/>
            </p:nvSpPr>
            <p:spPr>
              <a:xfrm>
                <a:off x="2972250" y="1658650"/>
                <a:ext cx="594775" cy="864950"/>
              </a:xfrm>
              <a:custGeom>
                <a:rect b="b" l="l" r="r" t="t"/>
                <a:pathLst>
                  <a:path extrusionOk="0" h="34598" w="23791">
                    <a:moveTo>
                      <a:pt x="4894" y="2312"/>
                    </a:moveTo>
                    <a:cubicBezTo>
                      <a:pt x="8905" y="1"/>
                      <a:pt x="14070" y="1972"/>
                      <a:pt x="15566" y="6322"/>
                    </a:cubicBezTo>
                    <a:lnTo>
                      <a:pt x="23790" y="34598"/>
                    </a:lnTo>
                    <a:lnTo>
                      <a:pt x="3127" y="13323"/>
                    </a:lnTo>
                    <a:cubicBezTo>
                      <a:pt x="0" y="9924"/>
                      <a:pt x="816" y="4623"/>
                      <a:pt x="4894" y="231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4"/>
              <p:cNvSpPr/>
              <p:nvPr/>
            </p:nvSpPr>
            <p:spPr>
              <a:xfrm>
                <a:off x="2574625" y="2406325"/>
                <a:ext cx="943100" cy="404450"/>
              </a:xfrm>
              <a:custGeom>
                <a:rect b="b" l="l" r="r" t="t"/>
                <a:pathLst>
                  <a:path extrusionOk="0" h="16178" w="37724">
                    <a:moveTo>
                      <a:pt x="8836" y="15226"/>
                    </a:moveTo>
                    <a:cubicBezTo>
                      <a:pt x="4282" y="16178"/>
                      <a:pt x="0" y="12643"/>
                      <a:pt x="0" y="8089"/>
                    </a:cubicBezTo>
                    <a:cubicBezTo>
                      <a:pt x="0" y="3467"/>
                      <a:pt x="4282" y="1"/>
                      <a:pt x="8836" y="952"/>
                    </a:cubicBezTo>
                    <a:lnTo>
                      <a:pt x="37724" y="808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4"/>
              <p:cNvSpPr/>
              <p:nvPr/>
            </p:nvSpPr>
            <p:spPr>
              <a:xfrm>
                <a:off x="3663850" y="2693500"/>
                <a:ext cx="594775" cy="863250"/>
              </a:xfrm>
              <a:custGeom>
                <a:rect b="b" l="l" r="r" t="t"/>
                <a:pathLst>
                  <a:path extrusionOk="0" h="34530" w="23791">
                    <a:moveTo>
                      <a:pt x="18896" y="32287"/>
                    </a:moveTo>
                    <a:cubicBezTo>
                      <a:pt x="14886" y="34530"/>
                      <a:pt x="9720" y="32627"/>
                      <a:pt x="8293" y="28277"/>
                    </a:cubicBezTo>
                    <a:lnTo>
                      <a:pt x="1" y="1"/>
                    </a:lnTo>
                    <a:lnTo>
                      <a:pt x="20664" y="21208"/>
                    </a:lnTo>
                    <a:cubicBezTo>
                      <a:pt x="23790" y="24606"/>
                      <a:pt x="22975" y="29976"/>
                      <a:pt x="18896" y="3228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bg>
      <p:bgPr>
        <a:solidFill>
          <a:schemeClr val="accent1"/>
        </a:solidFill>
      </p:bgPr>
    </p:bg>
    <p:spTree>
      <p:nvGrpSpPr>
        <p:cNvPr id="295" name="Shape 295"/>
        <p:cNvGrpSpPr/>
        <p:nvPr/>
      </p:nvGrpSpPr>
      <p:grpSpPr>
        <a:xfrm>
          <a:off x="0" y="0"/>
          <a:ext cx="0" cy="0"/>
          <a:chOff x="0" y="0"/>
          <a:chExt cx="0" cy="0"/>
        </a:xfrm>
      </p:grpSpPr>
      <p:sp>
        <p:nvSpPr>
          <p:cNvPr id="296" name="Google Shape;296;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297" name="Google Shape;297;p15"/>
          <p:cNvGrpSpPr/>
          <p:nvPr/>
        </p:nvGrpSpPr>
        <p:grpSpPr>
          <a:xfrm>
            <a:off x="269209" y="364875"/>
            <a:ext cx="8605147" cy="4413775"/>
            <a:chOff x="338850" y="364863"/>
            <a:chExt cx="8466300" cy="4413775"/>
          </a:xfrm>
        </p:grpSpPr>
        <p:cxnSp>
          <p:nvCxnSpPr>
            <p:cNvPr id="298" name="Google Shape;298;p15"/>
            <p:cNvCxnSpPr/>
            <p:nvPr/>
          </p:nvCxnSpPr>
          <p:spPr>
            <a:xfrm>
              <a:off x="338850" y="364863"/>
              <a:ext cx="8466300" cy="0"/>
            </a:xfrm>
            <a:prstGeom prst="straightConnector1">
              <a:avLst/>
            </a:prstGeom>
            <a:noFill/>
            <a:ln cap="flat" cmpd="sng" w="9525">
              <a:solidFill>
                <a:schemeClr val="dk1"/>
              </a:solidFill>
              <a:prstDash val="solid"/>
              <a:round/>
              <a:headEnd len="med" w="med" type="none"/>
              <a:tailEnd len="med" w="med" type="none"/>
            </a:ln>
          </p:spPr>
        </p:cxnSp>
        <p:cxnSp>
          <p:nvCxnSpPr>
            <p:cNvPr id="299" name="Google Shape;299;p15"/>
            <p:cNvCxnSpPr/>
            <p:nvPr/>
          </p:nvCxnSpPr>
          <p:spPr>
            <a:xfrm>
              <a:off x="338850" y="4778638"/>
              <a:ext cx="8466300" cy="0"/>
            </a:xfrm>
            <a:prstGeom prst="straightConnector1">
              <a:avLst/>
            </a:prstGeom>
            <a:noFill/>
            <a:ln cap="flat" cmpd="sng" w="9525">
              <a:solidFill>
                <a:schemeClr val="dk1"/>
              </a:solidFill>
              <a:prstDash val="solid"/>
              <a:round/>
              <a:headEnd len="med" w="med" type="none"/>
              <a:tailEnd len="med" w="med" type="none"/>
            </a:ln>
          </p:spPr>
        </p:cxnSp>
      </p:grpSp>
      <p:grpSp>
        <p:nvGrpSpPr>
          <p:cNvPr id="300" name="Google Shape;300;p15"/>
          <p:cNvGrpSpPr/>
          <p:nvPr/>
        </p:nvGrpSpPr>
        <p:grpSpPr>
          <a:xfrm>
            <a:off x="269205" y="539484"/>
            <a:ext cx="8605120" cy="4064511"/>
            <a:chOff x="269205" y="539484"/>
            <a:chExt cx="8605120" cy="4064511"/>
          </a:xfrm>
        </p:grpSpPr>
        <p:grpSp>
          <p:nvGrpSpPr>
            <p:cNvPr id="301" name="Google Shape;301;p15"/>
            <p:cNvGrpSpPr/>
            <p:nvPr/>
          </p:nvGrpSpPr>
          <p:grpSpPr>
            <a:xfrm>
              <a:off x="8484605" y="539484"/>
              <a:ext cx="389720" cy="143686"/>
              <a:chOff x="8484605" y="539484"/>
              <a:chExt cx="389720" cy="143686"/>
            </a:xfrm>
          </p:grpSpPr>
          <p:grpSp>
            <p:nvGrpSpPr>
              <p:cNvPr id="302" name="Google Shape;302;p15"/>
              <p:cNvGrpSpPr/>
              <p:nvPr/>
            </p:nvGrpSpPr>
            <p:grpSpPr>
              <a:xfrm>
                <a:off x="8484605" y="539484"/>
                <a:ext cx="157579" cy="143686"/>
                <a:chOff x="2574625" y="1658650"/>
                <a:chExt cx="2081625" cy="1898100"/>
              </a:xfrm>
            </p:grpSpPr>
            <p:sp>
              <p:nvSpPr>
                <p:cNvPr id="303" name="Google Shape;303;p15"/>
                <p:cNvSpPr/>
                <p:nvPr/>
              </p:nvSpPr>
              <p:spPr>
                <a:xfrm>
                  <a:off x="3713125" y="2406325"/>
                  <a:ext cx="943125" cy="404450"/>
                </a:xfrm>
                <a:custGeom>
                  <a:rect b="b" l="l" r="r" t="t"/>
                  <a:pathLst>
                    <a:path extrusionOk="0" h="16178" w="37725">
                      <a:moveTo>
                        <a:pt x="28888" y="15226"/>
                      </a:moveTo>
                      <a:lnTo>
                        <a:pt x="1" y="8089"/>
                      </a:lnTo>
                      <a:lnTo>
                        <a:pt x="28888" y="952"/>
                      </a:lnTo>
                      <a:cubicBezTo>
                        <a:pt x="33510" y="1"/>
                        <a:pt x="37725" y="3467"/>
                        <a:pt x="37725" y="8089"/>
                      </a:cubicBezTo>
                      <a:cubicBezTo>
                        <a:pt x="37725" y="12643"/>
                        <a:pt x="33510" y="16178"/>
                        <a:pt x="28888" y="1522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5"/>
                <p:cNvSpPr/>
                <p:nvPr/>
              </p:nvSpPr>
              <p:spPr>
                <a:xfrm>
                  <a:off x="3665550" y="1660350"/>
                  <a:ext cx="593075" cy="864950"/>
                </a:xfrm>
                <a:custGeom>
                  <a:rect b="b" l="l" r="r" t="t"/>
                  <a:pathLst>
                    <a:path extrusionOk="0" h="34598" w="23723">
                      <a:moveTo>
                        <a:pt x="20664" y="13323"/>
                      </a:moveTo>
                      <a:lnTo>
                        <a:pt x="0" y="34598"/>
                      </a:lnTo>
                      <a:lnTo>
                        <a:pt x="8293" y="6322"/>
                      </a:lnTo>
                      <a:cubicBezTo>
                        <a:pt x="9720" y="1972"/>
                        <a:pt x="14886" y="1"/>
                        <a:pt x="18896" y="2312"/>
                      </a:cubicBezTo>
                      <a:cubicBezTo>
                        <a:pt x="22907" y="4555"/>
                        <a:pt x="23722" y="9856"/>
                        <a:pt x="20664" y="1332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5"/>
                <p:cNvSpPr/>
                <p:nvPr/>
              </p:nvSpPr>
              <p:spPr>
                <a:xfrm>
                  <a:off x="2972250" y="2691800"/>
                  <a:ext cx="594775" cy="864950"/>
                </a:xfrm>
                <a:custGeom>
                  <a:rect b="b" l="l" r="r" t="t"/>
                  <a:pathLst>
                    <a:path extrusionOk="0" h="34598" w="23791">
                      <a:moveTo>
                        <a:pt x="4894" y="32355"/>
                      </a:moveTo>
                      <a:cubicBezTo>
                        <a:pt x="952" y="30044"/>
                        <a:pt x="0" y="24674"/>
                        <a:pt x="3127" y="21208"/>
                      </a:cubicBezTo>
                      <a:lnTo>
                        <a:pt x="23790" y="1"/>
                      </a:lnTo>
                      <a:lnTo>
                        <a:pt x="15566" y="28277"/>
                      </a:lnTo>
                      <a:cubicBezTo>
                        <a:pt x="14070" y="32695"/>
                        <a:pt x="8905" y="34598"/>
                        <a:pt x="4894" y="3235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5"/>
                <p:cNvSpPr/>
                <p:nvPr/>
              </p:nvSpPr>
              <p:spPr>
                <a:xfrm>
                  <a:off x="2972250" y="1658650"/>
                  <a:ext cx="594775" cy="864950"/>
                </a:xfrm>
                <a:custGeom>
                  <a:rect b="b" l="l" r="r" t="t"/>
                  <a:pathLst>
                    <a:path extrusionOk="0" h="34598" w="23791">
                      <a:moveTo>
                        <a:pt x="4894" y="2312"/>
                      </a:moveTo>
                      <a:cubicBezTo>
                        <a:pt x="8905" y="1"/>
                        <a:pt x="14070" y="1972"/>
                        <a:pt x="15566" y="6322"/>
                      </a:cubicBezTo>
                      <a:lnTo>
                        <a:pt x="23790" y="34598"/>
                      </a:lnTo>
                      <a:lnTo>
                        <a:pt x="3127" y="13323"/>
                      </a:lnTo>
                      <a:cubicBezTo>
                        <a:pt x="0" y="9924"/>
                        <a:pt x="816" y="4623"/>
                        <a:pt x="4894" y="231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5"/>
                <p:cNvSpPr/>
                <p:nvPr/>
              </p:nvSpPr>
              <p:spPr>
                <a:xfrm>
                  <a:off x="2574625" y="2406325"/>
                  <a:ext cx="943100" cy="404450"/>
                </a:xfrm>
                <a:custGeom>
                  <a:rect b="b" l="l" r="r" t="t"/>
                  <a:pathLst>
                    <a:path extrusionOk="0" h="16178" w="37724">
                      <a:moveTo>
                        <a:pt x="8836" y="15226"/>
                      </a:moveTo>
                      <a:cubicBezTo>
                        <a:pt x="4282" y="16178"/>
                        <a:pt x="0" y="12643"/>
                        <a:pt x="0" y="8089"/>
                      </a:cubicBezTo>
                      <a:cubicBezTo>
                        <a:pt x="0" y="3467"/>
                        <a:pt x="4282" y="1"/>
                        <a:pt x="8836" y="952"/>
                      </a:cubicBezTo>
                      <a:lnTo>
                        <a:pt x="37724" y="808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5"/>
                <p:cNvSpPr/>
                <p:nvPr/>
              </p:nvSpPr>
              <p:spPr>
                <a:xfrm>
                  <a:off x="3663850" y="2693500"/>
                  <a:ext cx="594775" cy="863250"/>
                </a:xfrm>
                <a:custGeom>
                  <a:rect b="b" l="l" r="r" t="t"/>
                  <a:pathLst>
                    <a:path extrusionOk="0" h="34530" w="23791">
                      <a:moveTo>
                        <a:pt x="18896" y="32287"/>
                      </a:moveTo>
                      <a:cubicBezTo>
                        <a:pt x="14886" y="34530"/>
                        <a:pt x="9720" y="32627"/>
                        <a:pt x="8293" y="28277"/>
                      </a:cubicBezTo>
                      <a:lnTo>
                        <a:pt x="1" y="1"/>
                      </a:lnTo>
                      <a:lnTo>
                        <a:pt x="20664" y="21208"/>
                      </a:lnTo>
                      <a:cubicBezTo>
                        <a:pt x="23790" y="24606"/>
                        <a:pt x="22975" y="29976"/>
                        <a:pt x="18896" y="3228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9" name="Google Shape;309;p15"/>
              <p:cNvGrpSpPr/>
              <p:nvPr/>
            </p:nvGrpSpPr>
            <p:grpSpPr>
              <a:xfrm>
                <a:off x="8716746" y="539484"/>
                <a:ext cx="157579" cy="143686"/>
                <a:chOff x="2574625" y="1658650"/>
                <a:chExt cx="2081625" cy="1898100"/>
              </a:xfrm>
            </p:grpSpPr>
            <p:sp>
              <p:nvSpPr>
                <p:cNvPr id="310" name="Google Shape;310;p15"/>
                <p:cNvSpPr/>
                <p:nvPr/>
              </p:nvSpPr>
              <p:spPr>
                <a:xfrm>
                  <a:off x="3713125" y="2406325"/>
                  <a:ext cx="943125" cy="404450"/>
                </a:xfrm>
                <a:custGeom>
                  <a:rect b="b" l="l" r="r" t="t"/>
                  <a:pathLst>
                    <a:path extrusionOk="0" h="16178" w="37725">
                      <a:moveTo>
                        <a:pt x="28888" y="15226"/>
                      </a:moveTo>
                      <a:lnTo>
                        <a:pt x="1" y="8089"/>
                      </a:lnTo>
                      <a:lnTo>
                        <a:pt x="28888" y="952"/>
                      </a:lnTo>
                      <a:cubicBezTo>
                        <a:pt x="33510" y="1"/>
                        <a:pt x="37725" y="3467"/>
                        <a:pt x="37725" y="8089"/>
                      </a:cubicBezTo>
                      <a:cubicBezTo>
                        <a:pt x="37725" y="12643"/>
                        <a:pt x="33510" y="16178"/>
                        <a:pt x="28888" y="1522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5"/>
                <p:cNvSpPr/>
                <p:nvPr/>
              </p:nvSpPr>
              <p:spPr>
                <a:xfrm>
                  <a:off x="3665550" y="1660350"/>
                  <a:ext cx="593075" cy="864950"/>
                </a:xfrm>
                <a:custGeom>
                  <a:rect b="b" l="l" r="r" t="t"/>
                  <a:pathLst>
                    <a:path extrusionOk="0" h="34598" w="23723">
                      <a:moveTo>
                        <a:pt x="20664" y="13323"/>
                      </a:moveTo>
                      <a:lnTo>
                        <a:pt x="0" y="34598"/>
                      </a:lnTo>
                      <a:lnTo>
                        <a:pt x="8293" y="6322"/>
                      </a:lnTo>
                      <a:cubicBezTo>
                        <a:pt x="9720" y="1972"/>
                        <a:pt x="14886" y="1"/>
                        <a:pt x="18896" y="2312"/>
                      </a:cubicBezTo>
                      <a:cubicBezTo>
                        <a:pt x="22907" y="4555"/>
                        <a:pt x="23722" y="9856"/>
                        <a:pt x="20664" y="1332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5"/>
                <p:cNvSpPr/>
                <p:nvPr/>
              </p:nvSpPr>
              <p:spPr>
                <a:xfrm>
                  <a:off x="2972250" y="2691800"/>
                  <a:ext cx="594775" cy="864950"/>
                </a:xfrm>
                <a:custGeom>
                  <a:rect b="b" l="l" r="r" t="t"/>
                  <a:pathLst>
                    <a:path extrusionOk="0" h="34598" w="23791">
                      <a:moveTo>
                        <a:pt x="4894" y="32355"/>
                      </a:moveTo>
                      <a:cubicBezTo>
                        <a:pt x="952" y="30044"/>
                        <a:pt x="0" y="24674"/>
                        <a:pt x="3127" y="21208"/>
                      </a:cubicBezTo>
                      <a:lnTo>
                        <a:pt x="23790" y="1"/>
                      </a:lnTo>
                      <a:lnTo>
                        <a:pt x="15566" y="28277"/>
                      </a:lnTo>
                      <a:cubicBezTo>
                        <a:pt x="14070" y="32695"/>
                        <a:pt x="8905" y="34598"/>
                        <a:pt x="4894" y="3235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5"/>
                <p:cNvSpPr/>
                <p:nvPr/>
              </p:nvSpPr>
              <p:spPr>
                <a:xfrm>
                  <a:off x="2972250" y="1658650"/>
                  <a:ext cx="594775" cy="864950"/>
                </a:xfrm>
                <a:custGeom>
                  <a:rect b="b" l="l" r="r" t="t"/>
                  <a:pathLst>
                    <a:path extrusionOk="0" h="34598" w="23791">
                      <a:moveTo>
                        <a:pt x="4894" y="2312"/>
                      </a:moveTo>
                      <a:cubicBezTo>
                        <a:pt x="8905" y="1"/>
                        <a:pt x="14070" y="1972"/>
                        <a:pt x="15566" y="6322"/>
                      </a:cubicBezTo>
                      <a:lnTo>
                        <a:pt x="23790" y="34598"/>
                      </a:lnTo>
                      <a:lnTo>
                        <a:pt x="3127" y="13323"/>
                      </a:lnTo>
                      <a:cubicBezTo>
                        <a:pt x="0" y="9924"/>
                        <a:pt x="816" y="4623"/>
                        <a:pt x="4894" y="231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5"/>
                <p:cNvSpPr/>
                <p:nvPr/>
              </p:nvSpPr>
              <p:spPr>
                <a:xfrm>
                  <a:off x="2574625" y="2406325"/>
                  <a:ext cx="943100" cy="404450"/>
                </a:xfrm>
                <a:custGeom>
                  <a:rect b="b" l="l" r="r" t="t"/>
                  <a:pathLst>
                    <a:path extrusionOk="0" h="16178" w="37724">
                      <a:moveTo>
                        <a:pt x="8836" y="15226"/>
                      </a:moveTo>
                      <a:cubicBezTo>
                        <a:pt x="4282" y="16178"/>
                        <a:pt x="0" y="12643"/>
                        <a:pt x="0" y="8089"/>
                      </a:cubicBezTo>
                      <a:cubicBezTo>
                        <a:pt x="0" y="3467"/>
                        <a:pt x="4282" y="1"/>
                        <a:pt x="8836" y="952"/>
                      </a:cubicBezTo>
                      <a:lnTo>
                        <a:pt x="37724" y="808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5"/>
                <p:cNvSpPr/>
                <p:nvPr/>
              </p:nvSpPr>
              <p:spPr>
                <a:xfrm>
                  <a:off x="3663850" y="2693500"/>
                  <a:ext cx="594775" cy="863250"/>
                </a:xfrm>
                <a:custGeom>
                  <a:rect b="b" l="l" r="r" t="t"/>
                  <a:pathLst>
                    <a:path extrusionOk="0" h="34530" w="23791">
                      <a:moveTo>
                        <a:pt x="18896" y="32287"/>
                      </a:moveTo>
                      <a:cubicBezTo>
                        <a:pt x="14886" y="34530"/>
                        <a:pt x="9720" y="32627"/>
                        <a:pt x="8293" y="28277"/>
                      </a:cubicBezTo>
                      <a:lnTo>
                        <a:pt x="1" y="1"/>
                      </a:lnTo>
                      <a:lnTo>
                        <a:pt x="20664" y="21208"/>
                      </a:lnTo>
                      <a:cubicBezTo>
                        <a:pt x="23790" y="24606"/>
                        <a:pt x="22975" y="29976"/>
                        <a:pt x="18896" y="3228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16" name="Google Shape;316;p15"/>
            <p:cNvGrpSpPr/>
            <p:nvPr/>
          </p:nvGrpSpPr>
          <p:grpSpPr>
            <a:xfrm>
              <a:off x="269205" y="4460309"/>
              <a:ext cx="389720" cy="143686"/>
              <a:chOff x="8484605" y="539484"/>
              <a:chExt cx="389720" cy="143686"/>
            </a:xfrm>
          </p:grpSpPr>
          <p:grpSp>
            <p:nvGrpSpPr>
              <p:cNvPr id="317" name="Google Shape;317;p15"/>
              <p:cNvGrpSpPr/>
              <p:nvPr/>
            </p:nvGrpSpPr>
            <p:grpSpPr>
              <a:xfrm>
                <a:off x="8484605" y="539484"/>
                <a:ext cx="157579" cy="143686"/>
                <a:chOff x="2574625" y="1658650"/>
                <a:chExt cx="2081625" cy="1898100"/>
              </a:xfrm>
            </p:grpSpPr>
            <p:sp>
              <p:nvSpPr>
                <p:cNvPr id="318" name="Google Shape;318;p15"/>
                <p:cNvSpPr/>
                <p:nvPr/>
              </p:nvSpPr>
              <p:spPr>
                <a:xfrm>
                  <a:off x="3713125" y="2406325"/>
                  <a:ext cx="943125" cy="404450"/>
                </a:xfrm>
                <a:custGeom>
                  <a:rect b="b" l="l" r="r" t="t"/>
                  <a:pathLst>
                    <a:path extrusionOk="0" h="16178" w="37725">
                      <a:moveTo>
                        <a:pt x="28888" y="15226"/>
                      </a:moveTo>
                      <a:lnTo>
                        <a:pt x="1" y="8089"/>
                      </a:lnTo>
                      <a:lnTo>
                        <a:pt x="28888" y="952"/>
                      </a:lnTo>
                      <a:cubicBezTo>
                        <a:pt x="33510" y="1"/>
                        <a:pt x="37725" y="3467"/>
                        <a:pt x="37725" y="8089"/>
                      </a:cubicBezTo>
                      <a:cubicBezTo>
                        <a:pt x="37725" y="12643"/>
                        <a:pt x="33510" y="16178"/>
                        <a:pt x="28888" y="1522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5"/>
                <p:cNvSpPr/>
                <p:nvPr/>
              </p:nvSpPr>
              <p:spPr>
                <a:xfrm>
                  <a:off x="3665550" y="1660350"/>
                  <a:ext cx="593075" cy="864950"/>
                </a:xfrm>
                <a:custGeom>
                  <a:rect b="b" l="l" r="r" t="t"/>
                  <a:pathLst>
                    <a:path extrusionOk="0" h="34598" w="23723">
                      <a:moveTo>
                        <a:pt x="20664" y="13323"/>
                      </a:moveTo>
                      <a:lnTo>
                        <a:pt x="0" y="34598"/>
                      </a:lnTo>
                      <a:lnTo>
                        <a:pt x="8293" y="6322"/>
                      </a:lnTo>
                      <a:cubicBezTo>
                        <a:pt x="9720" y="1972"/>
                        <a:pt x="14886" y="1"/>
                        <a:pt x="18896" y="2312"/>
                      </a:cubicBezTo>
                      <a:cubicBezTo>
                        <a:pt x="22907" y="4555"/>
                        <a:pt x="23722" y="9856"/>
                        <a:pt x="20664" y="1332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5"/>
                <p:cNvSpPr/>
                <p:nvPr/>
              </p:nvSpPr>
              <p:spPr>
                <a:xfrm>
                  <a:off x="2972250" y="2691800"/>
                  <a:ext cx="594775" cy="864950"/>
                </a:xfrm>
                <a:custGeom>
                  <a:rect b="b" l="l" r="r" t="t"/>
                  <a:pathLst>
                    <a:path extrusionOk="0" h="34598" w="23791">
                      <a:moveTo>
                        <a:pt x="4894" y="32355"/>
                      </a:moveTo>
                      <a:cubicBezTo>
                        <a:pt x="952" y="30044"/>
                        <a:pt x="0" y="24674"/>
                        <a:pt x="3127" y="21208"/>
                      </a:cubicBezTo>
                      <a:lnTo>
                        <a:pt x="23790" y="1"/>
                      </a:lnTo>
                      <a:lnTo>
                        <a:pt x="15566" y="28277"/>
                      </a:lnTo>
                      <a:cubicBezTo>
                        <a:pt x="14070" y="32695"/>
                        <a:pt x="8905" y="34598"/>
                        <a:pt x="4894" y="3235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5"/>
                <p:cNvSpPr/>
                <p:nvPr/>
              </p:nvSpPr>
              <p:spPr>
                <a:xfrm>
                  <a:off x="2972250" y="1658650"/>
                  <a:ext cx="594775" cy="864950"/>
                </a:xfrm>
                <a:custGeom>
                  <a:rect b="b" l="l" r="r" t="t"/>
                  <a:pathLst>
                    <a:path extrusionOk="0" h="34598" w="23791">
                      <a:moveTo>
                        <a:pt x="4894" y="2312"/>
                      </a:moveTo>
                      <a:cubicBezTo>
                        <a:pt x="8905" y="1"/>
                        <a:pt x="14070" y="1972"/>
                        <a:pt x="15566" y="6322"/>
                      </a:cubicBezTo>
                      <a:lnTo>
                        <a:pt x="23790" y="34598"/>
                      </a:lnTo>
                      <a:lnTo>
                        <a:pt x="3127" y="13323"/>
                      </a:lnTo>
                      <a:cubicBezTo>
                        <a:pt x="0" y="9924"/>
                        <a:pt x="816" y="4623"/>
                        <a:pt x="4894" y="231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5"/>
                <p:cNvSpPr/>
                <p:nvPr/>
              </p:nvSpPr>
              <p:spPr>
                <a:xfrm>
                  <a:off x="2574625" y="2406325"/>
                  <a:ext cx="943100" cy="404450"/>
                </a:xfrm>
                <a:custGeom>
                  <a:rect b="b" l="l" r="r" t="t"/>
                  <a:pathLst>
                    <a:path extrusionOk="0" h="16178" w="37724">
                      <a:moveTo>
                        <a:pt x="8836" y="15226"/>
                      </a:moveTo>
                      <a:cubicBezTo>
                        <a:pt x="4282" y="16178"/>
                        <a:pt x="0" y="12643"/>
                        <a:pt x="0" y="8089"/>
                      </a:cubicBezTo>
                      <a:cubicBezTo>
                        <a:pt x="0" y="3467"/>
                        <a:pt x="4282" y="1"/>
                        <a:pt x="8836" y="952"/>
                      </a:cubicBezTo>
                      <a:lnTo>
                        <a:pt x="37724" y="808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5"/>
                <p:cNvSpPr/>
                <p:nvPr/>
              </p:nvSpPr>
              <p:spPr>
                <a:xfrm>
                  <a:off x="3663850" y="2693500"/>
                  <a:ext cx="594775" cy="863250"/>
                </a:xfrm>
                <a:custGeom>
                  <a:rect b="b" l="l" r="r" t="t"/>
                  <a:pathLst>
                    <a:path extrusionOk="0" h="34530" w="23791">
                      <a:moveTo>
                        <a:pt x="18896" y="32287"/>
                      </a:moveTo>
                      <a:cubicBezTo>
                        <a:pt x="14886" y="34530"/>
                        <a:pt x="9720" y="32627"/>
                        <a:pt x="8293" y="28277"/>
                      </a:cubicBezTo>
                      <a:lnTo>
                        <a:pt x="1" y="1"/>
                      </a:lnTo>
                      <a:lnTo>
                        <a:pt x="20664" y="21208"/>
                      </a:lnTo>
                      <a:cubicBezTo>
                        <a:pt x="23790" y="24606"/>
                        <a:pt x="22975" y="29976"/>
                        <a:pt x="18896" y="3228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4" name="Google Shape;324;p15"/>
              <p:cNvGrpSpPr/>
              <p:nvPr/>
            </p:nvGrpSpPr>
            <p:grpSpPr>
              <a:xfrm>
                <a:off x="8716746" y="539484"/>
                <a:ext cx="157579" cy="143686"/>
                <a:chOff x="2574625" y="1658650"/>
                <a:chExt cx="2081625" cy="1898100"/>
              </a:xfrm>
            </p:grpSpPr>
            <p:sp>
              <p:nvSpPr>
                <p:cNvPr id="325" name="Google Shape;325;p15"/>
                <p:cNvSpPr/>
                <p:nvPr/>
              </p:nvSpPr>
              <p:spPr>
                <a:xfrm>
                  <a:off x="3713125" y="2406325"/>
                  <a:ext cx="943125" cy="404450"/>
                </a:xfrm>
                <a:custGeom>
                  <a:rect b="b" l="l" r="r" t="t"/>
                  <a:pathLst>
                    <a:path extrusionOk="0" h="16178" w="37725">
                      <a:moveTo>
                        <a:pt x="28888" y="15226"/>
                      </a:moveTo>
                      <a:lnTo>
                        <a:pt x="1" y="8089"/>
                      </a:lnTo>
                      <a:lnTo>
                        <a:pt x="28888" y="952"/>
                      </a:lnTo>
                      <a:cubicBezTo>
                        <a:pt x="33510" y="1"/>
                        <a:pt x="37725" y="3467"/>
                        <a:pt x="37725" y="8089"/>
                      </a:cubicBezTo>
                      <a:cubicBezTo>
                        <a:pt x="37725" y="12643"/>
                        <a:pt x="33510" y="16178"/>
                        <a:pt x="28888" y="1522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5"/>
                <p:cNvSpPr/>
                <p:nvPr/>
              </p:nvSpPr>
              <p:spPr>
                <a:xfrm>
                  <a:off x="3665550" y="1660350"/>
                  <a:ext cx="593075" cy="864950"/>
                </a:xfrm>
                <a:custGeom>
                  <a:rect b="b" l="l" r="r" t="t"/>
                  <a:pathLst>
                    <a:path extrusionOk="0" h="34598" w="23723">
                      <a:moveTo>
                        <a:pt x="20664" y="13323"/>
                      </a:moveTo>
                      <a:lnTo>
                        <a:pt x="0" y="34598"/>
                      </a:lnTo>
                      <a:lnTo>
                        <a:pt x="8293" y="6322"/>
                      </a:lnTo>
                      <a:cubicBezTo>
                        <a:pt x="9720" y="1972"/>
                        <a:pt x="14886" y="1"/>
                        <a:pt x="18896" y="2312"/>
                      </a:cubicBezTo>
                      <a:cubicBezTo>
                        <a:pt x="22907" y="4555"/>
                        <a:pt x="23722" y="9856"/>
                        <a:pt x="20664" y="1332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5"/>
                <p:cNvSpPr/>
                <p:nvPr/>
              </p:nvSpPr>
              <p:spPr>
                <a:xfrm>
                  <a:off x="2972250" y="2691800"/>
                  <a:ext cx="594775" cy="864950"/>
                </a:xfrm>
                <a:custGeom>
                  <a:rect b="b" l="l" r="r" t="t"/>
                  <a:pathLst>
                    <a:path extrusionOk="0" h="34598" w="23791">
                      <a:moveTo>
                        <a:pt x="4894" y="32355"/>
                      </a:moveTo>
                      <a:cubicBezTo>
                        <a:pt x="952" y="30044"/>
                        <a:pt x="0" y="24674"/>
                        <a:pt x="3127" y="21208"/>
                      </a:cubicBezTo>
                      <a:lnTo>
                        <a:pt x="23790" y="1"/>
                      </a:lnTo>
                      <a:lnTo>
                        <a:pt x="15566" y="28277"/>
                      </a:lnTo>
                      <a:cubicBezTo>
                        <a:pt x="14070" y="32695"/>
                        <a:pt x="8905" y="34598"/>
                        <a:pt x="4894" y="3235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5"/>
                <p:cNvSpPr/>
                <p:nvPr/>
              </p:nvSpPr>
              <p:spPr>
                <a:xfrm>
                  <a:off x="2972250" y="1658650"/>
                  <a:ext cx="594775" cy="864950"/>
                </a:xfrm>
                <a:custGeom>
                  <a:rect b="b" l="l" r="r" t="t"/>
                  <a:pathLst>
                    <a:path extrusionOk="0" h="34598" w="23791">
                      <a:moveTo>
                        <a:pt x="4894" y="2312"/>
                      </a:moveTo>
                      <a:cubicBezTo>
                        <a:pt x="8905" y="1"/>
                        <a:pt x="14070" y="1972"/>
                        <a:pt x="15566" y="6322"/>
                      </a:cubicBezTo>
                      <a:lnTo>
                        <a:pt x="23790" y="34598"/>
                      </a:lnTo>
                      <a:lnTo>
                        <a:pt x="3127" y="13323"/>
                      </a:lnTo>
                      <a:cubicBezTo>
                        <a:pt x="0" y="9924"/>
                        <a:pt x="816" y="4623"/>
                        <a:pt x="4894" y="231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5"/>
                <p:cNvSpPr/>
                <p:nvPr/>
              </p:nvSpPr>
              <p:spPr>
                <a:xfrm>
                  <a:off x="2574625" y="2406325"/>
                  <a:ext cx="943100" cy="404450"/>
                </a:xfrm>
                <a:custGeom>
                  <a:rect b="b" l="l" r="r" t="t"/>
                  <a:pathLst>
                    <a:path extrusionOk="0" h="16178" w="37724">
                      <a:moveTo>
                        <a:pt x="8836" y="15226"/>
                      </a:moveTo>
                      <a:cubicBezTo>
                        <a:pt x="4282" y="16178"/>
                        <a:pt x="0" y="12643"/>
                        <a:pt x="0" y="8089"/>
                      </a:cubicBezTo>
                      <a:cubicBezTo>
                        <a:pt x="0" y="3467"/>
                        <a:pt x="4282" y="1"/>
                        <a:pt x="8836" y="952"/>
                      </a:cubicBezTo>
                      <a:lnTo>
                        <a:pt x="37724" y="808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5"/>
                <p:cNvSpPr/>
                <p:nvPr/>
              </p:nvSpPr>
              <p:spPr>
                <a:xfrm>
                  <a:off x="3663850" y="2693500"/>
                  <a:ext cx="594775" cy="863250"/>
                </a:xfrm>
                <a:custGeom>
                  <a:rect b="b" l="l" r="r" t="t"/>
                  <a:pathLst>
                    <a:path extrusionOk="0" h="34530" w="23791">
                      <a:moveTo>
                        <a:pt x="18896" y="32287"/>
                      </a:moveTo>
                      <a:cubicBezTo>
                        <a:pt x="14886" y="34530"/>
                        <a:pt x="9720" y="32627"/>
                        <a:pt x="8293" y="28277"/>
                      </a:cubicBezTo>
                      <a:lnTo>
                        <a:pt x="1" y="1"/>
                      </a:lnTo>
                      <a:lnTo>
                        <a:pt x="20664" y="21208"/>
                      </a:lnTo>
                      <a:cubicBezTo>
                        <a:pt x="23790" y="24606"/>
                        <a:pt x="22975" y="29976"/>
                        <a:pt x="18896" y="3228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2_1">
    <p:bg>
      <p:bgPr>
        <a:solidFill>
          <a:schemeClr val="accent1"/>
        </a:solidFill>
      </p:bgPr>
    </p:bg>
    <p:spTree>
      <p:nvGrpSpPr>
        <p:cNvPr id="331" name="Shape 331"/>
        <p:cNvGrpSpPr/>
        <p:nvPr/>
      </p:nvGrpSpPr>
      <p:grpSpPr>
        <a:xfrm>
          <a:off x="0" y="0"/>
          <a:ext cx="0" cy="0"/>
          <a:chOff x="0" y="0"/>
          <a:chExt cx="0" cy="0"/>
        </a:xfrm>
      </p:grpSpPr>
      <p:sp>
        <p:nvSpPr>
          <p:cNvPr id="332" name="Google Shape;332;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333" name="Google Shape;333;p16"/>
          <p:cNvGrpSpPr/>
          <p:nvPr/>
        </p:nvGrpSpPr>
        <p:grpSpPr>
          <a:xfrm>
            <a:off x="269209" y="364875"/>
            <a:ext cx="8605147" cy="4413775"/>
            <a:chOff x="338850" y="364863"/>
            <a:chExt cx="8466300" cy="4413775"/>
          </a:xfrm>
        </p:grpSpPr>
        <p:cxnSp>
          <p:nvCxnSpPr>
            <p:cNvPr id="334" name="Google Shape;334;p16"/>
            <p:cNvCxnSpPr/>
            <p:nvPr/>
          </p:nvCxnSpPr>
          <p:spPr>
            <a:xfrm>
              <a:off x="338850" y="364863"/>
              <a:ext cx="8466300" cy="0"/>
            </a:xfrm>
            <a:prstGeom prst="straightConnector1">
              <a:avLst/>
            </a:prstGeom>
            <a:noFill/>
            <a:ln cap="flat" cmpd="sng" w="9525">
              <a:solidFill>
                <a:schemeClr val="dk1"/>
              </a:solidFill>
              <a:prstDash val="solid"/>
              <a:round/>
              <a:headEnd len="med" w="med" type="none"/>
              <a:tailEnd len="med" w="med" type="none"/>
            </a:ln>
          </p:spPr>
        </p:cxnSp>
        <p:cxnSp>
          <p:nvCxnSpPr>
            <p:cNvPr id="335" name="Google Shape;335;p16"/>
            <p:cNvCxnSpPr/>
            <p:nvPr/>
          </p:nvCxnSpPr>
          <p:spPr>
            <a:xfrm>
              <a:off x="338850" y="4778638"/>
              <a:ext cx="8466300" cy="0"/>
            </a:xfrm>
            <a:prstGeom prst="straightConnector1">
              <a:avLst/>
            </a:prstGeom>
            <a:noFill/>
            <a:ln cap="flat" cmpd="sng" w="9525">
              <a:solidFill>
                <a:schemeClr val="dk1"/>
              </a:solidFill>
              <a:prstDash val="solid"/>
              <a:round/>
              <a:headEnd len="med" w="med" type="none"/>
              <a:tailEnd len="med" w="med" type="none"/>
            </a:ln>
          </p:spPr>
        </p:cxnSp>
      </p:grpSp>
      <p:grpSp>
        <p:nvGrpSpPr>
          <p:cNvPr id="336" name="Google Shape;336;p16"/>
          <p:cNvGrpSpPr/>
          <p:nvPr/>
        </p:nvGrpSpPr>
        <p:grpSpPr>
          <a:xfrm>
            <a:off x="269193" y="4214273"/>
            <a:ext cx="143698" cy="389732"/>
            <a:chOff x="269193" y="4214273"/>
            <a:chExt cx="143698" cy="389732"/>
          </a:xfrm>
        </p:grpSpPr>
        <p:grpSp>
          <p:nvGrpSpPr>
            <p:cNvPr id="337" name="Google Shape;337;p16"/>
            <p:cNvGrpSpPr/>
            <p:nvPr/>
          </p:nvGrpSpPr>
          <p:grpSpPr>
            <a:xfrm rot="5400000">
              <a:off x="262246" y="4221220"/>
              <a:ext cx="157592" cy="143698"/>
              <a:chOff x="2574625" y="1658650"/>
              <a:chExt cx="2081625" cy="1898100"/>
            </a:xfrm>
          </p:grpSpPr>
          <p:sp>
            <p:nvSpPr>
              <p:cNvPr id="338" name="Google Shape;338;p16"/>
              <p:cNvSpPr/>
              <p:nvPr/>
            </p:nvSpPr>
            <p:spPr>
              <a:xfrm>
                <a:off x="3713125" y="2406325"/>
                <a:ext cx="943125" cy="404450"/>
              </a:xfrm>
              <a:custGeom>
                <a:rect b="b" l="l" r="r" t="t"/>
                <a:pathLst>
                  <a:path extrusionOk="0" h="16178" w="37725">
                    <a:moveTo>
                      <a:pt x="28888" y="15226"/>
                    </a:moveTo>
                    <a:lnTo>
                      <a:pt x="1" y="8089"/>
                    </a:lnTo>
                    <a:lnTo>
                      <a:pt x="28888" y="952"/>
                    </a:lnTo>
                    <a:cubicBezTo>
                      <a:pt x="33510" y="1"/>
                      <a:pt x="37725" y="3467"/>
                      <a:pt x="37725" y="8089"/>
                    </a:cubicBezTo>
                    <a:cubicBezTo>
                      <a:pt x="37725" y="12643"/>
                      <a:pt x="33510" y="16178"/>
                      <a:pt x="28888" y="1522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6"/>
              <p:cNvSpPr/>
              <p:nvPr/>
            </p:nvSpPr>
            <p:spPr>
              <a:xfrm>
                <a:off x="3665550" y="1660350"/>
                <a:ext cx="593075" cy="864950"/>
              </a:xfrm>
              <a:custGeom>
                <a:rect b="b" l="l" r="r" t="t"/>
                <a:pathLst>
                  <a:path extrusionOk="0" h="34598" w="23723">
                    <a:moveTo>
                      <a:pt x="20664" y="13323"/>
                    </a:moveTo>
                    <a:lnTo>
                      <a:pt x="0" y="34598"/>
                    </a:lnTo>
                    <a:lnTo>
                      <a:pt x="8293" y="6322"/>
                    </a:lnTo>
                    <a:cubicBezTo>
                      <a:pt x="9720" y="1972"/>
                      <a:pt x="14886" y="1"/>
                      <a:pt x="18896" y="2312"/>
                    </a:cubicBezTo>
                    <a:cubicBezTo>
                      <a:pt x="22907" y="4555"/>
                      <a:pt x="23722" y="9856"/>
                      <a:pt x="20664" y="1332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6"/>
              <p:cNvSpPr/>
              <p:nvPr/>
            </p:nvSpPr>
            <p:spPr>
              <a:xfrm>
                <a:off x="2972250" y="2691800"/>
                <a:ext cx="594775" cy="864950"/>
              </a:xfrm>
              <a:custGeom>
                <a:rect b="b" l="l" r="r" t="t"/>
                <a:pathLst>
                  <a:path extrusionOk="0" h="34598" w="23791">
                    <a:moveTo>
                      <a:pt x="4894" y="32355"/>
                    </a:moveTo>
                    <a:cubicBezTo>
                      <a:pt x="952" y="30044"/>
                      <a:pt x="0" y="24674"/>
                      <a:pt x="3127" y="21208"/>
                    </a:cubicBezTo>
                    <a:lnTo>
                      <a:pt x="23790" y="1"/>
                    </a:lnTo>
                    <a:lnTo>
                      <a:pt x="15566" y="28277"/>
                    </a:lnTo>
                    <a:cubicBezTo>
                      <a:pt x="14070" y="32695"/>
                      <a:pt x="8905" y="34598"/>
                      <a:pt x="4894" y="3235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6"/>
              <p:cNvSpPr/>
              <p:nvPr/>
            </p:nvSpPr>
            <p:spPr>
              <a:xfrm>
                <a:off x="2972250" y="1658650"/>
                <a:ext cx="594775" cy="864950"/>
              </a:xfrm>
              <a:custGeom>
                <a:rect b="b" l="l" r="r" t="t"/>
                <a:pathLst>
                  <a:path extrusionOk="0" h="34598" w="23791">
                    <a:moveTo>
                      <a:pt x="4894" y="2312"/>
                    </a:moveTo>
                    <a:cubicBezTo>
                      <a:pt x="8905" y="1"/>
                      <a:pt x="14070" y="1972"/>
                      <a:pt x="15566" y="6322"/>
                    </a:cubicBezTo>
                    <a:lnTo>
                      <a:pt x="23790" y="34598"/>
                    </a:lnTo>
                    <a:lnTo>
                      <a:pt x="3127" y="13323"/>
                    </a:lnTo>
                    <a:cubicBezTo>
                      <a:pt x="0" y="9924"/>
                      <a:pt x="816" y="4623"/>
                      <a:pt x="4894" y="231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6"/>
              <p:cNvSpPr/>
              <p:nvPr/>
            </p:nvSpPr>
            <p:spPr>
              <a:xfrm>
                <a:off x="2574625" y="2406325"/>
                <a:ext cx="943100" cy="404450"/>
              </a:xfrm>
              <a:custGeom>
                <a:rect b="b" l="l" r="r" t="t"/>
                <a:pathLst>
                  <a:path extrusionOk="0" h="16178" w="37724">
                    <a:moveTo>
                      <a:pt x="8836" y="15226"/>
                    </a:moveTo>
                    <a:cubicBezTo>
                      <a:pt x="4282" y="16178"/>
                      <a:pt x="0" y="12643"/>
                      <a:pt x="0" y="8089"/>
                    </a:cubicBezTo>
                    <a:cubicBezTo>
                      <a:pt x="0" y="3467"/>
                      <a:pt x="4282" y="1"/>
                      <a:pt x="8836" y="952"/>
                    </a:cubicBezTo>
                    <a:lnTo>
                      <a:pt x="37724" y="808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6"/>
              <p:cNvSpPr/>
              <p:nvPr/>
            </p:nvSpPr>
            <p:spPr>
              <a:xfrm>
                <a:off x="3663850" y="2693500"/>
                <a:ext cx="594775" cy="863250"/>
              </a:xfrm>
              <a:custGeom>
                <a:rect b="b" l="l" r="r" t="t"/>
                <a:pathLst>
                  <a:path extrusionOk="0" h="34530" w="23791">
                    <a:moveTo>
                      <a:pt x="18896" y="32287"/>
                    </a:moveTo>
                    <a:cubicBezTo>
                      <a:pt x="14886" y="34530"/>
                      <a:pt x="9720" y="32627"/>
                      <a:pt x="8293" y="28277"/>
                    </a:cubicBezTo>
                    <a:lnTo>
                      <a:pt x="1" y="1"/>
                    </a:lnTo>
                    <a:lnTo>
                      <a:pt x="20664" y="21208"/>
                    </a:lnTo>
                    <a:cubicBezTo>
                      <a:pt x="23790" y="24606"/>
                      <a:pt x="22975" y="29976"/>
                      <a:pt x="18896" y="3228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4" name="Google Shape;344;p16"/>
            <p:cNvGrpSpPr/>
            <p:nvPr/>
          </p:nvGrpSpPr>
          <p:grpSpPr>
            <a:xfrm rot="5400000">
              <a:off x="262246" y="4453360"/>
              <a:ext cx="157592" cy="143698"/>
              <a:chOff x="2574625" y="1658650"/>
              <a:chExt cx="2081625" cy="1898100"/>
            </a:xfrm>
          </p:grpSpPr>
          <p:sp>
            <p:nvSpPr>
              <p:cNvPr id="345" name="Google Shape;345;p16"/>
              <p:cNvSpPr/>
              <p:nvPr/>
            </p:nvSpPr>
            <p:spPr>
              <a:xfrm>
                <a:off x="3713125" y="2406325"/>
                <a:ext cx="943125" cy="404450"/>
              </a:xfrm>
              <a:custGeom>
                <a:rect b="b" l="l" r="r" t="t"/>
                <a:pathLst>
                  <a:path extrusionOk="0" h="16178" w="37725">
                    <a:moveTo>
                      <a:pt x="28888" y="15226"/>
                    </a:moveTo>
                    <a:lnTo>
                      <a:pt x="1" y="8089"/>
                    </a:lnTo>
                    <a:lnTo>
                      <a:pt x="28888" y="952"/>
                    </a:lnTo>
                    <a:cubicBezTo>
                      <a:pt x="33510" y="1"/>
                      <a:pt x="37725" y="3467"/>
                      <a:pt x="37725" y="8089"/>
                    </a:cubicBezTo>
                    <a:cubicBezTo>
                      <a:pt x="37725" y="12643"/>
                      <a:pt x="33510" y="16178"/>
                      <a:pt x="28888" y="1522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6"/>
              <p:cNvSpPr/>
              <p:nvPr/>
            </p:nvSpPr>
            <p:spPr>
              <a:xfrm>
                <a:off x="3665550" y="1660350"/>
                <a:ext cx="593075" cy="864950"/>
              </a:xfrm>
              <a:custGeom>
                <a:rect b="b" l="l" r="r" t="t"/>
                <a:pathLst>
                  <a:path extrusionOk="0" h="34598" w="23723">
                    <a:moveTo>
                      <a:pt x="20664" y="13323"/>
                    </a:moveTo>
                    <a:lnTo>
                      <a:pt x="0" y="34598"/>
                    </a:lnTo>
                    <a:lnTo>
                      <a:pt x="8293" y="6322"/>
                    </a:lnTo>
                    <a:cubicBezTo>
                      <a:pt x="9720" y="1972"/>
                      <a:pt x="14886" y="1"/>
                      <a:pt x="18896" y="2312"/>
                    </a:cubicBezTo>
                    <a:cubicBezTo>
                      <a:pt x="22907" y="4555"/>
                      <a:pt x="23722" y="9856"/>
                      <a:pt x="20664" y="1332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6"/>
              <p:cNvSpPr/>
              <p:nvPr/>
            </p:nvSpPr>
            <p:spPr>
              <a:xfrm>
                <a:off x="2972250" y="2691800"/>
                <a:ext cx="594775" cy="864950"/>
              </a:xfrm>
              <a:custGeom>
                <a:rect b="b" l="l" r="r" t="t"/>
                <a:pathLst>
                  <a:path extrusionOk="0" h="34598" w="23791">
                    <a:moveTo>
                      <a:pt x="4894" y="32355"/>
                    </a:moveTo>
                    <a:cubicBezTo>
                      <a:pt x="952" y="30044"/>
                      <a:pt x="0" y="24674"/>
                      <a:pt x="3127" y="21208"/>
                    </a:cubicBezTo>
                    <a:lnTo>
                      <a:pt x="23790" y="1"/>
                    </a:lnTo>
                    <a:lnTo>
                      <a:pt x="15566" y="28277"/>
                    </a:lnTo>
                    <a:cubicBezTo>
                      <a:pt x="14070" y="32695"/>
                      <a:pt x="8905" y="34598"/>
                      <a:pt x="4894" y="3235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6"/>
              <p:cNvSpPr/>
              <p:nvPr/>
            </p:nvSpPr>
            <p:spPr>
              <a:xfrm>
                <a:off x="2972250" y="1658650"/>
                <a:ext cx="594775" cy="864950"/>
              </a:xfrm>
              <a:custGeom>
                <a:rect b="b" l="l" r="r" t="t"/>
                <a:pathLst>
                  <a:path extrusionOk="0" h="34598" w="23791">
                    <a:moveTo>
                      <a:pt x="4894" y="2312"/>
                    </a:moveTo>
                    <a:cubicBezTo>
                      <a:pt x="8905" y="1"/>
                      <a:pt x="14070" y="1972"/>
                      <a:pt x="15566" y="6322"/>
                    </a:cubicBezTo>
                    <a:lnTo>
                      <a:pt x="23790" y="34598"/>
                    </a:lnTo>
                    <a:lnTo>
                      <a:pt x="3127" y="13323"/>
                    </a:lnTo>
                    <a:cubicBezTo>
                      <a:pt x="0" y="9924"/>
                      <a:pt x="816" y="4623"/>
                      <a:pt x="4894" y="231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6"/>
              <p:cNvSpPr/>
              <p:nvPr/>
            </p:nvSpPr>
            <p:spPr>
              <a:xfrm>
                <a:off x="2574625" y="2406325"/>
                <a:ext cx="943100" cy="404450"/>
              </a:xfrm>
              <a:custGeom>
                <a:rect b="b" l="l" r="r" t="t"/>
                <a:pathLst>
                  <a:path extrusionOk="0" h="16178" w="37724">
                    <a:moveTo>
                      <a:pt x="8836" y="15226"/>
                    </a:moveTo>
                    <a:cubicBezTo>
                      <a:pt x="4282" y="16178"/>
                      <a:pt x="0" y="12643"/>
                      <a:pt x="0" y="8089"/>
                    </a:cubicBezTo>
                    <a:cubicBezTo>
                      <a:pt x="0" y="3467"/>
                      <a:pt x="4282" y="1"/>
                      <a:pt x="8836" y="952"/>
                    </a:cubicBezTo>
                    <a:lnTo>
                      <a:pt x="37724" y="808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6"/>
              <p:cNvSpPr/>
              <p:nvPr/>
            </p:nvSpPr>
            <p:spPr>
              <a:xfrm>
                <a:off x="3663850" y="2693500"/>
                <a:ext cx="594775" cy="863250"/>
              </a:xfrm>
              <a:custGeom>
                <a:rect b="b" l="l" r="r" t="t"/>
                <a:pathLst>
                  <a:path extrusionOk="0" h="34530" w="23791">
                    <a:moveTo>
                      <a:pt x="18896" y="32287"/>
                    </a:moveTo>
                    <a:cubicBezTo>
                      <a:pt x="14886" y="34530"/>
                      <a:pt x="9720" y="32627"/>
                      <a:pt x="8293" y="28277"/>
                    </a:cubicBezTo>
                    <a:lnTo>
                      <a:pt x="1" y="1"/>
                    </a:lnTo>
                    <a:lnTo>
                      <a:pt x="20664" y="21208"/>
                    </a:lnTo>
                    <a:cubicBezTo>
                      <a:pt x="23790" y="24606"/>
                      <a:pt x="22975" y="29976"/>
                      <a:pt x="18896" y="3228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bg>
      <p:bgPr>
        <a:solidFill>
          <a:schemeClr val="lt1"/>
        </a:solidFill>
      </p:bgPr>
    </p:bg>
    <p:spTree>
      <p:nvGrpSpPr>
        <p:cNvPr id="351" name="Shape 351"/>
        <p:cNvGrpSpPr/>
        <p:nvPr/>
      </p:nvGrpSpPr>
      <p:grpSpPr>
        <a:xfrm>
          <a:off x="0" y="0"/>
          <a:ext cx="0" cy="0"/>
          <a:chOff x="0" y="0"/>
          <a:chExt cx="0" cy="0"/>
        </a:xfrm>
      </p:grpSpPr>
      <p:grpSp>
        <p:nvGrpSpPr>
          <p:cNvPr id="352" name="Google Shape;352;p17"/>
          <p:cNvGrpSpPr/>
          <p:nvPr/>
        </p:nvGrpSpPr>
        <p:grpSpPr>
          <a:xfrm>
            <a:off x="269209" y="364875"/>
            <a:ext cx="8605147" cy="4413775"/>
            <a:chOff x="338850" y="364863"/>
            <a:chExt cx="8466300" cy="4413775"/>
          </a:xfrm>
        </p:grpSpPr>
        <p:cxnSp>
          <p:nvCxnSpPr>
            <p:cNvPr id="353" name="Google Shape;353;p17"/>
            <p:cNvCxnSpPr/>
            <p:nvPr/>
          </p:nvCxnSpPr>
          <p:spPr>
            <a:xfrm>
              <a:off x="338850" y="364863"/>
              <a:ext cx="8466300" cy="0"/>
            </a:xfrm>
            <a:prstGeom prst="straightConnector1">
              <a:avLst/>
            </a:prstGeom>
            <a:noFill/>
            <a:ln cap="flat" cmpd="sng" w="9525">
              <a:solidFill>
                <a:schemeClr val="accent1"/>
              </a:solidFill>
              <a:prstDash val="solid"/>
              <a:round/>
              <a:headEnd len="med" w="med" type="none"/>
              <a:tailEnd len="med" w="med" type="none"/>
            </a:ln>
          </p:spPr>
        </p:cxnSp>
        <p:cxnSp>
          <p:nvCxnSpPr>
            <p:cNvPr id="354" name="Google Shape;354;p17"/>
            <p:cNvCxnSpPr/>
            <p:nvPr/>
          </p:nvCxnSpPr>
          <p:spPr>
            <a:xfrm>
              <a:off x="338850" y="4778638"/>
              <a:ext cx="8466300" cy="0"/>
            </a:xfrm>
            <a:prstGeom prst="straightConnector1">
              <a:avLst/>
            </a:prstGeom>
            <a:noFill/>
            <a:ln cap="flat" cmpd="sng" w="9525">
              <a:solidFill>
                <a:schemeClr val="accent1"/>
              </a:solidFill>
              <a:prstDash val="solid"/>
              <a:round/>
              <a:headEnd len="med" w="med" type="none"/>
              <a:tailEnd len="med" w="med" type="none"/>
            </a:ln>
          </p:spPr>
        </p:cxnSp>
      </p:grpSp>
      <p:sp>
        <p:nvSpPr>
          <p:cNvPr id="355" name="Google Shape;355;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56" name="Google Shape;356;p17"/>
          <p:cNvSpPr txBox="1"/>
          <p:nvPr>
            <p:ph idx="1" type="subTitle"/>
          </p:nvPr>
        </p:nvSpPr>
        <p:spPr>
          <a:xfrm>
            <a:off x="720000" y="2701676"/>
            <a:ext cx="2392800" cy="162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57" name="Google Shape;357;p17"/>
          <p:cNvSpPr txBox="1"/>
          <p:nvPr>
            <p:ph idx="2" type="subTitle"/>
          </p:nvPr>
        </p:nvSpPr>
        <p:spPr>
          <a:xfrm>
            <a:off x="3372600" y="2286701"/>
            <a:ext cx="2395800" cy="162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58" name="Google Shape;358;p17"/>
          <p:cNvSpPr txBox="1"/>
          <p:nvPr>
            <p:ph idx="3" type="subTitle"/>
          </p:nvPr>
        </p:nvSpPr>
        <p:spPr>
          <a:xfrm>
            <a:off x="6028200" y="2701676"/>
            <a:ext cx="2395800" cy="162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59" name="Google Shape;359;p17"/>
          <p:cNvSpPr txBox="1"/>
          <p:nvPr>
            <p:ph idx="4" type="subTitle"/>
          </p:nvPr>
        </p:nvSpPr>
        <p:spPr>
          <a:xfrm>
            <a:off x="720000" y="2292550"/>
            <a:ext cx="2392800" cy="447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odoni Moda"/>
              <a:buNone/>
              <a:defRPr sz="1800">
                <a:solidFill>
                  <a:schemeClr val="dk1"/>
                </a:solidFill>
                <a:latin typeface="Bodoni Moda Black"/>
                <a:ea typeface="Bodoni Moda Black"/>
                <a:cs typeface="Bodoni Moda Black"/>
                <a:sym typeface="Bodoni Moda Black"/>
              </a:defRPr>
            </a:lvl1pPr>
            <a:lvl2pPr lvl="1"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2pPr>
            <a:lvl3pPr lvl="2"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3pPr>
            <a:lvl4pPr lvl="3"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4pPr>
            <a:lvl5pPr lvl="4"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5pPr>
            <a:lvl6pPr lvl="5"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6pPr>
            <a:lvl7pPr lvl="6"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7pPr>
            <a:lvl8pPr lvl="7"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8pPr>
            <a:lvl9pPr lvl="8"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9pPr>
          </a:lstStyle>
          <a:p/>
        </p:txBody>
      </p:sp>
      <p:sp>
        <p:nvSpPr>
          <p:cNvPr id="360" name="Google Shape;360;p17"/>
          <p:cNvSpPr txBox="1"/>
          <p:nvPr>
            <p:ph idx="5" type="subTitle"/>
          </p:nvPr>
        </p:nvSpPr>
        <p:spPr>
          <a:xfrm>
            <a:off x="3372600" y="1877575"/>
            <a:ext cx="2395800" cy="447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odoni Moda"/>
              <a:buNone/>
              <a:defRPr sz="1800">
                <a:solidFill>
                  <a:schemeClr val="dk1"/>
                </a:solidFill>
                <a:latin typeface="Bodoni Moda Black"/>
                <a:ea typeface="Bodoni Moda Black"/>
                <a:cs typeface="Bodoni Moda Black"/>
                <a:sym typeface="Bodoni Moda Black"/>
              </a:defRPr>
            </a:lvl1pPr>
            <a:lvl2pPr lvl="1"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2pPr>
            <a:lvl3pPr lvl="2"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3pPr>
            <a:lvl4pPr lvl="3"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4pPr>
            <a:lvl5pPr lvl="4"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5pPr>
            <a:lvl6pPr lvl="5"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6pPr>
            <a:lvl7pPr lvl="6"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7pPr>
            <a:lvl8pPr lvl="7"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8pPr>
            <a:lvl9pPr lvl="8"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9pPr>
          </a:lstStyle>
          <a:p/>
        </p:txBody>
      </p:sp>
      <p:sp>
        <p:nvSpPr>
          <p:cNvPr id="361" name="Google Shape;361;p17"/>
          <p:cNvSpPr txBox="1"/>
          <p:nvPr>
            <p:ph idx="6" type="subTitle"/>
          </p:nvPr>
        </p:nvSpPr>
        <p:spPr>
          <a:xfrm>
            <a:off x="6028200" y="2292550"/>
            <a:ext cx="2395800" cy="447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odoni Moda"/>
              <a:buNone/>
              <a:defRPr sz="1800">
                <a:solidFill>
                  <a:schemeClr val="dk1"/>
                </a:solidFill>
                <a:latin typeface="Bodoni Moda Black"/>
                <a:ea typeface="Bodoni Moda Black"/>
                <a:cs typeface="Bodoni Moda Black"/>
                <a:sym typeface="Bodoni Moda Black"/>
              </a:defRPr>
            </a:lvl1pPr>
            <a:lvl2pPr lvl="1"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2pPr>
            <a:lvl3pPr lvl="2"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3pPr>
            <a:lvl4pPr lvl="3"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4pPr>
            <a:lvl5pPr lvl="4"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5pPr>
            <a:lvl6pPr lvl="5"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6pPr>
            <a:lvl7pPr lvl="6"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7pPr>
            <a:lvl8pPr lvl="7"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8pPr>
            <a:lvl9pPr lvl="8"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9pPr>
          </a:lstStyle>
          <a:p/>
        </p:txBody>
      </p:sp>
      <p:grpSp>
        <p:nvGrpSpPr>
          <p:cNvPr id="362" name="Google Shape;362;p17"/>
          <p:cNvGrpSpPr/>
          <p:nvPr/>
        </p:nvGrpSpPr>
        <p:grpSpPr>
          <a:xfrm rot="5400000">
            <a:off x="8491556" y="4221220"/>
            <a:ext cx="621873" cy="143698"/>
            <a:chOff x="6866421" y="671425"/>
            <a:chExt cx="1012822" cy="234036"/>
          </a:xfrm>
        </p:grpSpPr>
        <p:grpSp>
          <p:nvGrpSpPr>
            <p:cNvPr id="363" name="Google Shape;363;p17"/>
            <p:cNvGrpSpPr/>
            <p:nvPr/>
          </p:nvGrpSpPr>
          <p:grpSpPr>
            <a:xfrm>
              <a:off x="6866421" y="671425"/>
              <a:ext cx="256664" cy="234036"/>
              <a:chOff x="2574625" y="1658650"/>
              <a:chExt cx="2081625" cy="1898100"/>
            </a:xfrm>
          </p:grpSpPr>
          <p:sp>
            <p:nvSpPr>
              <p:cNvPr id="364" name="Google Shape;364;p17"/>
              <p:cNvSpPr/>
              <p:nvPr/>
            </p:nvSpPr>
            <p:spPr>
              <a:xfrm>
                <a:off x="3713125" y="2406325"/>
                <a:ext cx="943125" cy="404450"/>
              </a:xfrm>
              <a:custGeom>
                <a:rect b="b" l="l" r="r" t="t"/>
                <a:pathLst>
                  <a:path extrusionOk="0" h="16178" w="37725">
                    <a:moveTo>
                      <a:pt x="28888" y="15226"/>
                    </a:moveTo>
                    <a:lnTo>
                      <a:pt x="1" y="8089"/>
                    </a:lnTo>
                    <a:lnTo>
                      <a:pt x="28888" y="952"/>
                    </a:lnTo>
                    <a:cubicBezTo>
                      <a:pt x="33510" y="1"/>
                      <a:pt x="37725" y="3467"/>
                      <a:pt x="37725" y="8089"/>
                    </a:cubicBezTo>
                    <a:cubicBezTo>
                      <a:pt x="37725" y="12643"/>
                      <a:pt x="33510" y="16178"/>
                      <a:pt x="28888" y="1522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7"/>
              <p:cNvSpPr/>
              <p:nvPr/>
            </p:nvSpPr>
            <p:spPr>
              <a:xfrm>
                <a:off x="3665550" y="1660350"/>
                <a:ext cx="593075" cy="864950"/>
              </a:xfrm>
              <a:custGeom>
                <a:rect b="b" l="l" r="r" t="t"/>
                <a:pathLst>
                  <a:path extrusionOk="0" h="34598" w="23723">
                    <a:moveTo>
                      <a:pt x="20664" y="13323"/>
                    </a:moveTo>
                    <a:lnTo>
                      <a:pt x="0" y="34598"/>
                    </a:lnTo>
                    <a:lnTo>
                      <a:pt x="8293" y="6322"/>
                    </a:lnTo>
                    <a:cubicBezTo>
                      <a:pt x="9720" y="1972"/>
                      <a:pt x="14886" y="1"/>
                      <a:pt x="18896" y="2312"/>
                    </a:cubicBezTo>
                    <a:cubicBezTo>
                      <a:pt x="22907" y="4555"/>
                      <a:pt x="23722" y="9856"/>
                      <a:pt x="20664" y="1332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7"/>
              <p:cNvSpPr/>
              <p:nvPr/>
            </p:nvSpPr>
            <p:spPr>
              <a:xfrm>
                <a:off x="2972250" y="2691800"/>
                <a:ext cx="594775" cy="864950"/>
              </a:xfrm>
              <a:custGeom>
                <a:rect b="b" l="l" r="r" t="t"/>
                <a:pathLst>
                  <a:path extrusionOk="0" h="34598" w="23791">
                    <a:moveTo>
                      <a:pt x="4894" y="32355"/>
                    </a:moveTo>
                    <a:cubicBezTo>
                      <a:pt x="952" y="30044"/>
                      <a:pt x="0" y="24674"/>
                      <a:pt x="3127" y="21208"/>
                    </a:cubicBezTo>
                    <a:lnTo>
                      <a:pt x="23790" y="1"/>
                    </a:lnTo>
                    <a:lnTo>
                      <a:pt x="15566" y="28277"/>
                    </a:lnTo>
                    <a:cubicBezTo>
                      <a:pt x="14070" y="32695"/>
                      <a:pt x="8905" y="34598"/>
                      <a:pt x="4894" y="3235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7"/>
              <p:cNvSpPr/>
              <p:nvPr/>
            </p:nvSpPr>
            <p:spPr>
              <a:xfrm>
                <a:off x="2972250" y="1658650"/>
                <a:ext cx="594775" cy="864950"/>
              </a:xfrm>
              <a:custGeom>
                <a:rect b="b" l="l" r="r" t="t"/>
                <a:pathLst>
                  <a:path extrusionOk="0" h="34598" w="23791">
                    <a:moveTo>
                      <a:pt x="4894" y="2312"/>
                    </a:moveTo>
                    <a:cubicBezTo>
                      <a:pt x="8905" y="1"/>
                      <a:pt x="14070" y="1972"/>
                      <a:pt x="15566" y="6322"/>
                    </a:cubicBezTo>
                    <a:lnTo>
                      <a:pt x="23790" y="34598"/>
                    </a:lnTo>
                    <a:lnTo>
                      <a:pt x="3127" y="13323"/>
                    </a:lnTo>
                    <a:cubicBezTo>
                      <a:pt x="0" y="9924"/>
                      <a:pt x="816" y="4623"/>
                      <a:pt x="4894" y="231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7"/>
              <p:cNvSpPr/>
              <p:nvPr/>
            </p:nvSpPr>
            <p:spPr>
              <a:xfrm>
                <a:off x="2574625" y="2406325"/>
                <a:ext cx="943100" cy="404450"/>
              </a:xfrm>
              <a:custGeom>
                <a:rect b="b" l="l" r="r" t="t"/>
                <a:pathLst>
                  <a:path extrusionOk="0" h="16178" w="37724">
                    <a:moveTo>
                      <a:pt x="8836" y="15226"/>
                    </a:moveTo>
                    <a:cubicBezTo>
                      <a:pt x="4282" y="16178"/>
                      <a:pt x="0" y="12643"/>
                      <a:pt x="0" y="8089"/>
                    </a:cubicBezTo>
                    <a:cubicBezTo>
                      <a:pt x="0" y="3467"/>
                      <a:pt x="4282" y="1"/>
                      <a:pt x="8836" y="952"/>
                    </a:cubicBezTo>
                    <a:lnTo>
                      <a:pt x="37724" y="808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7"/>
              <p:cNvSpPr/>
              <p:nvPr/>
            </p:nvSpPr>
            <p:spPr>
              <a:xfrm>
                <a:off x="3663850" y="2693500"/>
                <a:ext cx="594775" cy="863250"/>
              </a:xfrm>
              <a:custGeom>
                <a:rect b="b" l="l" r="r" t="t"/>
                <a:pathLst>
                  <a:path extrusionOk="0" h="34530" w="23791">
                    <a:moveTo>
                      <a:pt x="18896" y="32287"/>
                    </a:moveTo>
                    <a:cubicBezTo>
                      <a:pt x="14886" y="34530"/>
                      <a:pt x="9720" y="32627"/>
                      <a:pt x="8293" y="28277"/>
                    </a:cubicBezTo>
                    <a:lnTo>
                      <a:pt x="1" y="1"/>
                    </a:lnTo>
                    <a:lnTo>
                      <a:pt x="20664" y="21208"/>
                    </a:lnTo>
                    <a:cubicBezTo>
                      <a:pt x="23790" y="24606"/>
                      <a:pt x="22975" y="29976"/>
                      <a:pt x="18896" y="3228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0" name="Google Shape;370;p17"/>
            <p:cNvGrpSpPr/>
            <p:nvPr/>
          </p:nvGrpSpPr>
          <p:grpSpPr>
            <a:xfrm>
              <a:off x="7244500" y="671425"/>
              <a:ext cx="256664" cy="234036"/>
              <a:chOff x="2574625" y="1658650"/>
              <a:chExt cx="2081625" cy="1898100"/>
            </a:xfrm>
          </p:grpSpPr>
          <p:sp>
            <p:nvSpPr>
              <p:cNvPr id="371" name="Google Shape;371;p17"/>
              <p:cNvSpPr/>
              <p:nvPr/>
            </p:nvSpPr>
            <p:spPr>
              <a:xfrm>
                <a:off x="3713125" y="2406325"/>
                <a:ext cx="943125" cy="404450"/>
              </a:xfrm>
              <a:custGeom>
                <a:rect b="b" l="l" r="r" t="t"/>
                <a:pathLst>
                  <a:path extrusionOk="0" h="16178" w="37725">
                    <a:moveTo>
                      <a:pt x="28888" y="15226"/>
                    </a:moveTo>
                    <a:lnTo>
                      <a:pt x="1" y="8089"/>
                    </a:lnTo>
                    <a:lnTo>
                      <a:pt x="28888" y="952"/>
                    </a:lnTo>
                    <a:cubicBezTo>
                      <a:pt x="33510" y="1"/>
                      <a:pt x="37725" y="3467"/>
                      <a:pt x="37725" y="8089"/>
                    </a:cubicBezTo>
                    <a:cubicBezTo>
                      <a:pt x="37725" y="12643"/>
                      <a:pt x="33510" y="16178"/>
                      <a:pt x="28888" y="1522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7"/>
              <p:cNvSpPr/>
              <p:nvPr/>
            </p:nvSpPr>
            <p:spPr>
              <a:xfrm>
                <a:off x="3665550" y="1660350"/>
                <a:ext cx="593075" cy="864950"/>
              </a:xfrm>
              <a:custGeom>
                <a:rect b="b" l="l" r="r" t="t"/>
                <a:pathLst>
                  <a:path extrusionOk="0" h="34598" w="23723">
                    <a:moveTo>
                      <a:pt x="20664" y="13323"/>
                    </a:moveTo>
                    <a:lnTo>
                      <a:pt x="0" y="34598"/>
                    </a:lnTo>
                    <a:lnTo>
                      <a:pt x="8293" y="6322"/>
                    </a:lnTo>
                    <a:cubicBezTo>
                      <a:pt x="9720" y="1972"/>
                      <a:pt x="14886" y="1"/>
                      <a:pt x="18896" y="2312"/>
                    </a:cubicBezTo>
                    <a:cubicBezTo>
                      <a:pt x="22907" y="4555"/>
                      <a:pt x="23722" y="9856"/>
                      <a:pt x="20664" y="1332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7"/>
              <p:cNvSpPr/>
              <p:nvPr/>
            </p:nvSpPr>
            <p:spPr>
              <a:xfrm>
                <a:off x="2972250" y="2691800"/>
                <a:ext cx="594775" cy="864950"/>
              </a:xfrm>
              <a:custGeom>
                <a:rect b="b" l="l" r="r" t="t"/>
                <a:pathLst>
                  <a:path extrusionOk="0" h="34598" w="23791">
                    <a:moveTo>
                      <a:pt x="4894" y="32355"/>
                    </a:moveTo>
                    <a:cubicBezTo>
                      <a:pt x="952" y="30044"/>
                      <a:pt x="0" y="24674"/>
                      <a:pt x="3127" y="21208"/>
                    </a:cubicBezTo>
                    <a:lnTo>
                      <a:pt x="23790" y="1"/>
                    </a:lnTo>
                    <a:lnTo>
                      <a:pt x="15566" y="28277"/>
                    </a:lnTo>
                    <a:cubicBezTo>
                      <a:pt x="14070" y="32695"/>
                      <a:pt x="8905" y="34598"/>
                      <a:pt x="4894" y="3235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7"/>
              <p:cNvSpPr/>
              <p:nvPr/>
            </p:nvSpPr>
            <p:spPr>
              <a:xfrm>
                <a:off x="2972250" y="1658650"/>
                <a:ext cx="594775" cy="864950"/>
              </a:xfrm>
              <a:custGeom>
                <a:rect b="b" l="l" r="r" t="t"/>
                <a:pathLst>
                  <a:path extrusionOk="0" h="34598" w="23791">
                    <a:moveTo>
                      <a:pt x="4894" y="2312"/>
                    </a:moveTo>
                    <a:cubicBezTo>
                      <a:pt x="8905" y="1"/>
                      <a:pt x="14070" y="1972"/>
                      <a:pt x="15566" y="6322"/>
                    </a:cubicBezTo>
                    <a:lnTo>
                      <a:pt x="23790" y="34598"/>
                    </a:lnTo>
                    <a:lnTo>
                      <a:pt x="3127" y="13323"/>
                    </a:lnTo>
                    <a:cubicBezTo>
                      <a:pt x="0" y="9924"/>
                      <a:pt x="816" y="4623"/>
                      <a:pt x="4894" y="231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7"/>
              <p:cNvSpPr/>
              <p:nvPr/>
            </p:nvSpPr>
            <p:spPr>
              <a:xfrm>
                <a:off x="2574625" y="2406325"/>
                <a:ext cx="943100" cy="404450"/>
              </a:xfrm>
              <a:custGeom>
                <a:rect b="b" l="l" r="r" t="t"/>
                <a:pathLst>
                  <a:path extrusionOk="0" h="16178" w="37724">
                    <a:moveTo>
                      <a:pt x="8836" y="15226"/>
                    </a:moveTo>
                    <a:cubicBezTo>
                      <a:pt x="4282" y="16178"/>
                      <a:pt x="0" y="12643"/>
                      <a:pt x="0" y="8089"/>
                    </a:cubicBezTo>
                    <a:cubicBezTo>
                      <a:pt x="0" y="3467"/>
                      <a:pt x="4282" y="1"/>
                      <a:pt x="8836" y="952"/>
                    </a:cubicBezTo>
                    <a:lnTo>
                      <a:pt x="37724" y="808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7"/>
              <p:cNvSpPr/>
              <p:nvPr/>
            </p:nvSpPr>
            <p:spPr>
              <a:xfrm>
                <a:off x="3663850" y="2693500"/>
                <a:ext cx="594775" cy="863250"/>
              </a:xfrm>
              <a:custGeom>
                <a:rect b="b" l="l" r="r" t="t"/>
                <a:pathLst>
                  <a:path extrusionOk="0" h="34530" w="23791">
                    <a:moveTo>
                      <a:pt x="18896" y="32287"/>
                    </a:moveTo>
                    <a:cubicBezTo>
                      <a:pt x="14886" y="34530"/>
                      <a:pt x="9720" y="32627"/>
                      <a:pt x="8293" y="28277"/>
                    </a:cubicBezTo>
                    <a:lnTo>
                      <a:pt x="1" y="1"/>
                    </a:lnTo>
                    <a:lnTo>
                      <a:pt x="20664" y="21208"/>
                    </a:lnTo>
                    <a:cubicBezTo>
                      <a:pt x="23790" y="24606"/>
                      <a:pt x="22975" y="29976"/>
                      <a:pt x="18896" y="3228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7" name="Google Shape;377;p17"/>
            <p:cNvGrpSpPr/>
            <p:nvPr/>
          </p:nvGrpSpPr>
          <p:grpSpPr>
            <a:xfrm>
              <a:off x="7622579" y="671425"/>
              <a:ext cx="256664" cy="234036"/>
              <a:chOff x="2574625" y="1658650"/>
              <a:chExt cx="2081625" cy="1898100"/>
            </a:xfrm>
          </p:grpSpPr>
          <p:sp>
            <p:nvSpPr>
              <p:cNvPr id="378" name="Google Shape;378;p17"/>
              <p:cNvSpPr/>
              <p:nvPr/>
            </p:nvSpPr>
            <p:spPr>
              <a:xfrm>
                <a:off x="3713125" y="2406325"/>
                <a:ext cx="943125" cy="404450"/>
              </a:xfrm>
              <a:custGeom>
                <a:rect b="b" l="l" r="r" t="t"/>
                <a:pathLst>
                  <a:path extrusionOk="0" h="16178" w="37725">
                    <a:moveTo>
                      <a:pt x="28888" y="15226"/>
                    </a:moveTo>
                    <a:lnTo>
                      <a:pt x="1" y="8089"/>
                    </a:lnTo>
                    <a:lnTo>
                      <a:pt x="28888" y="952"/>
                    </a:lnTo>
                    <a:cubicBezTo>
                      <a:pt x="33510" y="1"/>
                      <a:pt x="37725" y="3467"/>
                      <a:pt x="37725" y="8089"/>
                    </a:cubicBezTo>
                    <a:cubicBezTo>
                      <a:pt x="37725" y="12643"/>
                      <a:pt x="33510" y="16178"/>
                      <a:pt x="28888" y="1522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7"/>
              <p:cNvSpPr/>
              <p:nvPr/>
            </p:nvSpPr>
            <p:spPr>
              <a:xfrm>
                <a:off x="3665550" y="1660350"/>
                <a:ext cx="593075" cy="864950"/>
              </a:xfrm>
              <a:custGeom>
                <a:rect b="b" l="l" r="r" t="t"/>
                <a:pathLst>
                  <a:path extrusionOk="0" h="34598" w="23723">
                    <a:moveTo>
                      <a:pt x="20664" y="13323"/>
                    </a:moveTo>
                    <a:lnTo>
                      <a:pt x="0" y="34598"/>
                    </a:lnTo>
                    <a:lnTo>
                      <a:pt x="8293" y="6322"/>
                    </a:lnTo>
                    <a:cubicBezTo>
                      <a:pt x="9720" y="1972"/>
                      <a:pt x="14886" y="1"/>
                      <a:pt x="18896" y="2312"/>
                    </a:cubicBezTo>
                    <a:cubicBezTo>
                      <a:pt x="22907" y="4555"/>
                      <a:pt x="23722" y="9856"/>
                      <a:pt x="20664" y="1332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7"/>
              <p:cNvSpPr/>
              <p:nvPr/>
            </p:nvSpPr>
            <p:spPr>
              <a:xfrm>
                <a:off x="2972250" y="2691800"/>
                <a:ext cx="594775" cy="864950"/>
              </a:xfrm>
              <a:custGeom>
                <a:rect b="b" l="l" r="r" t="t"/>
                <a:pathLst>
                  <a:path extrusionOk="0" h="34598" w="23791">
                    <a:moveTo>
                      <a:pt x="4894" y="32355"/>
                    </a:moveTo>
                    <a:cubicBezTo>
                      <a:pt x="952" y="30044"/>
                      <a:pt x="0" y="24674"/>
                      <a:pt x="3127" y="21208"/>
                    </a:cubicBezTo>
                    <a:lnTo>
                      <a:pt x="23790" y="1"/>
                    </a:lnTo>
                    <a:lnTo>
                      <a:pt x="15566" y="28277"/>
                    </a:lnTo>
                    <a:cubicBezTo>
                      <a:pt x="14070" y="32695"/>
                      <a:pt x="8905" y="34598"/>
                      <a:pt x="4894" y="3235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7"/>
              <p:cNvSpPr/>
              <p:nvPr/>
            </p:nvSpPr>
            <p:spPr>
              <a:xfrm>
                <a:off x="2972250" y="1658650"/>
                <a:ext cx="594775" cy="864950"/>
              </a:xfrm>
              <a:custGeom>
                <a:rect b="b" l="l" r="r" t="t"/>
                <a:pathLst>
                  <a:path extrusionOk="0" h="34598" w="23791">
                    <a:moveTo>
                      <a:pt x="4894" y="2312"/>
                    </a:moveTo>
                    <a:cubicBezTo>
                      <a:pt x="8905" y="1"/>
                      <a:pt x="14070" y="1972"/>
                      <a:pt x="15566" y="6322"/>
                    </a:cubicBezTo>
                    <a:lnTo>
                      <a:pt x="23790" y="34598"/>
                    </a:lnTo>
                    <a:lnTo>
                      <a:pt x="3127" y="13323"/>
                    </a:lnTo>
                    <a:cubicBezTo>
                      <a:pt x="0" y="9924"/>
                      <a:pt x="816" y="4623"/>
                      <a:pt x="4894" y="231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7"/>
              <p:cNvSpPr/>
              <p:nvPr/>
            </p:nvSpPr>
            <p:spPr>
              <a:xfrm>
                <a:off x="2574625" y="2406325"/>
                <a:ext cx="943100" cy="404450"/>
              </a:xfrm>
              <a:custGeom>
                <a:rect b="b" l="l" r="r" t="t"/>
                <a:pathLst>
                  <a:path extrusionOk="0" h="16178" w="37724">
                    <a:moveTo>
                      <a:pt x="8836" y="15226"/>
                    </a:moveTo>
                    <a:cubicBezTo>
                      <a:pt x="4282" y="16178"/>
                      <a:pt x="0" y="12643"/>
                      <a:pt x="0" y="8089"/>
                    </a:cubicBezTo>
                    <a:cubicBezTo>
                      <a:pt x="0" y="3467"/>
                      <a:pt x="4282" y="1"/>
                      <a:pt x="8836" y="952"/>
                    </a:cubicBezTo>
                    <a:lnTo>
                      <a:pt x="37724" y="808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7"/>
              <p:cNvSpPr/>
              <p:nvPr/>
            </p:nvSpPr>
            <p:spPr>
              <a:xfrm>
                <a:off x="3663850" y="2693500"/>
                <a:ext cx="594775" cy="863250"/>
              </a:xfrm>
              <a:custGeom>
                <a:rect b="b" l="l" r="r" t="t"/>
                <a:pathLst>
                  <a:path extrusionOk="0" h="34530" w="23791">
                    <a:moveTo>
                      <a:pt x="18896" y="32287"/>
                    </a:moveTo>
                    <a:cubicBezTo>
                      <a:pt x="14886" y="34530"/>
                      <a:pt x="9720" y="32627"/>
                      <a:pt x="8293" y="28277"/>
                    </a:cubicBezTo>
                    <a:lnTo>
                      <a:pt x="1" y="1"/>
                    </a:lnTo>
                    <a:lnTo>
                      <a:pt x="20664" y="21208"/>
                    </a:lnTo>
                    <a:cubicBezTo>
                      <a:pt x="23790" y="24606"/>
                      <a:pt x="22975" y="29976"/>
                      <a:pt x="18896" y="3228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bg>
      <p:bgPr>
        <a:solidFill>
          <a:schemeClr val="accent1"/>
        </a:solidFill>
      </p:bgPr>
    </p:bg>
    <p:spTree>
      <p:nvGrpSpPr>
        <p:cNvPr id="384" name="Shape 384"/>
        <p:cNvGrpSpPr/>
        <p:nvPr/>
      </p:nvGrpSpPr>
      <p:grpSpPr>
        <a:xfrm>
          <a:off x="0" y="0"/>
          <a:ext cx="0" cy="0"/>
          <a:chOff x="0" y="0"/>
          <a:chExt cx="0" cy="0"/>
        </a:xfrm>
      </p:grpSpPr>
      <p:sp>
        <p:nvSpPr>
          <p:cNvPr id="385" name="Google Shape;385;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6" name="Google Shape;386;p18"/>
          <p:cNvSpPr txBox="1"/>
          <p:nvPr>
            <p:ph idx="1" type="subTitle"/>
          </p:nvPr>
        </p:nvSpPr>
        <p:spPr>
          <a:xfrm>
            <a:off x="1373168" y="1831442"/>
            <a:ext cx="3055500" cy="107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87" name="Google Shape;387;p18"/>
          <p:cNvSpPr txBox="1"/>
          <p:nvPr>
            <p:ph idx="2" type="subTitle"/>
          </p:nvPr>
        </p:nvSpPr>
        <p:spPr>
          <a:xfrm>
            <a:off x="5157893" y="1831429"/>
            <a:ext cx="3054000" cy="107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88" name="Google Shape;388;p18"/>
          <p:cNvSpPr txBox="1"/>
          <p:nvPr>
            <p:ph idx="3" type="subTitle"/>
          </p:nvPr>
        </p:nvSpPr>
        <p:spPr>
          <a:xfrm>
            <a:off x="1373168" y="3381783"/>
            <a:ext cx="3055500" cy="108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89" name="Google Shape;389;p18"/>
          <p:cNvSpPr txBox="1"/>
          <p:nvPr>
            <p:ph idx="4" type="subTitle"/>
          </p:nvPr>
        </p:nvSpPr>
        <p:spPr>
          <a:xfrm>
            <a:off x="5157893" y="3381775"/>
            <a:ext cx="3054000" cy="108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90" name="Google Shape;390;p18"/>
          <p:cNvSpPr txBox="1"/>
          <p:nvPr>
            <p:ph idx="5" type="subTitle"/>
          </p:nvPr>
        </p:nvSpPr>
        <p:spPr>
          <a:xfrm>
            <a:off x="1373169" y="1429504"/>
            <a:ext cx="3055500" cy="452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odoni Moda"/>
              <a:buNone/>
              <a:defRPr sz="1800">
                <a:solidFill>
                  <a:schemeClr val="dk1"/>
                </a:solidFill>
                <a:latin typeface="Bodoni Moda Black"/>
                <a:ea typeface="Bodoni Moda Black"/>
                <a:cs typeface="Bodoni Moda Black"/>
                <a:sym typeface="Bodoni Moda Black"/>
              </a:defRPr>
            </a:lvl1pPr>
            <a:lvl2pPr lvl="1"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2pPr>
            <a:lvl3pPr lvl="2"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3pPr>
            <a:lvl4pPr lvl="3"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4pPr>
            <a:lvl5pPr lvl="4"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5pPr>
            <a:lvl6pPr lvl="5"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6pPr>
            <a:lvl7pPr lvl="6"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7pPr>
            <a:lvl8pPr lvl="7"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8pPr>
            <a:lvl9pPr lvl="8"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9pPr>
          </a:lstStyle>
          <a:p/>
        </p:txBody>
      </p:sp>
      <p:sp>
        <p:nvSpPr>
          <p:cNvPr id="391" name="Google Shape;391;p18"/>
          <p:cNvSpPr txBox="1"/>
          <p:nvPr>
            <p:ph idx="6" type="subTitle"/>
          </p:nvPr>
        </p:nvSpPr>
        <p:spPr>
          <a:xfrm>
            <a:off x="1373169" y="2979933"/>
            <a:ext cx="3055500" cy="452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odoni Moda"/>
              <a:buNone/>
              <a:defRPr sz="1800">
                <a:solidFill>
                  <a:schemeClr val="dk1"/>
                </a:solidFill>
                <a:latin typeface="Bodoni Moda Black"/>
                <a:ea typeface="Bodoni Moda Black"/>
                <a:cs typeface="Bodoni Moda Black"/>
                <a:sym typeface="Bodoni Moda Black"/>
              </a:defRPr>
            </a:lvl1pPr>
            <a:lvl2pPr lvl="1"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2pPr>
            <a:lvl3pPr lvl="2"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3pPr>
            <a:lvl4pPr lvl="3"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4pPr>
            <a:lvl5pPr lvl="4"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5pPr>
            <a:lvl6pPr lvl="5"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6pPr>
            <a:lvl7pPr lvl="6"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7pPr>
            <a:lvl8pPr lvl="7"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8pPr>
            <a:lvl9pPr lvl="8"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9pPr>
          </a:lstStyle>
          <a:p/>
        </p:txBody>
      </p:sp>
      <p:sp>
        <p:nvSpPr>
          <p:cNvPr id="392" name="Google Shape;392;p18"/>
          <p:cNvSpPr txBox="1"/>
          <p:nvPr>
            <p:ph idx="7" type="subTitle"/>
          </p:nvPr>
        </p:nvSpPr>
        <p:spPr>
          <a:xfrm>
            <a:off x="5157868" y="1429492"/>
            <a:ext cx="3054000" cy="452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odoni Moda"/>
              <a:buNone/>
              <a:defRPr sz="1800">
                <a:solidFill>
                  <a:schemeClr val="dk1"/>
                </a:solidFill>
                <a:latin typeface="Bodoni Moda Black"/>
                <a:ea typeface="Bodoni Moda Black"/>
                <a:cs typeface="Bodoni Moda Black"/>
                <a:sym typeface="Bodoni Moda Black"/>
              </a:defRPr>
            </a:lvl1pPr>
            <a:lvl2pPr lvl="1"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2pPr>
            <a:lvl3pPr lvl="2"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3pPr>
            <a:lvl4pPr lvl="3"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4pPr>
            <a:lvl5pPr lvl="4"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5pPr>
            <a:lvl6pPr lvl="5"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6pPr>
            <a:lvl7pPr lvl="6"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7pPr>
            <a:lvl8pPr lvl="7"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8pPr>
            <a:lvl9pPr lvl="8"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9pPr>
          </a:lstStyle>
          <a:p/>
        </p:txBody>
      </p:sp>
      <p:sp>
        <p:nvSpPr>
          <p:cNvPr id="393" name="Google Shape;393;p18"/>
          <p:cNvSpPr txBox="1"/>
          <p:nvPr>
            <p:ph idx="8" type="subTitle"/>
          </p:nvPr>
        </p:nvSpPr>
        <p:spPr>
          <a:xfrm>
            <a:off x="5157868" y="2979925"/>
            <a:ext cx="3054000" cy="452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odoni Moda"/>
              <a:buNone/>
              <a:defRPr sz="1800">
                <a:solidFill>
                  <a:schemeClr val="dk1"/>
                </a:solidFill>
                <a:latin typeface="Bodoni Moda Black"/>
                <a:ea typeface="Bodoni Moda Black"/>
                <a:cs typeface="Bodoni Moda Black"/>
                <a:sym typeface="Bodoni Moda Black"/>
              </a:defRPr>
            </a:lvl1pPr>
            <a:lvl2pPr lvl="1"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2pPr>
            <a:lvl3pPr lvl="2"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3pPr>
            <a:lvl4pPr lvl="3"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4pPr>
            <a:lvl5pPr lvl="4"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5pPr>
            <a:lvl6pPr lvl="5"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6pPr>
            <a:lvl7pPr lvl="6"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7pPr>
            <a:lvl8pPr lvl="7"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8pPr>
            <a:lvl9pPr lvl="8"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9pPr>
          </a:lstStyle>
          <a:p/>
        </p:txBody>
      </p:sp>
      <p:grpSp>
        <p:nvGrpSpPr>
          <p:cNvPr id="394" name="Google Shape;394;p18"/>
          <p:cNvGrpSpPr/>
          <p:nvPr/>
        </p:nvGrpSpPr>
        <p:grpSpPr>
          <a:xfrm>
            <a:off x="269209" y="364875"/>
            <a:ext cx="8605147" cy="4413775"/>
            <a:chOff x="338850" y="364863"/>
            <a:chExt cx="8466300" cy="4413775"/>
          </a:xfrm>
        </p:grpSpPr>
        <p:cxnSp>
          <p:nvCxnSpPr>
            <p:cNvPr id="395" name="Google Shape;395;p18"/>
            <p:cNvCxnSpPr/>
            <p:nvPr/>
          </p:nvCxnSpPr>
          <p:spPr>
            <a:xfrm>
              <a:off x="338850" y="364863"/>
              <a:ext cx="8466300" cy="0"/>
            </a:xfrm>
            <a:prstGeom prst="straightConnector1">
              <a:avLst/>
            </a:prstGeom>
            <a:noFill/>
            <a:ln cap="flat" cmpd="sng" w="9525">
              <a:solidFill>
                <a:schemeClr val="dk1"/>
              </a:solidFill>
              <a:prstDash val="solid"/>
              <a:round/>
              <a:headEnd len="med" w="med" type="none"/>
              <a:tailEnd len="med" w="med" type="none"/>
            </a:ln>
          </p:spPr>
        </p:cxnSp>
        <p:cxnSp>
          <p:nvCxnSpPr>
            <p:cNvPr id="396" name="Google Shape;396;p18"/>
            <p:cNvCxnSpPr/>
            <p:nvPr/>
          </p:nvCxnSpPr>
          <p:spPr>
            <a:xfrm>
              <a:off x="338850" y="4778638"/>
              <a:ext cx="8466300" cy="0"/>
            </a:xfrm>
            <a:prstGeom prst="straightConnector1">
              <a:avLst/>
            </a:prstGeom>
            <a:noFill/>
            <a:ln cap="flat" cmpd="sng" w="9525">
              <a:solidFill>
                <a:schemeClr val="dk1"/>
              </a:solidFill>
              <a:prstDash val="solid"/>
              <a:round/>
              <a:headEnd len="med" w="med" type="none"/>
              <a:tailEnd len="med" w="med" type="none"/>
            </a:ln>
          </p:spPr>
        </p:cxnSp>
      </p:grpSp>
      <p:grpSp>
        <p:nvGrpSpPr>
          <p:cNvPr id="397" name="Google Shape;397;p18"/>
          <p:cNvGrpSpPr/>
          <p:nvPr/>
        </p:nvGrpSpPr>
        <p:grpSpPr>
          <a:xfrm>
            <a:off x="269215" y="539507"/>
            <a:ext cx="8605136" cy="4064470"/>
            <a:chOff x="269215" y="539507"/>
            <a:chExt cx="8605136" cy="4064470"/>
          </a:xfrm>
        </p:grpSpPr>
        <p:grpSp>
          <p:nvGrpSpPr>
            <p:cNvPr id="398" name="Google Shape;398;p18"/>
            <p:cNvGrpSpPr/>
            <p:nvPr/>
          </p:nvGrpSpPr>
          <p:grpSpPr>
            <a:xfrm>
              <a:off x="269215" y="4214257"/>
              <a:ext cx="143686" cy="389720"/>
              <a:chOff x="269215" y="4214257"/>
              <a:chExt cx="143686" cy="389720"/>
            </a:xfrm>
          </p:grpSpPr>
          <p:grpSp>
            <p:nvGrpSpPr>
              <p:cNvPr id="399" name="Google Shape;399;p18"/>
              <p:cNvGrpSpPr/>
              <p:nvPr/>
            </p:nvGrpSpPr>
            <p:grpSpPr>
              <a:xfrm rot="5400000">
                <a:off x="262269" y="4221203"/>
                <a:ext cx="157579" cy="143686"/>
                <a:chOff x="2574625" y="1658650"/>
                <a:chExt cx="2081625" cy="1898100"/>
              </a:xfrm>
            </p:grpSpPr>
            <p:sp>
              <p:nvSpPr>
                <p:cNvPr id="400" name="Google Shape;400;p18"/>
                <p:cNvSpPr/>
                <p:nvPr/>
              </p:nvSpPr>
              <p:spPr>
                <a:xfrm>
                  <a:off x="3713125" y="2406325"/>
                  <a:ext cx="943125" cy="404450"/>
                </a:xfrm>
                <a:custGeom>
                  <a:rect b="b" l="l" r="r" t="t"/>
                  <a:pathLst>
                    <a:path extrusionOk="0" h="16178" w="37725">
                      <a:moveTo>
                        <a:pt x="28888" y="15226"/>
                      </a:moveTo>
                      <a:lnTo>
                        <a:pt x="1" y="8089"/>
                      </a:lnTo>
                      <a:lnTo>
                        <a:pt x="28888" y="952"/>
                      </a:lnTo>
                      <a:cubicBezTo>
                        <a:pt x="33510" y="1"/>
                        <a:pt x="37725" y="3467"/>
                        <a:pt x="37725" y="8089"/>
                      </a:cubicBezTo>
                      <a:cubicBezTo>
                        <a:pt x="37725" y="12643"/>
                        <a:pt x="33510" y="16178"/>
                        <a:pt x="28888" y="1522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8"/>
                <p:cNvSpPr/>
                <p:nvPr/>
              </p:nvSpPr>
              <p:spPr>
                <a:xfrm>
                  <a:off x="3665550" y="1660350"/>
                  <a:ext cx="593075" cy="864950"/>
                </a:xfrm>
                <a:custGeom>
                  <a:rect b="b" l="l" r="r" t="t"/>
                  <a:pathLst>
                    <a:path extrusionOk="0" h="34598" w="23723">
                      <a:moveTo>
                        <a:pt x="20664" y="13323"/>
                      </a:moveTo>
                      <a:lnTo>
                        <a:pt x="0" y="34598"/>
                      </a:lnTo>
                      <a:lnTo>
                        <a:pt x="8293" y="6322"/>
                      </a:lnTo>
                      <a:cubicBezTo>
                        <a:pt x="9720" y="1972"/>
                        <a:pt x="14886" y="1"/>
                        <a:pt x="18896" y="2312"/>
                      </a:cubicBezTo>
                      <a:cubicBezTo>
                        <a:pt x="22907" y="4555"/>
                        <a:pt x="23722" y="9856"/>
                        <a:pt x="20664" y="1332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8"/>
                <p:cNvSpPr/>
                <p:nvPr/>
              </p:nvSpPr>
              <p:spPr>
                <a:xfrm>
                  <a:off x="2972250" y="2691800"/>
                  <a:ext cx="594775" cy="864950"/>
                </a:xfrm>
                <a:custGeom>
                  <a:rect b="b" l="l" r="r" t="t"/>
                  <a:pathLst>
                    <a:path extrusionOk="0" h="34598" w="23791">
                      <a:moveTo>
                        <a:pt x="4894" y="32355"/>
                      </a:moveTo>
                      <a:cubicBezTo>
                        <a:pt x="952" y="30044"/>
                        <a:pt x="0" y="24674"/>
                        <a:pt x="3127" y="21208"/>
                      </a:cubicBezTo>
                      <a:lnTo>
                        <a:pt x="23790" y="1"/>
                      </a:lnTo>
                      <a:lnTo>
                        <a:pt x="15566" y="28277"/>
                      </a:lnTo>
                      <a:cubicBezTo>
                        <a:pt x="14070" y="32695"/>
                        <a:pt x="8905" y="34598"/>
                        <a:pt x="4894" y="3235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8"/>
                <p:cNvSpPr/>
                <p:nvPr/>
              </p:nvSpPr>
              <p:spPr>
                <a:xfrm>
                  <a:off x="2972250" y="1658650"/>
                  <a:ext cx="594775" cy="864950"/>
                </a:xfrm>
                <a:custGeom>
                  <a:rect b="b" l="l" r="r" t="t"/>
                  <a:pathLst>
                    <a:path extrusionOk="0" h="34598" w="23791">
                      <a:moveTo>
                        <a:pt x="4894" y="2312"/>
                      </a:moveTo>
                      <a:cubicBezTo>
                        <a:pt x="8905" y="1"/>
                        <a:pt x="14070" y="1972"/>
                        <a:pt x="15566" y="6322"/>
                      </a:cubicBezTo>
                      <a:lnTo>
                        <a:pt x="23790" y="34598"/>
                      </a:lnTo>
                      <a:lnTo>
                        <a:pt x="3127" y="13323"/>
                      </a:lnTo>
                      <a:cubicBezTo>
                        <a:pt x="0" y="9924"/>
                        <a:pt x="816" y="4623"/>
                        <a:pt x="4894" y="231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8"/>
                <p:cNvSpPr/>
                <p:nvPr/>
              </p:nvSpPr>
              <p:spPr>
                <a:xfrm>
                  <a:off x="2574625" y="2406325"/>
                  <a:ext cx="943100" cy="404450"/>
                </a:xfrm>
                <a:custGeom>
                  <a:rect b="b" l="l" r="r" t="t"/>
                  <a:pathLst>
                    <a:path extrusionOk="0" h="16178" w="37724">
                      <a:moveTo>
                        <a:pt x="8836" y="15226"/>
                      </a:moveTo>
                      <a:cubicBezTo>
                        <a:pt x="4282" y="16178"/>
                        <a:pt x="0" y="12643"/>
                        <a:pt x="0" y="8089"/>
                      </a:cubicBezTo>
                      <a:cubicBezTo>
                        <a:pt x="0" y="3467"/>
                        <a:pt x="4282" y="1"/>
                        <a:pt x="8836" y="952"/>
                      </a:cubicBezTo>
                      <a:lnTo>
                        <a:pt x="37724" y="808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8"/>
                <p:cNvSpPr/>
                <p:nvPr/>
              </p:nvSpPr>
              <p:spPr>
                <a:xfrm>
                  <a:off x="3663850" y="2693500"/>
                  <a:ext cx="594775" cy="863250"/>
                </a:xfrm>
                <a:custGeom>
                  <a:rect b="b" l="l" r="r" t="t"/>
                  <a:pathLst>
                    <a:path extrusionOk="0" h="34530" w="23791">
                      <a:moveTo>
                        <a:pt x="18896" y="32287"/>
                      </a:moveTo>
                      <a:cubicBezTo>
                        <a:pt x="14886" y="34530"/>
                        <a:pt x="9720" y="32627"/>
                        <a:pt x="8293" y="28277"/>
                      </a:cubicBezTo>
                      <a:lnTo>
                        <a:pt x="1" y="1"/>
                      </a:lnTo>
                      <a:lnTo>
                        <a:pt x="20664" y="21208"/>
                      </a:lnTo>
                      <a:cubicBezTo>
                        <a:pt x="23790" y="24606"/>
                        <a:pt x="22975" y="29976"/>
                        <a:pt x="18896" y="3228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6" name="Google Shape;406;p18"/>
              <p:cNvGrpSpPr/>
              <p:nvPr/>
            </p:nvGrpSpPr>
            <p:grpSpPr>
              <a:xfrm rot="5400000">
                <a:off x="262269" y="4453344"/>
                <a:ext cx="157579" cy="143686"/>
                <a:chOff x="2574625" y="1658650"/>
                <a:chExt cx="2081625" cy="1898100"/>
              </a:xfrm>
            </p:grpSpPr>
            <p:sp>
              <p:nvSpPr>
                <p:cNvPr id="407" name="Google Shape;407;p18"/>
                <p:cNvSpPr/>
                <p:nvPr/>
              </p:nvSpPr>
              <p:spPr>
                <a:xfrm>
                  <a:off x="3713125" y="2406325"/>
                  <a:ext cx="943125" cy="404450"/>
                </a:xfrm>
                <a:custGeom>
                  <a:rect b="b" l="l" r="r" t="t"/>
                  <a:pathLst>
                    <a:path extrusionOk="0" h="16178" w="37725">
                      <a:moveTo>
                        <a:pt x="28888" y="15226"/>
                      </a:moveTo>
                      <a:lnTo>
                        <a:pt x="1" y="8089"/>
                      </a:lnTo>
                      <a:lnTo>
                        <a:pt x="28888" y="952"/>
                      </a:lnTo>
                      <a:cubicBezTo>
                        <a:pt x="33510" y="1"/>
                        <a:pt x="37725" y="3467"/>
                        <a:pt x="37725" y="8089"/>
                      </a:cubicBezTo>
                      <a:cubicBezTo>
                        <a:pt x="37725" y="12643"/>
                        <a:pt x="33510" y="16178"/>
                        <a:pt x="28888" y="1522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8"/>
                <p:cNvSpPr/>
                <p:nvPr/>
              </p:nvSpPr>
              <p:spPr>
                <a:xfrm>
                  <a:off x="3665550" y="1660350"/>
                  <a:ext cx="593075" cy="864950"/>
                </a:xfrm>
                <a:custGeom>
                  <a:rect b="b" l="l" r="r" t="t"/>
                  <a:pathLst>
                    <a:path extrusionOk="0" h="34598" w="23723">
                      <a:moveTo>
                        <a:pt x="20664" y="13323"/>
                      </a:moveTo>
                      <a:lnTo>
                        <a:pt x="0" y="34598"/>
                      </a:lnTo>
                      <a:lnTo>
                        <a:pt x="8293" y="6322"/>
                      </a:lnTo>
                      <a:cubicBezTo>
                        <a:pt x="9720" y="1972"/>
                        <a:pt x="14886" y="1"/>
                        <a:pt x="18896" y="2312"/>
                      </a:cubicBezTo>
                      <a:cubicBezTo>
                        <a:pt x="22907" y="4555"/>
                        <a:pt x="23722" y="9856"/>
                        <a:pt x="20664" y="1332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8"/>
                <p:cNvSpPr/>
                <p:nvPr/>
              </p:nvSpPr>
              <p:spPr>
                <a:xfrm>
                  <a:off x="2972250" y="2691800"/>
                  <a:ext cx="594775" cy="864950"/>
                </a:xfrm>
                <a:custGeom>
                  <a:rect b="b" l="l" r="r" t="t"/>
                  <a:pathLst>
                    <a:path extrusionOk="0" h="34598" w="23791">
                      <a:moveTo>
                        <a:pt x="4894" y="32355"/>
                      </a:moveTo>
                      <a:cubicBezTo>
                        <a:pt x="952" y="30044"/>
                        <a:pt x="0" y="24674"/>
                        <a:pt x="3127" y="21208"/>
                      </a:cubicBezTo>
                      <a:lnTo>
                        <a:pt x="23790" y="1"/>
                      </a:lnTo>
                      <a:lnTo>
                        <a:pt x="15566" y="28277"/>
                      </a:lnTo>
                      <a:cubicBezTo>
                        <a:pt x="14070" y="32695"/>
                        <a:pt x="8905" y="34598"/>
                        <a:pt x="4894" y="3235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8"/>
                <p:cNvSpPr/>
                <p:nvPr/>
              </p:nvSpPr>
              <p:spPr>
                <a:xfrm>
                  <a:off x="2972250" y="1658650"/>
                  <a:ext cx="594775" cy="864950"/>
                </a:xfrm>
                <a:custGeom>
                  <a:rect b="b" l="l" r="r" t="t"/>
                  <a:pathLst>
                    <a:path extrusionOk="0" h="34598" w="23791">
                      <a:moveTo>
                        <a:pt x="4894" y="2312"/>
                      </a:moveTo>
                      <a:cubicBezTo>
                        <a:pt x="8905" y="1"/>
                        <a:pt x="14070" y="1972"/>
                        <a:pt x="15566" y="6322"/>
                      </a:cubicBezTo>
                      <a:lnTo>
                        <a:pt x="23790" y="34598"/>
                      </a:lnTo>
                      <a:lnTo>
                        <a:pt x="3127" y="13323"/>
                      </a:lnTo>
                      <a:cubicBezTo>
                        <a:pt x="0" y="9924"/>
                        <a:pt x="816" y="4623"/>
                        <a:pt x="4894" y="231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8"/>
                <p:cNvSpPr/>
                <p:nvPr/>
              </p:nvSpPr>
              <p:spPr>
                <a:xfrm>
                  <a:off x="2574625" y="2406325"/>
                  <a:ext cx="943100" cy="404450"/>
                </a:xfrm>
                <a:custGeom>
                  <a:rect b="b" l="l" r="r" t="t"/>
                  <a:pathLst>
                    <a:path extrusionOk="0" h="16178" w="37724">
                      <a:moveTo>
                        <a:pt x="8836" y="15226"/>
                      </a:moveTo>
                      <a:cubicBezTo>
                        <a:pt x="4282" y="16178"/>
                        <a:pt x="0" y="12643"/>
                        <a:pt x="0" y="8089"/>
                      </a:cubicBezTo>
                      <a:cubicBezTo>
                        <a:pt x="0" y="3467"/>
                        <a:pt x="4282" y="1"/>
                        <a:pt x="8836" y="952"/>
                      </a:cubicBezTo>
                      <a:lnTo>
                        <a:pt x="37724" y="808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8"/>
                <p:cNvSpPr/>
                <p:nvPr/>
              </p:nvSpPr>
              <p:spPr>
                <a:xfrm>
                  <a:off x="3663850" y="2693500"/>
                  <a:ext cx="594775" cy="863250"/>
                </a:xfrm>
                <a:custGeom>
                  <a:rect b="b" l="l" r="r" t="t"/>
                  <a:pathLst>
                    <a:path extrusionOk="0" h="34530" w="23791">
                      <a:moveTo>
                        <a:pt x="18896" y="32287"/>
                      </a:moveTo>
                      <a:cubicBezTo>
                        <a:pt x="14886" y="34530"/>
                        <a:pt x="9720" y="32627"/>
                        <a:pt x="8293" y="28277"/>
                      </a:cubicBezTo>
                      <a:lnTo>
                        <a:pt x="1" y="1"/>
                      </a:lnTo>
                      <a:lnTo>
                        <a:pt x="20664" y="21208"/>
                      </a:lnTo>
                      <a:cubicBezTo>
                        <a:pt x="23790" y="24606"/>
                        <a:pt x="22975" y="29976"/>
                        <a:pt x="18896" y="3228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13" name="Google Shape;413;p18"/>
            <p:cNvGrpSpPr/>
            <p:nvPr/>
          </p:nvGrpSpPr>
          <p:grpSpPr>
            <a:xfrm>
              <a:off x="8730665" y="539507"/>
              <a:ext cx="143686" cy="389720"/>
              <a:chOff x="269215" y="4214257"/>
              <a:chExt cx="143686" cy="389720"/>
            </a:xfrm>
          </p:grpSpPr>
          <p:grpSp>
            <p:nvGrpSpPr>
              <p:cNvPr id="414" name="Google Shape;414;p18"/>
              <p:cNvGrpSpPr/>
              <p:nvPr/>
            </p:nvGrpSpPr>
            <p:grpSpPr>
              <a:xfrm rot="5400000">
                <a:off x="262269" y="4221203"/>
                <a:ext cx="157579" cy="143686"/>
                <a:chOff x="2574625" y="1658650"/>
                <a:chExt cx="2081625" cy="1898100"/>
              </a:xfrm>
            </p:grpSpPr>
            <p:sp>
              <p:nvSpPr>
                <p:cNvPr id="415" name="Google Shape;415;p18"/>
                <p:cNvSpPr/>
                <p:nvPr/>
              </p:nvSpPr>
              <p:spPr>
                <a:xfrm>
                  <a:off x="3713125" y="2406325"/>
                  <a:ext cx="943125" cy="404450"/>
                </a:xfrm>
                <a:custGeom>
                  <a:rect b="b" l="l" r="r" t="t"/>
                  <a:pathLst>
                    <a:path extrusionOk="0" h="16178" w="37725">
                      <a:moveTo>
                        <a:pt x="28888" y="15226"/>
                      </a:moveTo>
                      <a:lnTo>
                        <a:pt x="1" y="8089"/>
                      </a:lnTo>
                      <a:lnTo>
                        <a:pt x="28888" y="952"/>
                      </a:lnTo>
                      <a:cubicBezTo>
                        <a:pt x="33510" y="1"/>
                        <a:pt x="37725" y="3467"/>
                        <a:pt x="37725" y="8089"/>
                      </a:cubicBezTo>
                      <a:cubicBezTo>
                        <a:pt x="37725" y="12643"/>
                        <a:pt x="33510" y="16178"/>
                        <a:pt x="28888" y="1522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8"/>
                <p:cNvSpPr/>
                <p:nvPr/>
              </p:nvSpPr>
              <p:spPr>
                <a:xfrm>
                  <a:off x="3665550" y="1660350"/>
                  <a:ext cx="593075" cy="864950"/>
                </a:xfrm>
                <a:custGeom>
                  <a:rect b="b" l="l" r="r" t="t"/>
                  <a:pathLst>
                    <a:path extrusionOk="0" h="34598" w="23723">
                      <a:moveTo>
                        <a:pt x="20664" y="13323"/>
                      </a:moveTo>
                      <a:lnTo>
                        <a:pt x="0" y="34598"/>
                      </a:lnTo>
                      <a:lnTo>
                        <a:pt x="8293" y="6322"/>
                      </a:lnTo>
                      <a:cubicBezTo>
                        <a:pt x="9720" y="1972"/>
                        <a:pt x="14886" y="1"/>
                        <a:pt x="18896" y="2312"/>
                      </a:cubicBezTo>
                      <a:cubicBezTo>
                        <a:pt x="22907" y="4555"/>
                        <a:pt x="23722" y="9856"/>
                        <a:pt x="20664" y="1332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8"/>
                <p:cNvSpPr/>
                <p:nvPr/>
              </p:nvSpPr>
              <p:spPr>
                <a:xfrm>
                  <a:off x="2972250" y="2691800"/>
                  <a:ext cx="594775" cy="864950"/>
                </a:xfrm>
                <a:custGeom>
                  <a:rect b="b" l="l" r="r" t="t"/>
                  <a:pathLst>
                    <a:path extrusionOk="0" h="34598" w="23791">
                      <a:moveTo>
                        <a:pt x="4894" y="32355"/>
                      </a:moveTo>
                      <a:cubicBezTo>
                        <a:pt x="952" y="30044"/>
                        <a:pt x="0" y="24674"/>
                        <a:pt x="3127" y="21208"/>
                      </a:cubicBezTo>
                      <a:lnTo>
                        <a:pt x="23790" y="1"/>
                      </a:lnTo>
                      <a:lnTo>
                        <a:pt x="15566" y="28277"/>
                      </a:lnTo>
                      <a:cubicBezTo>
                        <a:pt x="14070" y="32695"/>
                        <a:pt x="8905" y="34598"/>
                        <a:pt x="4894" y="3235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8"/>
                <p:cNvSpPr/>
                <p:nvPr/>
              </p:nvSpPr>
              <p:spPr>
                <a:xfrm>
                  <a:off x="2972250" y="1658650"/>
                  <a:ext cx="594775" cy="864950"/>
                </a:xfrm>
                <a:custGeom>
                  <a:rect b="b" l="l" r="r" t="t"/>
                  <a:pathLst>
                    <a:path extrusionOk="0" h="34598" w="23791">
                      <a:moveTo>
                        <a:pt x="4894" y="2312"/>
                      </a:moveTo>
                      <a:cubicBezTo>
                        <a:pt x="8905" y="1"/>
                        <a:pt x="14070" y="1972"/>
                        <a:pt x="15566" y="6322"/>
                      </a:cubicBezTo>
                      <a:lnTo>
                        <a:pt x="23790" y="34598"/>
                      </a:lnTo>
                      <a:lnTo>
                        <a:pt x="3127" y="13323"/>
                      </a:lnTo>
                      <a:cubicBezTo>
                        <a:pt x="0" y="9924"/>
                        <a:pt x="816" y="4623"/>
                        <a:pt x="4894" y="231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8"/>
                <p:cNvSpPr/>
                <p:nvPr/>
              </p:nvSpPr>
              <p:spPr>
                <a:xfrm>
                  <a:off x="2574625" y="2406325"/>
                  <a:ext cx="943100" cy="404450"/>
                </a:xfrm>
                <a:custGeom>
                  <a:rect b="b" l="l" r="r" t="t"/>
                  <a:pathLst>
                    <a:path extrusionOk="0" h="16178" w="37724">
                      <a:moveTo>
                        <a:pt x="8836" y="15226"/>
                      </a:moveTo>
                      <a:cubicBezTo>
                        <a:pt x="4282" y="16178"/>
                        <a:pt x="0" y="12643"/>
                        <a:pt x="0" y="8089"/>
                      </a:cubicBezTo>
                      <a:cubicBezTo>
                        <a:pt x="0" y="3467"/>
                        <a:pt x="4282" y="1"/>
                        <a:pt x="8836" y="952"/>
                      </a:cubicBezTo>
                      <a:lnTo>
                        <a:pt x="37724" y="808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8"/>
                <p:cNvSpPr/>
                <p:nvPr/>
              </p:nvSpPr>
              <p:spPr>
                <a:xfrm>
                  <a:off x="3663850" y="2693500"/>
                  <a:ext cx="594775" cy="863250"/>
                </a:xfrm>
                <a:custGeom>
                  <a:rect b="b" l="l" r="r" t="t"/>
                  <a:pathLst>
                    <a:path extrusionOk="0" h="34530" w="23791">
                      <a:moveTo>
                        <a:pt x="18896" y="32287"/>
                      </a:moveTo>
                      <a:cubicBezTo>
                        <a:pt x="14886" y="34530"/>
                        <a:pt x="9720" y="32627"/>
                        <a:pt x="8293" y="28277"/>
                      </a:cubicBezTo>
                      <a:lnTo>
                        <a:pt x="1" y="1"/>
                      </a:lnTo>
                      <a:lnTo>
                        <a:pt x="20664" y="21208"/>
                      </a:lnTo>
                      <a:cubicBezTo>
                        <a:pt x="23790" y="24606"/>
                        <a:pt x="22975" y="29976"/>
                        <a:pt x="18896" y="3228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1" name="Google Shape;421;p18"/>
              <p:cNvGrpSpPr/>
              <p:nvPr/>
            </p:nvGrpSpPr>
            <p:grpSpPr>
              <a:xfrm rot="5400000">
                <a:off x="262269" y="4453344"/>
                <a:ext cx="157579" cy="143686"/>
                <a:chOff x="2574625" y="1658650"/>
                <a:chExt cx="2081625" cy="1898100"/>
              </a:xfrm>
            </p:grpSpPr>
            <p:sp>
              <p:nvSpPr>
                <p:cNvPr id="422" name="Google Shape;422;p18"/>
                <p:cNvSpPr/>
                <p:nvPr/>
              </p:nvSpPr>
              <p:spPr>
                <a:xfrm>
                  <a:off x="3713125" y="2406325"/>
                  <a:ext cx="943125" cy="404450"/>
                </a:xfrm>
                <a:custGeom>
                  <a:rect b="b" l="l" r="r" t="t"/>
                  <a:pathLst>
                    <a:path extrusionOk="0" h="16178" w="37725">
                      <a:moveTo>
                        <a:pt x="28888" y="15226"/>
                      </a:moveTo>
                      <a:lnTo>
                        <a:pt x="1" y="8089"/>
                      </a:lnTo>
                      <a:lnTo>
                        <a:pt x="28888" y="952"/>
                      </a:lnTo>
                      <a:cubicBezTo>
                        <a:pt x="33510" y="1"/>
                        <a:pt x="37725" y="3467"/>
                        <a:pt x="37725" y="8089"/>
                      </a:cubicBezTo>
                      <a:cubicBezTo>
                        <a:pt x="37725" y="12643"/>
                        <a:pt x="33510" y="16178"/>
                        <a:pt x="28888" y="1522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8"/>
                <p:cNvSpPr/>
                <p:nvPr/>
              </p:nvSpPr>
              <p:spPr>
                <a:xfrm>
                  <a:off x="3665550" y="1660350"/>
                  <a:ext cx="593075" cy="864950"/>
                </a:xfrm>
                <a:custGeom>
                  <a:rect b="b" l="l" r="r" t="t"/>
                  <a:pathLst>
                    <a:path extrusionOk="0" h="34598" w="23723">
                      <a:moveTo>
                        <a:pt x="20664" y="13323"/>
                      </a:moveTo>
                      <a:lnTo>
                        <a:pt x="0" y="34598"/>
                      </a:lnTo>
                      <a:lnTo>
                        <a:pt x="8293" y="6322"/>
                      </a:lnTo>
                      <a:cubicBezTo>
                        <a:pt x="9720" y="1972"/>
                        <a:pt x="14886" y="1"/>
                        <a:pt x="18896" y="2312"/>
                      </a:cubicBezTo>
                      <a:cubicBezTo>
                        <a:pt x="22907" y="4555"/>
                        <a:pt x="23722" y="9856"/>
                        <a:pt x="20664" y="1332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8"/>
                <p:cNvSpPr/>
                <p:nvPr/>
              </p:nvSpPr>
              <p:spPr>
                <a:xfrm>
                  <a:off x="2972250" y="2691800"/>
                  <a:ext cx="594775" cy="864950"/>
                </a:xfrm>
                <a:custGeom>
                  <a:rect b="b" l="l" r="r" t="t"/>
                  <a:pathLst>
                    <a:path extrusionOk="0" h="34598" w="23791">
                      <a:moveTo>
                        <a:pt x="4894" y="32355"/>
                      </a:moveTo>
                      <a:cubicBezTo>
                        <a:pt x="952" y="30044"/>
                        <a:pt x="0" y="24674"/>
                        <a:pt x="3127" y="21208"/>
                      </a:cubicBezTo>
                      <a:lnTo>
                        <a:pt x="23790" y="1"/>
                      </a:lnTo>
                      <a:lnTo>
                        <a:pt x="15566" y="28277"/>
                      </a:lnTo>
                      <a:cubicBezTo>
                        <a:pt x="14070" y="32695"/>
                        <a:pt x="8905" y="34598"/>
                        <a:pt x="4894" y="3235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8"/>
                <p:cNvSpPr/>
                <p:nvPr/>
              </p:nvSpPr>
              <p:spPr>
                <a:xfrm>
                  <a:off x="2972250" y="1658650"/>
                  <a:ext cx="594775" cy="864950"/>
                </a:xfrm>
                <a:custGeom>
                  <a:rect b="b" l="l" r="r" t="t"/>
                  <a:pathLst>
                    <a:path extrusionOk="0" h="34598" w="23791">
                      <a:moveTo>
                        <a:pt x="4894" y="2312"/>
                      </a:moveTo>
                      <a:cubicBezTo>
                        <a:pt x="8905" y="1"/>
                        <a:pt x="14070" y="1972"/>
                        <a:pt x="15566" y="6322"/>
                      </a:cubicBezTo>
                      <a:lnTo>
                        <a:pt x="23790" y="34598"/>
                      </a:lnTo>
                      <a:lnTo>
                        <a:pt x="3127" y="13323"/>
                      </a:lnTo>
                      <a:cubicBezTo>
                        <a:pt x="0" y="9924"/>
                        <a:pt x="816" y="4623"/>
                        <a:pt x="4894" y="231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8"/>
                <p:cNvSpPr/>
                <p:nvPr/>
              </p:nvSpPr>
              <p:spPr>
                <a:xfrm>
                  <a:off x="2574625" y="2406325"/>
                  <a:ext cx="943100" cy="404450"/>
                </a:xfrm>
                <a:custGeom>
                  <a:rect b="b" l="l" r="r" t="t"/>
                  <a:pathLst>
                    <a:path extrusionOk="0" h="16178" w="37724">
                      <a:moveTo>
                        <a:pt x="8836" y="15226"/>
                      </a:moveTo>
                      <a:cubicBezTo>
                        <a:pt x="4282" y="16178"/>
                        <a:pt x="0" y="12643"/>
                        <a:pt x="0" y="8089"/>
                      </a:cubicBezTo>
                      <a:cubicBezTo>
                        <a:pt x="0" y="3467"/>
                        <a:pt x="4282" y="1"/>
                        <a:pt x="8836" y="952"/>
                      </a:cubicBezTo>
                      <a:lnTo>
                        <a:pt x="37724" y="808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8"/>
                <p:cNvSpPr/>
                <p:nvPr/>
              </p:nvSpPr>
              <p:spPr>
                <a:xfrm>
                  <a:off x="3663850" y="2693500"/>
                  <a:ext cx="594775" cy="863250"/>
                </a:xfrm>
                <a:custGeom>
                  <a:rect b="b" l="l" r="r" t="t"/>
                  <a:pathLst>
                    <a:path extrusionOk="0" h="34530" w="23791">
                      <a:moveTo>
                        <a:pt x="18896" y="32287"/>
                      </a:moveTo>
                      <a:cubicBezTo>
                        <a:pt x="14886" y="34530"/>
                        <a:pt x="9720" y="32627"/>
                        <a:pt x="8293" y="28277"/>
                      </a:cubicBezTo>
                      <a:lnTo>
                        <a:pt x="1" y="1"/>
                      </a:lnTo>
                      <a:lnTo>
                        <a:pt x="20664" y="21208"/>
                      </a:lnTo>
                      <a:cubicBezTo>
                        <a:pt x="23790" y="24606"/>
                        <a:pt x="22975" y="29976"/>
                        <a:pt x="18896" y="3228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bg>
      <p:bgPr>
        <a:solidFill>
          <a:schemeClr val="lt1"/>
        </a:solidFill>
      </p:bgPr>
    </p:bg>
    <p:spTree>
      <p:nvGrpSpPr>
        <p:cNvPr id="428" name="Shape 428"/>
        <p:cNvGrpSpPr/>
        <p:nvPr/>
      </p:nvGrpSpPr>
      <p:grpSpPr>
        <a:xfrm>
          <a:off x="0" y="0"/>
          <a:ext cx="0" cy="0"/>
          <a:chOff x="0" y="0"/>
          <a:chExt cx="0" cy="0"/>
        </a:xfrm>
      </p:grpSpPr>
      <p:sp>
        <p:nvSpPr>
          <p:cNvPr id="429" name="Google Shape;429;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30" name="Google Shape;430;p19"/>
          <p:cNvSpPr txBox="1"/>
          <p:nvPr>
            <p:ph idx="1" type="subTitle"/>
          </p:nvPr>
        </p:nvSpPr>
        <p:spPr>
          <a:xfrm>
            <a:off x="713218" y="1841445"/>
            <a:ext cx="2517300" cy="920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31" name="Google Shape;431;p19"/>
          <p:cNvSpPr txBox="1"/>
          <p:nvPr>
            <p:ph idx="2" type="subTitle"/>
          </p:nvPr>
        </p:nvSpPr>
        <p:spPr>
          <a:xfrm>
            <a:off x="3312656" y="1841454"/>
            <a:ext cx="2514600" cy="920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32" name="Google Shape;432;p19"/>
          <p:cNvSpPr txBox="1"/>
          <p:nvPr>
            <p:ph idx="3" type="subTitle"/>
          </p:nvPr>
        </p:nvSpPr>
        <p:spPr>
          <a:xfrm>
            <a:off x="713218" y="3444074"/>
            <a:ext cx="2517300" cy="920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33" name="Google Shape;433;p19"/>
          <p:cNvSpPr txBox="1"/>
          <p:nvPr>
            <p:ph idx="4" type="subTitle"/>
          </p:nvPr>
        </p:nvSpPr>
        <p:spPr>
          <a:xfrm>
            <a:off x="3312656" y="3444070"/>
            <a:ext cx="2514600" cy="920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34" name="Google Shape;434;p19"/>
          <p:cNvSpPr txBox="1"/>
          <p:nvPr>
            <p:ph idx="5" type="subTitle"/>
          </p:nvPr>
        </p:nvSpPr>
        <p:spPr>
          <a:xfrm>
            <a:off x="5909394" y="1841454"/>
            <a:ext cx="2514600" cy="920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35" name="Google Shape;435;p19"/>
          <p:cNvSpPr txBox="1"/>
          <p:nvPr>
            <p:ph idx="6" type="subTitle"/>
          </p:nvPr>
        </p:nvSpPr>
        <p:spPr>
          <a:xfrm>
            <a:off x="5909394" y="3444070"/>
            <a:ext cx="2514600" cy="920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36" name="Google Shape;436;p19"/>
          <p:cNvSpPr txBox="1"/>
          <p:nvPr>
            <p:ph idx="7" type="subTitle"/>
          </p:nvPr>
        </p:nvSpPr>
        <p:spPr>
          <a:xfrm>
            <a:off x="714568" y="1416675"/>
            <a:ext cx="2514600" cy="482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odoni Moda"/>
              <a:buNone/>
              <a:defRPr sz="1800">
                <a:solidFill>
                  <a:schemeClr val="dk1"/>
                </a:solidFill>
                <a:latin typeface="Bodoni Moda Black"/>
                <a:ea typeface="Bodoni Moda Black"/>
                <a:cs typeface="Bodoni Moda Black"/>
                <a:sym typeface="Bodoni Moda Black"/>
              </a:defRPr>
            </a:lvl1pPr>
            <a:lvl2pPr lvl="1"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2pPr>
            <a:lvl3pPr lvl="2"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3pPr>
            <a:lvl4pPr lvl="3"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4pPr>
            <a:lvl5pPr lvl="4"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5pPr>
            <a:lvl6pPr lvl="5"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6pPr>
            <a:lvl7pPr lvl="6"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7pPr>
            <a:lvl8pPr lvl="7"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8pPr>
            <a:lvl9pPr lvl="8"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9pPr>
          </a:lstStyle>
          <a:p/>
        </p:txBody>
      </p:sp>
      <p:sp>
        <p:nvSpPr>
          <p:cNvPr id="437" name="Google Shape;437;p19"/>
          <p:cNvSpPr txBox="1"/>
          <p:nvPr>
            <p:ph idx="8" type="subTitle"/>
          </p:nvPr>
        </p:nvSpPr>
        <p:spPr>
          <a:xfrm>
            <a:off x="3311981" y="1416684"/>
            <a:ext cx="2514600" cy="482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odoni Moda"/>
              <a:buNone/>
              <a:defRPr sz="1800">
                <a:solidFill>
                  <a:schemeClr val="dk1"/>
                </a:solidFill>
                <a:latin typeface="Bodoni Moda Black"/>
                <a:ea typeface="Bodoni Moda Black"/>
                <a:cs typeface="Bodoni Moda Black"/>
                <a:sym typeface="Bodoni Moda Black"/>
              </a:defRPr>
            </a:lvl1pPr>
            <a:lvl2pPr lvl="1"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2pPr>
            <a:lvl3pPr lvl="2"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3pPr>
            <a:lvl4pPr lvl="3"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4pPr>
            <a:lvl5pPr lvl="4"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5pPr>
            <a:lvl6pPr lvl="5"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6pPr>
            <a:lvl7pPr lvl="6"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7pPr>
            <a:lvl8pPr lvl="7"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8pPr>
            <a:lvl9pPr lvl="8"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9pPr>
          </a:lstStyle>
          <a:p/>
        </p:txBody>
      </p:sp>
      <p:sp>
        <p:nvSpPr>
          <p:cNvPr id="438" name="Google Shape;438;p19"/>
          <p:cNvSpPr txBox="1"/>
          <p:nvPr>
            <p:ph idx="9" type="subTitle"/>
          </p:nvPr>
        </p:nvSpPr>
        <p:spPr>
          <a:xfrm>
            <a:off x="5909394" y="1416684"/>
            <a:ext cx="2514600" cy="482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odoni Moda"/>
              <a:buNone/>
              <a:defRPr sz="1800">
                <a:solidFill>
                  <a:schemeClr val="dk1"/>
                </a:solidFill>
                <a:latin typeface="Bodoni Moda Black"/>
                <a:ea typeface="Bodoni Moda Black"/>
                <a:cs typeface="Bodoni Moda Black"/>
                <a:sym typeface="Bodoni Moda Black"/>
              </a:defRPr>
            </a:lvl1pPr>
            <a:lvl2pPr lvl="1"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2pPr>
            <a:lvl3pPr lvl="2"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3pPr>
            <a:lvl4pPr lvl="3"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4pPr>
            <a:lvl5pPr lvl="4"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5pPr>
            <a:lvl6pPr lvl="5"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6pPr>
            <a:lvl7pPr lvl="6"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7pPr>
            <a:lvl8pPr lvl="7"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8pPr>
            <a:lvl9pPr lvl="8"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9pPr>
          </a:lstStyle>
          <a:p/>
        </p:txBody>
      </p:sp>
      <p:sp>
        <p:nvSpPr>
          <p:cNvPr id="439" name="Google Shape;439;p19"/>
          <p:cNvSpPr txBox="1"/>
          <p:nvPr>
            <p:ph idx="13" type="subTitle"/>
          </p:nvPr>
        </p:nvSpPr>
        <p:spPr>
          <a:xfrm>
            <a:off x="713218" y="3016204"/>
            <a:ext cx="2517300" cy="482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odoni Moda"/>
              <a:buNone/>
              <a:defRPr sz="1800">
                <a:solidFill>
                  <a:schemeClr val="dk1"/>
                </a:solidFill>
                <a:latin typeface="Bodoni Moda Black"/>
                <a:ea typeface="Bodoni Moda Black"/>
                <a:cs typeface="Bodoni Moda Black"/>
                <a:sym typeface="Bodoni Moda Black"/>
              </a:defRPr>
            </a:lvl1pPr>
            <a:lvl2pPr lvl="1"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2pPr>
            <a:lvl3pPr lvl="2"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3pPr>
            <a:lvl4pPr lvl="3"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4pPr>
            <a:lvl5pPr lvl="4"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5pPr>
            <a:lvl6pPr lvl="5"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6pPr>
            <a:lvl7pPr lvl="6"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7pPr>
            <a:lvl8pPr lvl="7"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8pPr>
            <a:lvl9pPr lvl="8"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9pPr>
          </a:lstStyle>
          <a:p/>
        </p:txBody>
      </p:sp>
      <p:sp>
        <p:nvSpPr>
          <p:cNvPr id="440" name="Google Shape;440;p19"/>
          <p:cNvSpPr txBox="1"/>
          <p:nvPr>
            <p:ph idx="14" type="subTitle"/>
          </p:nvPr>
        </p:nvSpPr>
        <p:spPr>
          <a:xfrm>
            <a:off x="3312656" y="3016200"/>
            <a:ext cx="2514600" cy="482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odoni Moda"/>
              <a:buNone/>
              <a:defRPr sz="1800">
                <a:solidFill>
                  <a:schemeClr val="dk1"/>
                </a:solidFill>
                <a:latin typeface="Bodoni Moda Black"/>
                <a:ea typeface="Bodoni Moda Black"/>
                <a:cs typeface="Bodoni Moda Black"/>
                <a:sym typeface="Bodoni Moda Black"/>
              </a:defRPr>
            </a:lvl1pPr>
            <a:lvl2pPr lvl="1"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2pPr>
            <a:lvl3pPr lvl="2"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3pPr>
            <a:lvl4pPr lvl="3"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4pPr>
            <a:lvl5pPr lvl="4"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5pPr>
            <a:lvl6pPr lvl="5"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6pPr>
            <a:lvl7pPr lvl="6"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7pPr>
            <a:lvl8pPr lvl="7"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8pPr>
            <a:lvl9pPr lvl="8"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9pPr>
          </a:lstStyle>
          <a:p/>
        </p:txBody>
      </p:sp>
      <p:sp>
        <p:nvSpPr>
          <p:cNvPr id="441" name="Google Shape;441;p19"/>
          <p:cNvSpPr txBox="1"/>
          <p:nvPr>
            <p:ph idx="15" type="subTitle"/>
          </p:nvPr>
        </p:nvSpPr>
        <p:spPr>
          <a:xfrm>
            <a:off x="5909394" y="3016200"/>
            <a:ext cx="2514600" cy="482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odoni Moda"/>
              <a:buNone/>
              <a:defRPr sz="1800">
                <a:solidFill>
                  <a:schemeClr val="dk1"/>
                </a:solidFill>
                <a:latin typeface="Bodoni Moda Black"/>
                <a:ea typeface="Bodoni Moda Black"/>
                <a:cs typeface="Bodoni Moda Black"/>
                <a:sym typeface="Bodoni Moda Black"/>
              </a:defRPr>
            </a:lvl1pPr>
            <a:lvl2pPr lvl="1"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2pPr>
            <a:lvl3pPr lvl="2"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3pPr>
            <a:lvl4pPr lvl="3"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4pPr>
            <a:lvl5pPr lvl="4"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5pPr>
            <a:lvl6pPr lvl="5"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6pPr>
            <a:lvl7pPr lvl="6"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7pPr>
            <a:lvl8pPr lvl="7"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8pPr>
            <a:lvl9pPr lvl="8"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9pPr>
          </a:lstStyle>
          <a:p/>
        </p:txBody>
      </p:sp>
      <p:grpSp>
        <p:nvGrpSpPr>
          <p:cNvPr id="442" name="Google Shape;442;p19"/>
          <p:cNvGrpSpPr/>
          <p:nvPr/>
        </p:nvGrpSpPr>
        <p:grpSpPr>
          <a:xfrm>
            <a:off x="269193" y="539507"/>
            <a:ext cx="8605160" cy="4064485"/>
            <a:chOff x="269193" y="539507"/>
            <a:chExt cx="8605160" cy="4064485"/>
          </a:xfrm>
        </p:grpSpPr>
        <p:grpSp>
          <p:nvGrpSpPr>
            <p:cNvPr id="443" name="Google Shape;443;p19"/>
            <p:cNvGrpSpPr/>
            <p:nvPr/>
          </p:nvGrpSpPr>
          <p:grpSpPr>
            <a:xfrm rot="5400000">
              <a:off x="30106" y="778595"/>
              <a:ext cx="621873" cy="143698"/>
              <a:chOff x="6866421" y="671425"/>
              <a:chExt cx="1012822" cy="234036"/>
            </a:xfrm>
          </p:grpSpPr>
          <p:grpSp>
            <p:nvGrpSpPr>
              <p:cNvPr id="444" name="Google Shape;444;p19"/>
              <p:cNvGrpSpPr/>
              <p:nvPr/>
            </p:nvGrpSpPr>
            <p:grpSpPr>
              <a:xfrm>
                <a:off x="6866421" y="671425"/>
                <a:ext cx="256664" cy="234036"/>
                <a:chOff x="2574625" y="1658650"/>
                <a:chExt cx="2081625" cy="1898100"/>
              </a:xfrm>
            </p:grpSpPr>
            <p:sp>
              <p:nvSpPr>
                <p:cNvPr id="445" name="Google Shape;445;p19"/>
                <p:cNvSpPr/>
                <p:nvPr/>
              </p:nvSpPr>
              <p:spPr>
                <a:xfrm>
                  <a:off x="3713125" y="2406325"/>
                  <a:ext cx="943125" cy="404450"/>
                </a:xfrm>
                <a:custGeom>
                  <a:rect b="b" l="l" r="r" t="t"/>
                  <a:pathLst>
                    <a:path extrusionOk="0" h="16178" w="37725">
                      <a:moveTo>
                        <a:pt x="28888" y="15226"/>
                      </a:moveTo>
                      <a:lnTo>
                        <a:pt x="1" y="8089"/>
                      </a:lnTo>
                      <a:lnTo>
                        <a:pt x="28888" y="952"/>
                      </a:lnTo>
                      <a:cubicBezTo>
                        <a:pt x="33510" y="1"/>
                        <a:pt x="37725" y="3467"/>
                        <a:pt x="37725" y="8089"/>
                      </a:cubicBezTo>
                      <a:cubicBezTo>
                        <a:pt x="37725" y="12643"/>
                        <a:pt x="33510" y="16178"/>
                        <a:pt x="28888" y="1522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9"/>
                <p:cNvSpPr/>
                <p:nvPr/>
              </p:nvSpPr>
              <p:spPr>
                <a:xfrm>
                  <a:off x="3665550" y="1660350"/>
                  <a:ext cx="593075" cy="864950"/>
                </a:xfrm>
                <a:custGeom>
                  <a:rect b="b" l="l" r="r" t="t"/>
                  <a:pathLst>
                    <a:path extrusionOk="0" h="34598" w="23723">
                      <a:moveTo>
                        <a:pt x="20664" y="13323"/>
                      </a:moveTo>
                      <a:lnTo>
                        <a:pt x="0" y="34598"/>
                      </a:lnTo>
                      <a:lnTo>
                        <a:pt x="8293" y="6322"/>
                      </a:lnTo>
                      <a:cubicBezTo>
                        <a:pt x="9720" y="1972"/>
                        <a:pt x="14886" y="1"/>
                        <a:pt x="18896" y="2312"/>
                      </a:cubicBezTo>
                      <a:cubicBezTo>
                        <a:pt x="22907" y="4555"/>
                        <a:pt x="23722" y="9856"/>
                        <a:pt x="20664" y="1332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9"/>
                <p:cNvSpPr/>
                <p:nvPr/>
              </p:nvSpPr>
              <p:spPr>
                <a:xfrm>
                  <a:off x="2972250" y="2691800"/>
                  <a:ext cx="594775" cy="864950"/>
                </a:xfrm>
                <a:custGeom>
                  <a:rect b="b" l="l" r="r" t="t"/>
                  <a:pathLst>
                    <a:path extrusionOk="0" h="34598" w="23791">
                      <a:moveTo>
                        <a:pt x="4894" y="32355"/>
                      </a:moveTo>
                      <a:cubicBezTo>
                        <a:pt x="952" y="30044"/>
                        <a:pt x="0" y="24674"/>
                        <a:pt x="3127" y="21208"/>
                      </a:cubicBezTo>
                      <a:lnTo>
                        <a:pt x="23790" y="1"/>
                      </a:lnTo>
                      <a:lnTo>
                        <a:pt x="15566" y="28277"/>
                      </a:lnTo>
                      <a:cubicBezTo>
                        <a:pt x="14070" y="32695"/>
                        <a:pt x="8905" y="34598"/>
                        <a:pt x="4894" y="3235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9"/>
                <p:cNvSpPr/>
                <p:nvPr/>
              </p:nvSpPr>
              <p:spPr>
                <a:xfrm>
                  <a:off x="2972250" y="1658650"/>
                  <a:ext cx="594775" cy="864950"/>
                </a:xfrm>
                <a:custGeom>
                  <a:rect b="b" l="l" r="r" t="t"/>
                  <a:pathLst>
                    <a:path extrusionOk="0" h="34598" w="23791">
                      <a:moveTo>
                        <a:pt x="4894" y="2312"/>
                      </a:moveTo>
                      <a:cubicBezTo>
                        <a:pt x="8905" y="1"/>
                        <a:pt x="14070" y="1972"/>
                        <a:pt x="15566" y="6322"/>
                      </a:cubicBezTo>
                      <a:lnTo>
                        <a:pt x="23790" y="34598"/>
                      </a:lnTo>
                      <a:lnTo>
                        <a:pt x="3127" y="13323"/>
                      </a:lnTo>
                      <a:cubicBezTo>
                        <a:pt x="0" y="9924"/>
                        <a:pt x="816" y="4623"/>
                        <a:pt x="4894" y="231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9"/>
                <p:cNvSpPr/>
                <p:nvPr/>
              </p:nvSpPr>
              <p:spPr>
                <a:xfrm>
                  <a:off x="2574625" y="2406325"/>
                  <a:ext cx="943100" cy="404450"/>
                </a:xfrm>
                <a:custGeom>
                  <a:rect b="b" l="l" r="r" t="t"/>
                  <a:pathLst>
                    <a:path extrusionOk="0" h="16178" w="37724">
                      <a:moveTo>
                        <a:pt x="8836" y="15226"/>
                      </a:moveTo>
                      <a:cubicBezTo>
                        <a:pt x="4282" y="16178"/>
                        <a:pt x="0" y="12643"/>
                        <a:pt x="0" y="8089"/>
                      </a:cubicBezTo>
                      <a:cubicBezTo>
                        <a:pt x="0" y="3467"/>
                        <a:pt x="4282" y="1"/>
                        <a:pt x="8836" y="952"/>
                      </a:cubicBezTo>
                      <a:lnTo>
                        <a:pt x="37724" y="808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9"/>
                <p:cNvSpPr/>
                <p:nvPr/>
              </p:nvSpPr>
              <p:spPr>
                <a:xfrm>
                  <a:off x="3663850" y="2693500"/>
                  <a:ext cx="594775" cy="863250"/>
                </a:xfrm>
                <a:custGeom>
                  <a:rect b="b" l="l" r="r" t="t"/>
                  <a:pathLst>
                    <a:path extrusionOk="0" h="34530" w="23791">
                      <a:moveTo>
                        <a:pt x="18896" y="32287"/>
                      </a:moveTo>
                      <a:cubicBezTo>
                        <a:pt x="14886" y="34530"/>
                        <a:pt x="9720" y="32627"/>
                        <a:pt x="8293" y="28277"/>
                      </a:cubicBezTo>
                      <a:lnTo>
                        <a:pt x="1" y="1"/>
                      </a:lnTo>
                      <a:lnTo>
                        <a:pt x="20664" y="21208"/>
                      </a:lnTo>
                      <a:cubicBezTo>
                        <a:pt x="23790" y="24606"/>
                        <a:pt x="22975" y="29976"/>
                        <a:pt x="18896" y="3228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1" name="Google Shape;451;p19"/>
              <p:cNvGrpSpPr/>
              <p:nvPr/>
            </p:nvGrpSpPr>
            <p:grpSpPr>
              <a:xfrm>
                <a:off x="7244500" y="671425"/>
                <a:ext cx="256664" cy="234036"/>
                <a:chOff x="2574625" y="1658650"/>
                <a:chExt cx="2081625" cy="1898100"/>
              </a:xfrm>
            </p:grpSpPr>
            <p:sp>
              <p:nvSpPr>
                <p:cNvPr id="452" name="Google Shape;452;p19"/>
                <p:cNvSpPr/>
                <p:nvPr/>
              </p:nvSpPr>
              <p:spPr>
                <a:xfrm>
                  <a:off x="3713125" y="2406325"/>
                  <a:ext cx="943125" cy="404450"/>
                </a:xfrm>
                <a:custGeom>
                  <a:rect b="b" l="l" r="r" t="t"/>
                  <a:pathLst>
                    <a:path extrusionOk="0" h="16178" w="37725">
                      <a:moveTo>
                        <a:pt x="28888" y="15226"/>
                      </a:moveTo>
                      <a:lnTo>
                        <a:pt x="1" y="8089"/>
                      </a:lnTo>
                      <a:lnTo>
                        <a:pt x="28888" y="952"/>
                      </a:lnTo>
                      <a:cubicBezTo>
                        <a:pt x="33510" y="1"/>
                        <a:pt x="37725" y="3467"/>
                        <a:pt x="37725" y="8089"/>
                      </a:cubicBezTo>
                      <a:cubicBezTo>
                        <a:pt x="37725" y="12643"/>
                        <a:pt x="33510" y="16178"/>
                        <a:pt x="28888" y="1522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9"/>
                <p:cNvSpPr/>
                <p:nvPr/>
              </p:nvSpPr>
              <p:spPr>
                <a:xfrm>
                  <a:off x="3665550" y="1660350"/>
                  <a:ext cx="593075" cy="864950"/>
                </a:xfrm>
                <a:custGeom>
                  <a:rect b="b" l="l" r="r" t="t"/>
                  <a:pathLst>
                    <a:path extrusionOk="0" h="34598" w="23723">
                      <a:moveTo>
                        <a:pt x="20664" y="13323"/>
                      </a:moveTo>
                      <a:lnTo>
                        <a:pt x="0" y="34598"/>
                      </a:lnTo>
                      <a:lnTo>
                        <a:pt x="8293" y="6322"/>
                      </a:lnTo>
                      <a:cubicBezTo>
                        <a:pt x="9720" y="1972"/>
                        <a:pt x="14886" y="1"/>
                        <a:pt x="18896" y="2312"/>
                      </a:cubicBezTo>
                      <a:cubicBezTo>
                        <a:pt x="22907" y="4555"/>
                        <a:pt x="23722" y="9856"/>
                        <a:pt x="20664" y="1332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9"/>
                <p:cNvSpPr/>
                <p:nvPr/>
              </p:nvSpPr>
              <p:spPr>
                <a:xfrm>
                  <a:off x="2972250" y="2691800"/>
                  <a:ext cx="594775" cy="864950"/>
                </a:xfrm>
                <a:custGeom>
                  <a:rect b="b" l="l" r="r" t="t"/>
                  <a:pathLst>
                    <a:path extrusionOk="0" h="34598" w="23791">
                      <a:moveTo>
                        <a:pt x="4894" y="32355"/>
                      </a:moveTo>
                      <a:cubicBezTo>
                        <a:pt x="952" y="30044"/>
                        <a:pt x="0" y="24674"/>
                        <a:pt x="3127" y="21208"/>
                      </a:cubicBezTo>
                      <a:lnTo>
                        <a:pt x="23790" y="1"/>
                      </a:lnTo>
                      <a:lnTo>
                        <a:pt x="15566" y="28277"/>
                      </a:lnTo>
                      <a:cubicBezTo>
                        <a:pt x="14070" y="32695"/>
                        <a:pt x="8905" y="34598"/>
                        <a:pt x="4894" y="3235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9"/>
                <p:cNvSpPr/>
                <p:nvPr/>
              </p:nvSpPr>
              <p:spPr>
                <a:xfrm>
                  <a:off x="2972250" y="1658650"/>
                  <a:ext cx="594775" cy="864950"/>
                </a:xfrm>
                <a:custGeom>
                  <a:rect b="b" l="l" r="r" t="t"/>
                  <a:pathLst>
                    <a:path extrusionOk="0" h="34598" w="23791">
                      <a:moveTo>
                        <a:pt x="4894" y="2312"/>
                      </a:moveTo>
                      <a:cubicBezTo>
                        <a:pt x="8905" y="1"/>
                        <a:pt x="14070" y="1972"/>
                        <a:pt x="15566" y="6322"/>
                      </a:cubicBezTo>
                      <a:lnTo>
                        <a:pt x="23790" y="34598"/>
                      </a:lnTo>
                      <a:lnTo>
                        <a:pt x="3127" y="13323"/>
                      </a:lnTo>
                      <a:cubicBezTo>
                        <a:pt x="0" y="9924"/>
                        <a:pt x="816" y="4623"/>
                        <a:pt x="4894" y="231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9"/>
                <p:cNvSpPr/>
                <p:nvPr/>
              </p:nvSpPr>
              <p:spPr>
                <a:xfrm>
                  <a:off x="2574625" y="2406325"/>
                  <a:ext cx="943100" cy="404450"/>
                </a:xfrm>
                <a:custGeom>
                  <a:rect b="b" l="l" r="r" t="t"/>
                  <a:pathLst>
                    <a:path extrusionOk="0" h="16178" w="37724">
                      <a:moveTo>
                        <a:pt x="8836" y="15226"/>
                      </a:moveTo>
                      <a:cubicBezTo>
                        <a:pt x="4282" y="16178"/>
                        <a:pt x="0" y="12643"/>
                        <a:pt x="0" y="8089"/>
                      </a:cubicBezTo>
                      <a:cubicBezTo>
                        <a:pt x="0" y="3467"/>
                        <a:pt x="4282" y="1"/>
                        <a:pt x="8836" y="952"/>
                      </a:cubicBezTo>
                      <a:lnTo>
                        <a:pt x="37724" y="808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9"/>
                <p:cNvSpPr/>
                <p:nvPr/>
              </p:nvSpPr>
              <p:spPr>
                <a:xfrm>
                  <a:off x="3663850" y="2693500"/>
                  <a:ext cx="594775" cy="863250"/>
                </a:xfrm>
                <a:custGeom>
                  <a:rect b="b" l="l" r="r" t="t"/>
                  <a:pathLst>
                    <a:path extrusionOk="0" h="34530" w="23791">
                      <a:moveTo>
                        <a:pt x="18896" y="32287"/>
                      </a:moveTo>
                      <a:cubicBezTo>
                        <a:pt x="14886" y="34530"/>
                        <a:pt x="9720" y="32627"/>
                        <a:pt x="8293" y="28277"/>
                      </a:cubicBezTo>
                      <a:lnTo>
                        <a:pt x="1" y="1"/>
                      </a:lnTo>
                      <a:lnTo>
                        <a:pt x="20664" y="21208"/>
                      </a:lnTo>
                      <a:cubicBezTo>
                        <a:pt x="23790" y="24606"/>
                        <a:pt x="22975" y="29976"/>
                        <a:pt x="18896" y="3228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8" name="Google Shape;458;p19"/>
              <p:cNvGrpSpPr/>
              <p:nvPr/>
            </p:nvGrpSpPr>
            <p:grpSpPr>
              <a:xfrm>
                <a:off x="7622579" y="671425"/>
                <a:ext cx="256664" cy="234036"/>
                <a:chOff x="2574625" y="1658650"/>
                <a:chExt cx="2081625" cy="1898100"/>
              </a:xfrm>
            </p:grpSpPr>
            <p:sp>
              <p:nvSpPr>
                <p:cNvPr id="459" name="Google Shape;459;p19"/>
                <p:cNvSpPr/>
                <p:nvPr/>
              </p:nvSpPr>
              <p:spPr>
                <a:xfrm>
                  <a:off x="3713125" y="2406325"/>
                  <a:ext cx="943125" cy="404450"/>
                </a:xfrm>
                <a:custGeom>
                  <a:rect b="b" l="l" r="r" t="t"/>
                  <a:pathLst>
                    <a:path extrusionOk="0" h="16178" w="37725">
                      <a:moveTo>
                        <a:pt x="28888" y="15226"/>
                      </a:moveTo>
                      <a:lnTo>
                        <a:pt x="1" y="8089"/>
                      </a:lnTo>
                      <a:lnTo>
                        <a:pt x="28888" y="952"/>
                      </a:lnTo>
                      <a:cubicBezTo>
                        <a:pt x="33510" y="1"/>
                        <a:pt x="37725" y="3467"/>
                        <a:pt x="37725" y="8089"/>
                      </a:cubicBezTo>
                      <a:cubicBezTo>
                        <a:pt x="37725" y="12643"/>
                        <a:pt x="33510" y="16178"/>
                        <a:pt x="28888" y="1522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9"/>
                <p:cNvSpPr/>
                <p:nvPr/>
              </p:nvSpPr>
              <p:spPr>
                <a:xfrm>
                  <a:off x="3665550" y="1660350"/>
                  <a:ext cx="593075" cy="864950"/>
                </a:xfrm>
                <a:custGeom>
                  <a:rect b="b" l="l" r="r" t="t"/>
                  <a:pathLst>
                    <a:path extrusionOk="0" h="34598" w="23723">
                      <a:moveTo>
                        <a:pt x="20664" y="13323"/>
                      </a:moveTo>
                      <a:lnTo>
                        <a:pt x="0" y="34598"/>
                      </a:lnTo>
                      <a:lnTo>
                        <a:pt x="8293" y="6322"/>
                      </a:lnTo>
                      <a:cubicBezTo>
                        <a:pt x="9720" y="1972"/>
                        <a:pt x="14886" y="1"/>
                        <a:pt x="18896" y="2312"/>
                      </a:cubicBezTo>
                      <a:cubicBezTo>
                        <a:pt x="22907" y="4555"/>
                        <a:pt x="23722" y="9856"/>
                        <a:pt x="20664" y="1332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9"/>
                <p:cNvSpPr/>
                <p:nvPr/>
              </p:nvSpPr>
              <p:spPr>
                <a:xfrm>
                  <a:off x="2972250" y="2691800"/>
                  <a:ext cx="594775" cy="864950"/>
                </a:xfrm>
                <a:custGeom>
                  <a:rect b="b" l="l" r="r" t="t"/>
                  <a:pathLst>
                    <a:path extrusionOk="0" h="34598" w="23791">
                      <a:moveTo>
                        <a:pt x="4894" y="32355"/>
                      </a:moveTo>
                      <a:cubicBezTo>
                        <a:pt x="952" y="30044"/>
                        <a:pt x="0" y="24674"/>
                        <a:pt x="3127" y="21208"/>
                      </a:cubicBezTo>
                      <a:lnTo>
                        <a:pt x="23790" y="1"/>
                      </a:lnTo>
                      <a:lnTo>
                        <a:pt x="15566" y="28277"/>
                      </a:lnTo>
                      <a:cubicBezTo>
                        <a:pt x="14070" y="32695"/>
                        <a:pt x="8905" y="34598"/>
                        <a:pt x="4894" y="3235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9"/>
                <p:cNvSpPr/>
                <p:nvPr/>
              </p:nvSpPr>
              <p:spPr>
                <a:xfrm>
                  <a:off x="2972250" y="1658650"/>
                  <a:ext cx="594775" cy="864950"/>
                </a:xfrm>
                <a:custGeom>
                  <a:rect b="b" l="l" r="r" t="t"/>
                  <a:pathLst>
                    <a:path extrusionOk="0" h="34598" w="23791">
                      <a:moveTo>
                        <a:pt x="4894" y="2312"/>
                      </a:moveTo>
                      <a:cubicBezTo>
                        <a:pt x="8905" y="1"/>
                        <a:pt x="14070" y="1972"/>
                        <a:pt x="15566" y="6322"/>
                      </a:cubicBezTo>
                      <a:lnTo>
                        <a:pt x="23790" y="34598"/>
                      </a:lnTo>
                      <a:lnTo>
                        <a:pt x="3127" y="13323"/>
                      </a:lnTo>
                      <a:cubicBezTo>
                        <a:pt x="0" y="9924"/>
                        <a:pt x="816" y="4623"/>
                        <a:pt x="4894" y="231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9"/>
                <p:cNvSpPr/>
                <p:nvPr/>
              </p:nvSpPr>
              <p:spPr>
                <a:xfrm>
                  <a:off x="2574625" y="2406325"/>
                  <a:ext cx="943100" cy="404450"/>
                </a:xfrm>
                <a:custGeom>
                  <a:rect b="b" l="l" r="r" t="t"/>
                  <a:pathLst>
                    <a:path extrusionOk="0" h="16178" w="37724">
                      <a:moveTo>
                        <a:pt x="8836" y="15226"/>
                      </a:moveTo>
                      <a:cubicBezTo>
                        <a:pt x="4282" y="16178"/>
                        <a:pt x="0" y="12643"/>
                        <a:pt x="0" y="8089"/>
                      </a:cubicBezTo>
                      <a:cubicBezTo>
                        <a:pt x="0" y="3467"/>
                        <a:pt x="4282" y="1"/>
                        <a:pt x="8836" y="952"/>
                      </a:cubicBezTo>
                      <a:lnTo>
                        <a:pt x="37724" y="808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9"/>
                <p:cNvSpPr/>
                <p:nvPr/>
              </p:nvSpPr>
              <p:spPr>
                <a:xfrm>
                  <a:off x="3663850" y="2693500"/>
                  <a:ext cx="594775" cy="863250"/>
                </a:xfrm>
                <a:custGeom>
                  <a:rect b="b" l="l" r="r" t="t"/>
                  <a:pathLst>
                    <a:path extrusionOk="0" h="34530" w="23791">
                      <a:moveTo>
                        <a:pt x="18896" y="32287"/>
                      </a:moveTo>
                      <a:cubicBezTo>
                        <a:pt x="14886" y="34530"/>
                        <a:pt x="9720" y="32627"/>
                        <a:pt x="8293" y="28277"/>
                      </a:cubicBezTo>
                      <a:lnTo>
                        <a:pt x="1" y="1"/>
                      </a:lnTo>
                      <a:lnTo>
                        <a:pt x="20664" y="21208"/>
                      </a:lnTo>
                      <a:cubicBezTo>
                        <a:pt x="23790" y="24606"/>
                        <a:pt x="22975" y="29976"/>
                        <a:pt x="18896" y="3228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65" name="Google Shape;465;p19"/>
            <p:cNvGrpSpPr/>
            <p:nvPr/>
          </p:nvGrpSpPr>
          <p:grpSpPr>
            <a:xfrm>
              <a:off x="8252481" y="4460295"/>
              <a:ext cx="621873" cy="143698"/>
              <a:chOff x="6866421" y="671425"/>
              <a:chExt cx="1012822" cy="234036"/>
            </a:xfrm>
          </p:grpSpPr>
          <p:grpSp>
            <p:nvGrpSpPr>
              <p:cNvPr id="466" name="Google Shape;466;p19"/>
              <p:cNvGrpSpPr/>
              <p:nvPr/>
            </p:nvGrpSpPr>
            <p:grpSpPr>
              <a:xfrm>
                <a:off x="6866421" y="671425"/>
                <a:ext cx="256664" cy="234036"/>
                <a:chOff x="2574625" y="1658650"/>
                <a:chExt cx="2081625" cy="1898100"/>
              </a:xfrm>
            </p:grpSpPr>
            <p:sp>
              <p:nvSpPr>
                <p:cNvPr id="467" name="Google Shape;467;p19"/>
                <p:cNvSpPr/>
                <p:nvPr/>
              </p:nvSpPr>
              <p:spPr>
                <a:xfrm>
                  <a:off x="3713125" y="2406325"/>
                  <a:ext cx="943125" cy="404450"/>
                </a:xfrm>
                <a:custGeom>
                  <a:rect b="b" l="l" r="r" t="t"/>
                  <a:pathLst>
                    <a:path extrusionOk="0" h="16178" w="37725">
                      <a:moveTo>
                        <a:pt x="28888" y="15226"/>
                      </a:moveTo>
                      <a:lnTo>
                        <a:pt x="1" y="8089"/>
                      </a:lnTo>
                      <a:lnTo>
                        <a:pt x="28888" y="952"/>
                      </a:lnTo>
                      <a:cubicBezTo>
                        <a:pt x="33510" y="1"/>
                        <a:pt x="37725" y="3467"/>
                        <a:pt x="37725" y="8089"/>
                      </a:cubicBezTo>
                      <a:cubicBezTo>
                        <a:pt x="37725" y="12643"/>
                        <a:pt x="33510" y="16178"/>
                        <a:pt x="28888" y="1522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9"/>
                <p:cNvSpPr/>
                <p:nvPr/>
              </p:nvSpPr>
              <p:spPr>
                <a:xfrm>
                  <a:off x="3665550" y="1660350"/>
                  <a:ext cx="593075" cy="864950"/>
                </a:xfrm>
                <a:custGeom>
                  <a:rect b="b" l="l" r="r" t="t"/>
                  <a:pathLst>
                    <a:path extrusionOk="0" h="34598" w="23723">
                      <a:moveTo>
                        <a:pt x="20664" y="13323"/>
                      </a:moveTo>
                      <a:lnTo>
                        <a:pt x="0" y="34598"/>
                      </a:lnTo>
                      <a:lnTo>
                        <a:pt x="8293" y="6322"/>
                      </a:lnTo>
                      <a:cubicBezTo>
                        <a:pt x="9720" y="1972"/>
                        <a:pt x="14886" y="1"/>
                        <a:pt x="18896" y="2312"/>
                      </a:cubicBezTo>
                      <a:cubicBezTo>
                        <a:pt x="22907" y="4555"/>
                        <a:pt x="23722" y="9856"/>
                        <a:pt x="20664" y="1332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9"/>
                <p:cNvSpPr/>
                <p:nvPr/>
              </p:nvSpPr>
              <p:spPr>
                <a:xfrm>
                  <a:off x="2972250" y="2691800"/>
                  <a:ext cx="594775" cy="864950"/>
                </a:xfrm>
                <a:custGeom>
                  <a:rect b="b" l="l" r="r" t="t"/>
                  <a:pathLst>
                    <a:path extrusionOk="0" h="34598" w="23791">
                      <a:moveTo>
                        <a:pt x="4894" y="32355"/>
                      </a:moveTo>
                      <a:cubicBezTo>
                        <a:pt x="952" y="30044"/>
                        <a:pt x="0" y="24674"/>
                        <a:pt x="3127" y="21208"/>
                      </a:cubicBezTo>
                      <a:lnTo>
                        <a:pt x="23790" y="1"/>
                      </a:lnTo>
                      <a:lnTo>
                        <a:pt x="15566" y="28277"/>
                      </a:lnTo>
                      <a:cubicBezTo>
                        <a:pt x="14070" y="32695"/>
                        <a:pt x="8905" y="34598"/>
                        <a:pt x="4894" y="3235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9"/>
                <p:cNvSpPr/>
                <p:nvPr/>
              </p:nvSpPr>
              <p:spPr>
                <a:xfrm>
                  <a:off x="2972250" y="1658650"/>
                  <a:ext cx="594775" cy="864950"/>
                </a:xfrm>
                <a:custGeom>
                  <a:rect b="b" l="l" r="r" t="t"/>
                  <a:pathLst>
                    <a:path extrusionOk="0" h="34598" w="23791">
                      <a:moveTo>
                        <a:pt x="4894" y="2312"/>
                      </a:moveTo>
                      <a:cubicBezTo>
                        <a:pt x="8905" y="1"/>
                        <a:pt x="14070" y="1972"/>
                        <a:pt x="15566" y="6322"/>
                      </a:cubicBezTo>
                      <a:lnTo>
                        <a:pt x="23790" y="34598"/>
                      </a:lnTo>
                      <a:lnTo>
                        <a:pt x="3127" y="13323"/>
                      </a:lnTo>
                      <a:cubicBezTo>
                        <a:pt x="0" y="9924"/>
                        <a:pt x="816" y="4623"/>
                        <a:pt x="4894" y="231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9"/>
                <p:cNvSpPr/>
                <p:nvPr/>
              </p:nvSpPr>
              <p:spPr>
                <a:xfrm>
                  <a:off x="2574625" y="2406325"/>
                  <a:ext cx="943100" cy="404450"/>
                </a:xfrm>
                <a:custGeom>
                  <a:rect b="b" l="l" r="r" t="t"/>
                  <a:pathLst>
                    <a:path extrusionOk="0" h="16178" w="37724">
                      <a:moveTo>
                        <a:pt x="8836" y="15226"/>
                      </a:moveTo>
                      <a:cubicBezTo>
                        <a:pt x="4282" y="16178"/>
                        <a:pt x="0" y="12643"/>
                        <a:pt x="0" y="8089"/>
                      </a:cubicBezTo>
                      <a:cubicBezTo>
                        <a:pt x="0" y="3467"/>
                        <a:pt x="4282" y="1"/>
                        <a:pt x="8836" y="952"/>
                      </a:cubicBezTo>
                      <a:lnTo>
                        <a:pt x="37724" y="808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9"/>
                <p:cNvSpPr/>
                <p:nvPr/>
              </p:nvSpPr>
              <p:spPr>
                <a:xfrm>
                  <a:off x="3663850" y="2693500"/>
                  <a:ext cx="594775" cy="863250"/>
                </a:xfrm>
                <a:custGeom>
                  <a:rect b="b" l="l" r="r" t="t"/>
                  <a:pathLst>
                    <a:path extrusionOk="0" h="34530" w="23791">
                      <a:moveTo>
                        <a:pt x="18896" y="32287"/>
                      </a:moveTo>
                      <a:cubicBezTo>
                        <a:pt x="14886" y="34530"/>
                        <a:pt x="9720" y="32627"/>
                        <a:pt x="8293" y="28277"/>
                      </a:cubicBezTo>
                      <a:lnTo>
                        <a:pt x="1" y="1"/>
                      </a:lnTo>
                      <a:lnTo>
                        <a:pt x="20664" y="21208"/>
                      </a:lnTo>
                      <a:cubicBezTo>
                        <a:pt x="23790" y="24606"/>
                        <a:pt x="22975" y="29976"/>
                        <a:pt x="18896" y="3228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3" name="Google Shape;473;p19"/>
              <p:cNvGrpSpPr/>
              <p:nvPr/>
            </p:nvGrpSpPr>
            <p:grpSpPr>
              <a:xfrm>
                <a:off x="7244500" y="671425"/>
                <a:ext cx="256664" cy="234036"/>
                <a:chOff x="2574625" y="1658650"/>
                <a:chExt cx="2081625" cy="1898100"/>
              </a:xfrm>
            </p:grpSpPr>
            <p:sp>
              <p:nvSpPr>
                <p:cNvPr id="474" name="Google Shape;474;p19"/>
                <p:cNvSpPr/>
                <p:nvPr/>
              </p:nvSpPr>
              <p:spPr>
                <a:xfrm>
                  <a:off x="3713125" y="2406325"/>
                  <a:ext cx="943125" cy="404450"/>
                </a:xfrm>
                <a:custGeom>
                  <a:rect b="b" l="l" r="r" t="t"/>
                  <a:pathLst>
                    <a:path extrusionOk="0" h="16178" w="37725">
                      <a:moveTo>
                        <a:pt x="28888" y="15226"/>
                      </a:moveTo>
                      <a:lnTo>
                        <a:pt x="1" y="8089"/>
                      </a:lnTo>
                      <a:lnTo>
                        <a:pt x="28888" y="952"/>
                      </a:lnTo>
                      <a:cubicBezTo>
                        <a:pt x="33510" y="1"/>
                        <a:pt x="37725" y="3467"/>
                        <a:pt x="37725" y="8089"/>
                      </a:cubicBezTo>
                      <a:cubicBezTo>
                        <a:pt x="37725" y="12643"/>
                        <a:pt x="33510" y="16178"/>
                        <a:pt x="28888" y="1522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9"/>
                <p:cNvSpPr/>
                <p:nvPr/>
              </p:nvSpPr>
              <p:spPr>
                <a:xfrm>
                  <a:off x="3665550" y="1660350"/>
                  <a:ext cx="593075" cy="864950"/>
                </a:xfrm>
                <a:custGeom>
                  <a:rect b="b" l="l" r="r" t="t"/>
                  <a:pathLst>
                    <a:path extrusionOk="0" h="34598" w="23723">
                      <a:moveTo>
                        <a:pt x="20664" y="13323"/>
                      </a:moveTo>
                      <a:lnTo>
                        <a:pt x="0" y="34598"/>
                      </a:lnTo>
                      <a:lnTo>
                        <a:pt x="8293" y="6322"/>
                      </a:lnTo>
                      <a:cubicBezTo>
                        <a:pt x="9720" y="1972"/>
                        <a:pt x="14886" y="1"/>
                        <a:pt x="18896" y="2312"/>
                      </a:cubicBezTo>
                      <a:cubicBezTo>
                        <a:pt x="22907" y="4555"/>
                        <a:pt x="23722" y="9856"/>
                        <a:pt x="20664" y="1332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9"/>
                <p:cNvSpPr/>
                <p:nvPr/>
              </p:nvSpPr>
              <p:spPr>
                <a:xfrm>
                  <a:off x="2972250" y="2691800"/>
                  <a:ext cx="594775" cy="864950"/>
                </a:xfrm>
                <a:custGeom>
                  <a:rect b="b" l="l" r="r" t="t"/>
                  <a:pathLst>
                    <a:path extrusionOk="0" h="34598" w="23791">
                      <a:moveTo>
                        <a:pt x="4894" y="32355"/>
                      </a:moveTo>
                      <a:cubicBezTo>
                        <a:pt x="952" y="30044"/>
                        <a:pt x="0" y="24674"/>
                        <a:pt x="3127" y="21208"/>
                      </a:cubicBezTo>
                      <a:lnTo>
                        <a:pt x="23790" y="1"/>
                      </a:lnTo>
                      <a:lnTo>
                        <a:pt x="15566" y="28277"/>
                      </a:lnTo>
                      <a:cubicBezTo>
                        <a:pt x="14070" y="32695"/>
                        <a:pt x="8905" y="34598"/>
                        <a:pt x="4894" y="3235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9"/>
                <p:cNvSpPr/>
                <p:nvPr/>
              </p:nvSpPr>
              <p:spPr>
                <a:xfrm>
                  <a:off x="2972250" y="1658650"/>
                  <a:ext cx="594775" cy="864950"/>
                </a:xfrm>
                <a:custGeom>
                  <a:rect b="b" l="l" r="r" t="t"/>
                  <a:pathLst>
                    <a:path extrusionOk="0" h="34598" w="23791">
                      <a:moveTo>
                        <a:pt x="4894" y="2312"/>
                      </a:moveTo>
                      <a:cubicBezTo>
                        <a:pt x="8905" y="1"/>
                        <a:pt x="14070" y="1972"/>
                        <a:pt x="15566" y="6322"/>
                      </a:cubicBezTo>
                      <a:lnTo>
                        <a:pt x="23790" y="34598"/>
                      </a:lnTo>
                      <a:lnTo>
                        <a:pt x="3127" y="13323"/>
                      </a:lnTo>
                      <a:cubicBezTo>
                        <a:pt x="0" y="9924"/>
                        <a:pt x="816" y="4623"/>
                        <a:pt x="4894" y="231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9"/>
                <p:cNvSpPr/>
                <p:nvPr/>
              </p:nvSpPr>
              <p:spPr>
                <a:xfrm>
                  <a:off x="2574625" y="2406325"/>
                  <a:ext cx="943100" cy="404450"/>
                </a:xfrm>
                <a:custGeom>
                  <a:rect b="b" l="l" r="r" t="t"/>
                  <a:pathLst>
                    <a:path extrusionOk="0" h="16178" w="37724">
                      <a:moveTo>
                        <a:pt x="8836" y="15226"/>
                      </a:moveTo>
                      <a:cubicBezTo>
                        <a:pt x="4282" y="16178"/>
                        <a:pt x="0" y="12643"/>
                        <a:pt x="0" y="8089"/>
                      </a:cubicBezTo>
                      <a:cubicBezTo>
                        <a:pt x="0" y="3467"/>
                        <a:pt x="4282" y="1"/>
                        <a:pt x="8836" y="952"/>
                      </a:cubicBezTo>
                      <a:lnTo>
                        <a:pt x="37724" y="808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9"/>
                <p:cNvSpPr/>
                <p:nvPr/>
              </p:nvSpPr>
              <p:spPr>
                <a:xfrm>
                  <a:off x="3663850" y="2693500"/>
                  <a:ext cx="594775" cy="863250"/>
                </a:xfrm>
                <a:custGeom>
                  <a:rect b="b" l="l" r="r" t="t"/>
                  <a:pathLst>
                    <a:path extrusionOk="0" h="34530" w="23791">
                      <a:moveTo>
                        <a:pt x="18896" y="32287"/>
                      </a:moveTo>
                      <a:cubicBezTo>
                        <a:pt x="14886" y="34530"/>
                        <a:pt x="9720" y="32627"/>
                        <a:pt x="8293" y="28277"/>
                      </a:cubicBezTo>
                      <a:lnTo>
                        <a:pt x="1" y="1"/>
                      </a:lnTo>
                      <a:lnTo>
                        <a:pt x="20664" y="21208"/>
                      </a:lnTo>
                      <a:cubicBezTo>
                        <a:pt x="23790" y="24606"/>
                        <a:pt x="22975" y="29976"/>
                        <a:pt x="18896" y="3228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0" name="Google Shape;480;p19"/>
              <p:cNvGrpSpPr/>
              <p:nvPr/>
            </p:nvGrpSpPr>
            <p:grpSpPr>
              <a:xfrm>
                <a:off x="7622579" y="671425"/>
                <a:ext cx="256664" cy="234036"/>
                <a:chOff x="2574625" y="1658650"/>
                <a:chExt cx="2081625" cy="1898100"/>
              </a:xfrm>
            </p:grpSpPr>
            <p:sp>
              <p:nvSpPr>
                <p:cNvPr id="481" name="Google Shape;481;p19"/>
                <p:cNvSpPr/>
                <p:nvPr/>
              </p:nvSpPr>
              <p:spPr>
                <a:xfrm>
                  <a:off x="3713125" y="2406325"/>
                  <a:ext cx="943125" cy="404450"/>
                </a:xfrm>
                <a:custGeom>
                  <a:rect b="b" l="l" r="r" t="t"/>
                  <a:pathLst>
                    <a:path extrusionOk="0" h="16178" w="37725">
                      <a:moveTo>
                        <a:pt x="28888" y="15226"/>
                      </a:moveTo>
                      <a:lnTo>
                        <a:pt x="1" y="8089"/>
                      </a:lnTo>
                      <a:lnTo>
                        <a:pt x="28888" y="952"/>
                      </a:lnTo>
                      <a:cubicBezTo>
                        <a:pt x="33510" y="1"/>
                        <a:pt x="37725" y="3467"/>
                        <a:pt x="37725" y="8089"/>
                      </a:cubicBezTo>
                      <a:cubicBezTo>
                        <a:pt x="37725" y="12643"/>
                        <a:pt x="33510" y="16178"/>
                        <a:pt x="28888" y="1522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9"/>
                <p:cNvSpPr/>
                <p:nvPr/>
              </p:nvSpPr>
              <p:spPr>
                <a:xfrm>
                  <a:off x="3665550" y="1660350"/>
                  <a:ext cx="593075" cy="864950"/>
                </a:xfrm>
                <a:custGeom>
                  <a:rect b="b" l="l" r="r" t="t"/>
                  <a:pathLst>
                    <a:path extrusionOk="0" h="34598" w="23723">
                      <a:moveTo>
                        <a:pt x="20664" y="13323"/>
                      </a:moveTo>
                      <a:lnTo>
                        <a:pt x="0" y="34598"/>
                      </a:lnTo>
                      <a:lnTo>
                        <a:pt x="8293" y="6322"/>
                      </a:lnTo>
                      <a:cubicBezTo>
                        <a:pt x="9720" y="1972"/>
                        <a:pt x="14886" y="1"/>
                        <a:pt x="18896" y="2312"/>
                      </a:cubicBezTo>
                      <a:cubicBezTo>
                        <a:pt x="22907" y="4555"/>
                        <a:pt x="23722" y="9856"/>
                        <a:pt x="20664" y="1332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9"/>
                <p:cNvSpPr/>
                <p:nvPr/>
              </p:nvSpPr>
              <p:spPr>
                <a:xfrm>
                  <a:off x="2972250" y="2691800"/>
                  <a:ext cx="594775" cy="864950"/>
                </a:xfrm>
                <a:custGeom>
                  <a:rect b="b" l="l" r="r" t="t"/>
                  <a:pathLst>
                    <a:path extrusionOk="0" h="34598" w="23791">
                      <a:moveTo>
                        <a:pt x="4894" y="32355"/>
                      </a:moveTo>
                      <a:cubicBezTo>
                        <a:pt x="952" y="30044"/>
                        <a:pt x="0" y="24674"/>
                        <a:pt x="3127" y="21208"/>
                      </a:cubicBezTo>
                      <a:lnTo>
                        <a:pt x="23790" y="1"/>
                      </a:lnTo>
                      <a:lnTo>
                        <a:pt x="15566" y="28277"/>
                      </a:lnTo>
                      <a:cubicBezTo>
                        <a:pt x="14070" y="32695"/>
                        <a:pt x="8905" y="34598"/>
                        <a:pt x="4894" y="3235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9"/>
                <p:cNvSpPr/>
                <p:nvPr/>
              </p:nvSpPr>
              <p:spPr>
                <a:xfrm>
                  <a:off x="2972250" y="1658650"/>
                  <a:ext cx="594775" cy="864950"/>
                </a:xfrm>
                <a:custGeom>
                  <a:rect b="b" l="l" r="r" t="t"/>
                  <a:pathLst>
                    <a:path extrusionOk="0" h="34598" w="23791">
                      <a:moveTo>
                        <a:pt x="4894" y="2312"/>
                      </a:moveTo>
                      <a:cubicBezTo>
                        <a:pt x="8905" y="1"/>
                        <a:pt x="14070" y="1972"/>
                        <a:pt x="15566" y="6322"/>
                      </a:cubicBezTo>
                      <a:lnTo>
                        <a:pt x="23790" y="34598"/>
                      </a:lnTo>
                      <a:lnTo>
                        <a:pt x="3127" y="13323"/>
                      </a:lnTo>
                      <a:cubicBezTo>
                        <a:pt x="0" y="9924"/>
                        <a:pt x="816" y="4623"/>
                        <a:pt x="4894" y="231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9"/>
                <p:cNvSpPr/>
                <p:nvPr/>
              </p:nvSpPr>
              <p:spPr>
                <a:xfrm>
                  <a:off x="2574625" y="2406325"/>
                  <a:ext cx="943100" cy="404450"/>
                </a:xfrm>
                <a:custGeom>
                  <a:rect b="b" l="l" r="r" t="t"/>
                  <a:pathLst>
                    <a:path extrusionOk="0" h="16178" w="37724">
                      <a:moveTo>
                        <a:pt x="8836" y="15226"/>
                      </a:moveTo>
                      <a:cubicBezTo>
                        <a:pt x="4282" y="16178"/>
                        <a:pt x="0" y="12643"/>
                        <a:pt x="0" y="8089"/>
                      </a:cubicBezTo>
                      <a:cubicBezTo>
                        <a:pt x="0" y="3467"/>
                        <a:pt x="4282" y="1"/>
                        <a:pt x="8836" y="952"/>
                      </a:cubicBezTo>
                      <a:lnTo>
                        <a:pt x="37724" y="808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9"/>
                <p:cNvSpPr/>
                <p:nvPr/>
              </p:nvSpPr>
              <p:spPr>
                <a:xfrm>
                  <a:off x="3663850" y="2693500"/>
                  <a:ext cx="594775" cy="863250"/>
                </a:xfrm>
                <a:custGeom>
                  <a:rect b="b" l="l" r="r" t="t"/>
                  <a:pathLst>
                    <a:path extrusionOk="0" h="34530" w="23791">
                      <a:moveTo>
                        <a:pt x="18896" y="32287"/>
                      </a:moveTo>
                      <a:cubicBezTo>
                        <a:pt x="14886" y="34530"/>
                        <a:pt x="9720" y="32627"/>
                        <a:pt x="8293" y="28277"/>
                      </a:cubicBezTo>
                      <a:lnTo>
                        <a:pt x="1" y="1"/>
                      </a:lnTo>
                      <a:lnTo>
                        <a:pt x="20664" y="21208"/>
                      </a:lnTo>
                      <a:cubicBezTo>
                        <a:pt x="23790" y="24606"/>
                        <a:pt x="22975" y="29976"/>
                        <a:pt x="18896" y="3228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487" name="Google Shape;487;p19"/>
          <p:cNvGrpSpPr/>
          <p:nvPr/>
        </p:nvGrpSpPr>
        <p:grpSpPr>
          <a:xfrm>
            <a:off x="269209" y="364875"/>
            <a:ext cx="8605147" cy="4413775"/>
            <a:chOff x="338850" y="364863"/>
            <a:chExt cx="8466300" cy="4413775"/>
          </a:xfrm>
        </p:grpSpPr>
        <p:cxnSp>
          <p:nvCxnSpPr>
            <p:cNvPr id="488" name="Google Shape;488;p19"/>
            <p:cNvCxnSpPr/>
            <p:nvPr/>
          </p:nvCxnSpPr>
          <p:spPr>
            <a:xfrm>
              <a:off x="338850" y="364863"/>
              <a:ext cx="8466300" cy="0"/>
            </a:xfrm>
            <a:prstGeom prst="straightConnector1">
              <a:avLst/>
            </a:prstGeom>
            <a:noFill/>
            <a:ln cap="flat" cmpd="sng" w="9525">
              <a:solidFill>
                <a:schemeClr val="accent1"/>
              </a:solidFill>
              <a:prstDash val="solid"/>
              <a:round/>
              <a:headEnd len="med" w="med" type="none"/>
              <a:tailEnd len="med" w="med" type="none"/>
            </a:ln>
          </p:spPr>
        </p:cxnSp>
        <p:cxnSp>
          <p:nvCxnSpPr>
            <p:cNvPr id="489" name="Google Shape;489;p19"/>
            <p:cNvCxnSpPr/>
            <p:nvPr/>
          </p:nvCxnSpPr>
          <p:spPr>
            <a:xfrm>
              <a:off x="338850" y="4778638"/>
              <a:ext cx="8466300" cy="0"/>
            </a:xfrm>
            <a:prstGeom prst="straightConnector1">
              <a:avLst/>
            </a:prstGeom>
            <a:noFill/>
            <a:ln cap="flat" cmpd="sng" w="9525">
              <a:solidFill>
                <a:schemeClr val="accent1"/>
              </a:solidFill>
              <a:prstDash val="solid"/>
              <a:round/>
              <a:headEnd len="med" w="med" type="none"/>
              <a:tailEnd len="med" w="med" type="none"/>
            </a:ln>
          </p:spPr>
        </p:cxn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bg>
      <p:bgPr>
        <a:solidFill>
          <a:schemeClr val="accent1"/>
        </a:solidFill>
      </p:bgPr>
    </p:bg>
    <p:spTree>
      <p:nvGrpSpPr>
        <p:cNvPr id="490" name="Shape 490"/>
        <p:cNvGrpSpPr/>
        <p:nvPr/>
      </p:nvGrpSpPr>
      <p:grpSpPr>
        <a:xfrm>
          <a:off x="0" y="0"/>
          <a:ext cx="0" cy="0"/>
          <a:chOff x="0" y="0"/>
          <a:chExt cx="0" cy="0"/>
        </a:xfrm>
      </p:grpSpPr>
      <p:sp>
        <p:nvSpPr>
          <p:cNvPr id="491" name="Google Shape;491;p20"/>
          <p:cNvSpPr txBox="1"/>
          <p:nvPr>
            <p:ph hasCustomPrompt="1" type="title"/>
          </p:nvPr>
        </p:nvSpPr>
        <p:spPr>
          <a:xfrm>
            <a:off x="798381" y="1173798"/>
            <a:ext cx="3492600" cy="768900"/>
          </a:xfrm>
          <a:prstGeom prst="rect">
            <a:avLst/>
          </a:prstGeom>
          <a:solidFill>
            <a:schemeClr val="lt1"/>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3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492" name="Google Shape;492;p20"/>
          <p:cNvSpPr txBox="1"/>
          <p:nvPr>
            <p:ph idx="1" type="subTitle"/>
          </p:nvPr>
        </p:nvSpPr>
        <p:spPr>
          <a:xfrm>
            <a:off x="798394" y="1948450"/>
            <a:ext cx="3492600" cy="44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None/>
              <a:defRPr>
                <a:solidFill>
                  <a:schemeClr val="dk1"/>
                </a:solidFill>
              </a:defRPr>
            </a:lvl4pPr>
            <a:lvl5pPr lvl="4" rtl="0" algn="ctr">
              <a:lnSpc>
                <a:spcPct val="100000"/>
              </a:lnSpc>
              <a:spcBef>
                <a:spcPts val="0"/>
              </a:spcBef>
              <a:spcAft>
                <a:spcPts val="0"/>
              </a:spcAft>
              <a:buClr>
                <a:schemeClr val="dk1"/>
              </a:buClr>
              <a:buSzPts val="1200"/>
              <a:buNone/>
              <a:defRPr>
                <a:solidFill>
                  <a:schemeClr val="dk1"/>
                </a:solidFill>
              </a:defRPr>
            </a:lvl5pPr>
            <a:lvl6pPr lvl="5" rtl="0" algn="ctr">
              <a:lnSpc>
                <a:spcPct val="100000"/>
              </a:lnSpc>
              <a:spcBef>
                <a:spcPts val="0"/>
              </a:spcBef>
              <a:spcAft>
                <a:spcPts val="0"/>
              </a:spcAft>
              <a:buClr>
                <a:schemeClr val="dk1"/>
              </a:buClr>
              <a:buSzPts val="1200"/>
              <a:buNone/>
              <a:defRPr>
                <a:solidFill>
                  <a:schemeClr val="dk1"/>
                </a:solidFill>
              </a:defRPr>
            </a:lvl6pPr>
            <a:lvl7pPr lvl="6" rtl="0" algn="ctr">
              <a:lnSpc>
                <a:spcPct val="100000"/>
              </a:lnSpc>
              <a:spcBef>
                <a:spcPts val="0"/>
              </a:spcBef>
              <a:spcAft>
                <a:spcPts val="0"/>
              </a:spcAft>
              <a:buClr>
                <a:schemeClr val="dk1"/>
              </a:buClr>
              <a:buSzPts val="1200"/>
              <a:buNone/>
              <a:defRPr>
                <a:solidFill>
                  <a:schemeClr val="dk1"/>
                </a:solidFill>
              </a:defRPr>
            </a:lvl7pPr>
            <a:lvl8pPr lvl="7" rtl="0" algn="ctr">
              <a:lnSpc>
                <a:spcPct val="100000"/>
              </a:lnSpc>
              <a:spcBef>
                <a:spcPts val="0"/>
              </a:spcBef>
              <a:spcAft>
                <a:spcPts val="0"/>
              </a:spcAft>
              <a:buClr>
                <a:schemeClr val="dk1"/>
              </a:buClr>
              <a:buSzPts val="1200"/>
              <a:buNone/>
              <a:defRPr>
                <a:solidFill>
                  <a:schemeClr val="dk1"/>
                </a:solidFill>
              </a:defRPr>
            </a:lvl8pPr>
            <a:lvl9pPr lvl="8" rtl="0" algn="ctr">
              <a:lnSpc>
                <a:spcPct val="100000"/>
              </a:lnSpc>
              <a:spcBef>
                <a:spcPts val="0"/>
              </a:spcBef>
              <a:spcAft>
                <a:spcPts val="0"/>
              </a:spcAft>
              <a:buClr>
                <a:schemeClr val="dk1"/>
              </a:buClr>
              <a:buSzPts val="1200"/>
              <a:buNone/>
              <a:defRPr>
                <a:solidFill>
                  <a:schemeClr val="dk1"/>
                </a:solidFill>
              </a:defRPr>
            </a:lvl9pPr>
          </a:lstStyle>
          <a:p/>
        </p:txBody>
      </p:sp>
      <p:sp>
        <p:nvSpPr>
          <p:cNvPr id="493" name="Google Shape;493;p20"/>
          <p:cNvSpPr txBox="1"/>
          <p:nvPr>
            <p:ph hasCustomPrompt="1" idx="2" type="title"/>
          </p:nvPr>
        </p:nvSpPr>
        <p:spPr>
          <a:xfrm>
            <a:off x="2825694" y="2754363"/>
            <a:ext cx="3492600" cy="768900"/>
          </a:xfrm>
          <a:prstGeom prst="rect">
            <a:avLst/>
          </a:prstGeom>
          <a:solidFill>
            <a:schemeClr val="lt1"/>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3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494" name="Google Shape;494;p20"/>
          <p:cNvSpPr txBox="1"/>
          <p:nvPr>
            <p:ph idx="3" type="subTitle"/>
          </p:nvPr>
        </p:nvSpPr>
        <p:spPr>
          <a:xfrm>
            <a:off x="2825694" y="3529302"/>
            <a:ext cx="3492600" cy="44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None/>
              <a:defRPr>
                <a:solidFill>
                  <a:schemeClr val="dk1"/>
                </a:solidFill>
              </a:defRPr>
            </a:lvl4pPr>
            <a:lvl5pPr lvl="4" rtl="0" algn="ctr">
              <a:lnSpc>
                <a:spcPct val="100000"/>
              </a:lnSpc>
              <a:spcBef>
                <a:spcPts val="0"/>
              </a:spcBef>
              <a:spcAft>
                <a:spcPts val="0"/>
              </a:spcAft>
              <a:buClr>
                <a:schemeClr val="dk1"/>
              </a:buClr>
              <a:buSzPts val="1200"/>
              <a:buNone/>
              <a:defRPr>
                <a:solidFill>
                  <a:schemeClr val="dk1"/>
                </a:solidFill>
              </a:defRPr>
            </a:lvl5pPr>
            <a:lvl6pPr lvl="5" rtl="0" algn="ctr">
              <a:lnSpc>
                <a:spcPct val="100000"/>
              </a:lnSpc>
              <a:spcBef>
                <a:spcPts val="0"/>
              </a:spcBef>
              <a:spcAft>
                <a:spcPts val="0"/>
              </a:spcAft>
              <a:buClr>
                <a:schemeClr val="dk1"/>
              </a:buClr>
              <a:buSzPts val="1200"/>
              <a:buNone/>
              <a:defRPr>
                <a:solidFill>
                  <a:schemeClr val="dk1"/>
                </a:solidFill>
              </a:defRPr>
            </a:lvl6pPr>
            <a:lvl7pPr lvl="6" rtl="0" algn="ctr">
              <a:lnSpc>
                <a:spcPct val="100000"/>
              </a:lnSpc>
              <a:spcBef>
                <a:spcPts val="0"/>
              </a:spcBef>
              <a:spcAft>
                <a:spcPts val="0"/>
              </a:spcAft>
              <a:buClr>
                <a:schemeClr val="dk1"/>
              </a:buClr>
              <a:buSzPts val="1200"/>
              <a:buNone/>
              <a:defRPr>
                <a:solidFill>
                  <a:schemeClr val="dk1"/>
                </a:solidFill>
              </a:defRPr>
            </a:lvl7pPr>
            <a:lvl8pPr lvl="7" rtl="0" algn="ctr">
              <a:lnSpc>
                <a:spcPct val="100000"/>
              </a:lnSpc>
              <a:spcBef>
                <a:spcPts val="0"/>
              </a:spcBef>
              <a:spcAft>
                <a:spcPts val="0"/>
              </a:spcAft>
              <a:buClr>
                <a:schemeClr val="dk1"/>
              </a:buClr>
              <a:buSzPts val="1200"/>
              <a:buNone/>
              <a:defRPr>
                <a:solidFill>
                  <a:schemeClr val="dk1"/>
                </a:solidFill>
              </a:defRPr>
            </a:lvl8pPr>
            <a:lvl9pPr lvl="8" rtl="0" algn="ctr">
              <a:lnSpc>
                <a:spcPct val="100000"/>
              </a:lnSpc>
              <a:spcBef>
                <a:spcPts val="0"/>
              </a:spcBef>
              <a:spcAft>
                <a:spcPts val="0"/>
              </a:spcAft>
              <a:buClr>
                <a:schemeClr val="dk1"/>
              </a:buClr>
              <a:buSzPts val="1200"/>
              <a:buNone/>
              <a:defRPr>
                <a:solidFill>
                  <a:schemeClr val="dk1"/>
                </a:solidFill>
              </a:defRPr>
            </a:lvl9pPr>
          </a:lstStyle>
          <a:p/>
        </p:txBody>
      </p:sp>
      <p:sp>
        <p:nvSpPr>
          <p:cNvPr id="495" name="Google Shape;495;p20"/>
          <p:cNvSpPr txBox="1"/>
          <p:nvPr>
            <p:ph hasCustomPrompt="1" idx="4" type="title"/>
          </p:nvPr>
        </p:nvSpPr>
        <p:spPr>
          <a:xfrm>
            <a:off x="4853006" y="1173798"/>
            <a:ext cx="3492600" cy="768900"/>
          </a:xfrm>
          <a:prstGeom prst="rect">
            <a:avLst/>
          </a:prstGeom>
          <a:solidFill>
            <a:schemeClr val="lt1"/>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3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496" name="Google Shape;496;p20"/>
          <p:cNvSpPr txBox="1"/>
          <p:nvPr>
            <p:ph idx="5" type="subTitle"/>
          </p:nvPr>
        </p:nvSpPr>
        <p:spPr>
          <a:xfrm>
            <a:off x="4853019" y="1948450"/>
            <a:ext cx="3492600" cy="44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None/>
              <a:defRPr>
                <a:solidFill>
                  <a:schemeClr val="dk1"/>
                </a:solidFill>
              </a:defRPr>
            </a:lvl4pPr>
            <a:lvl5pPr lvl="4" rtl="0" algn="ctr">
              <a:lnSpc>
                <a:spcPct val="100000"/>
              </a:lnSpc>
              <a:spcBef>
                <a:spcPts val="0"/>
              </a:spcBef>
              <a:spcAft>
                <a:spcPts val="0"/>
              </a:spcAft>
              <a:buClr>
                <a:schemeClr val="dk1"/>
              </a:buClr>
              <a:buSzPts val="1200"/>
              <a:buNone/>
              <a:defRPr>
                <a:solidFill>
                  <a:schemeClr val="dk1"/>
                </a:solidFill>
              </a:defRPr>
            </a:lvl5pPr>
            <a:lvl6pPr lvl="5" rtl="0" algn="ctr">
              <a:lnSpc>
                <a:spcPct val="100000"/>
              </a:lnSpc>
              <a:spcBef>
                <a:spcPts val="0"/>
              </a:spcBef>
              <a:spcAft>
                <a:spcPts val="0"/>
              </a:spcAft>
              <a:buClr>
                <a:schemeClr val="dk1"/>
              </a:buClr>
              <a:buSzPts val="1200"/>
              <a:buNone/>
              <a:defRPr>
                <a:solidFill>
                  <a:schemeClr val="dk1"/>
                </a:solidFill>
              </a:defRPr>
            </a:lvl6pPr>
            <a:lvl7pPr lvl="6" rtl="0" algn="ctr">
              <a:lnSpc>
                <a:spcPct val="100000"/>
              </a:lnSpc>
              <a:spcBef>
                <a:spcPts val="0"/>
              </a:spcBef>
              <a:spcAft>
                <a:spcPts val="0"/>
              </a:spcAft>
              <a:buClr>
                <a:schemeClr val="dk1"/>
              </a:buClr>
              <a:buSzPts val="1200"/>
              <a:buNone/>
              <a:defRPr>
                <a:solidFill>
                  <a:schemeClr val="dk1"/>
                </a:solidFill>
              </a:defRPr>
            </a:lvl7pPr>
            <a:lvl8pPr lvl="7" rtl="0" algn="ctr">
              <a:lnSpc>
                <a:spcPct val="100000"/>
              </a:lnSpc>
              <a:spcBef>
                <a:spcPts val="0"/>
              </a:spcBef>
              <a:spcAft>
                <a:spcPts val="0"/>
              </a:spcAft>
              <a:buClr>
                <a:schemeClr val="dk1"/>
              </a:buClr>
              <a:buSzPts val="1200"/>
              <a:buNone/>
              <a:defRPr>
                <a:solidFill>
                  <a:schemeClr val="dk1"/>
                </a:solidFill>
              </a:defRPr>
            </a:lvl8pPr>
            <a:lvl9pPr lvl="8" rtl="0" algn="ctr">
              <a:lnSpc>
                <a:spcPct val="100000"/>
              </a:lnSpc>
              <a:spcBef>
                <a:spcPts val="0"/>
              </a:spcBef>
              <a:spcAft>
                <a:spcPts val="0"/>
              </a:spcAft>
              <a:buClr>
                <a:schemeClr val="dk1"/>
              </a:buClr>
              <a:buSzPts val="1200"/>
              <a:buNone/>
              <a:defRPr>
                <a:solidFill>
                  <a:schemeClr val="dk1"/>
                </a:solidFill>
              </a:defRPr>
            </a:lvl9pPr>
          </a:lstStyle>
          <a:p/>
        </p:txBody>
      </p:sp>
      <p:grpSp>
        <p:nvGrpSpPr>
          <p:cNvPr id="497" name="Google Shape;497;p20"/>
          <p:cNvGrpSpPr/>
          <p:nvPr/>
        </p:nvGrpSpPr>
        <p:grpSpPr>
          <a:xfrm>
            <a:off x="269209" y="364875"/>
            <a:ext cx="8605147" cy="4413775"/>
            <a:chOff x="338850" y="364863"/>
            <a:chExt cx="8466300" cy="4413775"/>
          </a:xfrm>
        </p:grpSpPr>
        <p:cxnSp>
          <p:nvCxnSpPr>
            <p:cNvPr id="498" name="Google Shape;498;p20"/>
            <p:cNvCxnSpPr/>
            <p:nvPr/>
          </p:nvCxnSpPr>
          <p:spPr>
            <a:xfrm>
              <a:off x="338850" y="364863"/>
              <a:ext cx="8466300" cy="0"/>
            </a:xfrm>
            <a:prstGeom prst="straightConnector1">
              <a:avLst/>
            </a:prstGeom>
            <a:noFill/>
            <a:ln cap="flat" cmpd="sng" w="9525">
              <a:solidFill>
                <a:schemeClr val="dk1"/>
              </a:solidFill>
              <a:prstDash val="solid"/>
              <a:round/>
              <a:headEnd len="med" w="med" type="none"/>
              <a:tailEnd len="med" w="med" type="none"/>
            </a:ln>
          </p:spPr>
        </p:cxnSp>
        <p:cxnSp>
          <p:nvCxnSpPr>
            <p:cNvPr id="499" name="Google Shape;499;p20"/>
            <p:cNvCxnSpPr/>
            <p:nvPr/>
          </p:nvCxnSpPr>
          <p:spPr>
            <a:xfrm>
              <a:off x="338850" y="4778638"/>
              <a:ext cx="8466300" cy="0"/>
            </a:xfrm>
            <a:prstGeom prst="straightConnector1">
              <a:avLst/>
            </a:prstGeom>
            <a:noFill/>
            <a:ln cap="flat" cmpd="sng" w="9525">
              <a:solidFill>
                <a:schemeClr val="dk1"/>
              </a:solidFill>
              <a:prstDash val="solid"/>
              <a:round/>
              <a:headEnd len="med" w="med" type="none"/>
              <a:tailEnd len="med" w="med" type="none"/>
            </a:ln>
          </p:spPr>
        </p:cxnSp>
      </p:grpSp>
      <p:grpSp>
        <p:nvGrpSpPr>
          <p:cNvPr id="500" name="Google Shape;500;p20"/>
          <p:cNvGrpSpPr/>
          <p:nvPr/>
        </p:nvGrpSpPr>
        <p:grpSpPr>
          <a:xfrm>
            <a:off x="4261063" y="539495"/>
            <a:ext cx="621873" cy="143698"/>
            <a:chOff x="6866421" y="671425"/>
            <a:chExt cx="1012822" cy="234036"/>
          </a:xfrm>
        </p:grpSpPr>
        <p:grpSp>
          <p:nvGrpSpPr>
            <p:cNvPr id="501" name="Google Shape;501;p20"/>
            <p:cNvGrpSpPr/>
            <p:nvPr/>
          </p:nvGrpSpPr>
          <p:grpSpPr>
            <a:xfrm>
              <a:off x="6866421" y="671425"/>
              <a:ext cx="256664" cy="234036"/>
              <a:chOff x="2574625" y="1658650"/>
              <a:chExt cx="2081625" cy="1898100"/>
            </a:xfrm>
          </p:grpSpPr>
          <p:sp>
            <p:nvSpPr>
              <p:cNvPr id="502" name="Google Shape;502;p20"/>
              <p:cNvSpPr/>
              <p:nvPr/>
            </p:nvSpPr>
            <p:spPr>
              <a:xfrm>
                <a:off x="3713125" y="2406325"/>
                <a:ext cx="943125" cy="404450"/>
              </a:xfrm>
              <a:custGeom>
                <a:rect b="b" l="l" r="r" t="t"/>
                <a:pathLst>
                  <a:path extrusionOk="0" h="16178" w="37725">
                    <a:moveTo>
                      <a:pt x="28888" y="15226"/>
                    </a:moveTo>
                    <a:lnTo>
                      <a:pt x="1" y="8089"/>
                    </a:lnTo>
                    <a:lnTo>
                      <a:pt x="28888" y="952"/>
                    </a:lnTo>
                    <a:cubicBezTo>
                      <a:pt x="33510" y="1"/>
                      <a:pt x="37725" y="3467"/>
                      <a:pt x="37725" y="8089"/>
                    </a:cubicBezTo>
                    <a:cubicBezTo>
                      <a:pt x="37725" y="12643"/>
                      <a:pt x="33510" y="16178"/>
                      <a:pt x="28888" y="1522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0"/>
              <p:cNvSpPr/>
              <p:nvPr/>
            </p:nvSpPr>
            <p:spPr>
              <a:xfrm>
                <a:off x="3665550" y="1660350"/>
                <a:ext cx="593075" cy="864950"/>
              </a:xfrm>
              <a:custGeom>
                <a:rect b="b" l="l" r="r" t="t"/>
                <a:pathLst>
                  <a:path extrusionOk="0" h="34598" w="23723">
                    <a:moveTo>
                      <a:pt x="20664" y="13323"/>
                    </a:moveTo>
                    <a:lnTo>
                      <a:pt x="0" y="34598"/>
                    </a:lnTo>
                    <a:lnTo>
                      <a:pt x="8293" y="6322"/>
                    </a:lnTo>
                    <a:cubicBezTo>
                      <a:pt x="9720" y="1972"/>
                      <a:pt x="14886" y="1"/>
                      <a:pt x="18896" y="2312"/>
                    </a:cubicBezTo>
                    <a:cubicBezTo>
                      <a:pt x="22907" y="4555"/>
                      <a:pt x="23722" y="9856"/>
                      <a:pt x="20664" y="1332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0"/>
              <p:cNvSpPr/>
              <p:nvPr/>
            </p:nvSpPr>
            <p:spPr>
              <a:xfrm>
                <a:off x="2972250" y="2691800"/>
                <a:ext cx="594775" cy="864950"/>
              </a:xfrm>
              <a:custGeom>
                <a:rect b="b" l="l" r="r" t="t"/>
                <a:pathLst>
                  <a:path extrusionOk="0" h="34598" w="23791">
                    <a:moveTo>
                      <a:pt x="4894" y="32355"/>
                    </a:moveTo>
                    <a:cubicBezTo>
                      <a:pt x="952" y="30044"/>
                      <a:pt x="0" y="24674"/>
                      <a:pt x="3127" y="21208"/>
                    </a:cubicBezTo>
                    <a:lnTo>
                      <a:pt x="23790" y="1"/>
                    </a:lnTo>
                    <a:lnTo>
                      <a:pt x="15566" y="28277"/>
                    </a:lnTo>
                    <a:cubicBezTo>
                      <a:pt x="14070" y="32695"/>
                      <a:pt x="8905" y="34598"/>
                      <a:pt x="4894" y="3235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0"/>
              <p:cNvSpPr/>
              <p:nvPr/>
            </p:nvSpPr>
            <p:spPr>
              <a:xfrm>
                <a:off x="2972250" y="1658650"/>
                <a:ext cx="594775" cy="864950"/>
              </a:xfrm>
              <a:custGeom>
                <a:rect b="b" l="l" r="r" t="t"/>
                <a:pathLst>
                  <a:path extrusionOk="0" h="34598" w="23791">
                    <a:moveTo>
                      <a:pt x="4894" y="2312"/>
                    </a:moveTo>
                    <a:cubicBezTo>
                      <a:pt x="8905" y="1"/>
                      <a:pt x="14070" y="1972"/>
                      <a:pt x="15566" y="6322"/>
                    </a:cubicBezTo>
                    <a:lnTo>
                      <a:pt x="23790" y="34598"/>
                    </a:lnTo>
                    <a:lnTo>
                      <a:pt x="3127" y="13323"/>
                    </a:lnTo>
                    <a:cubicBezTo>
                      <a:pt x="0" y="9924"/>
                      <a:pt x="816" y="4623"/>
                      <a:pt x="4894" y="231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0"/>
              <p:cNvSpPr/>
              <p:nvPr/>
            </p:nvSpPr>
            <p:spPr>
              <a:xfrm>
                <a:off x="2574625" y="2406325"/>
                <a:ext cx="943100" cy="404450"/>
              </a:xfrm>
              <a:custGeom>
                <a:rect b="b" l="l" r="r" t="t"/>
                <a:pathLst>
                  <a:path extrusionOk="0" h="16178" w="37724">
                    <a:moveTo>
                      <a:pt x="8836" y="15226"/>
                    </a:moveTo>
                    <a:cubicBezTo>
                      <a:pt x="4282" y="16178"/>
                      <a:pt x="0" y="12643"/>
                      <a:pt x="0" y="8089"/>
                    </a:cubicBezTo>
                    <a:cubicBezTo>
                      <a:pt x="0" y="3467"/>
                      <a:pt x="4282" y="1"/>
                      <a:pt x="8836" y="952"/>
                    </a:cubicBezTo>
                    <a:lnTo>
                      <a:pt x="37724" y="808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0"/>
              <p:cNvSpPr/>
              <p:nvPr/>
            </p:nvSpPr>
            <p:spPr>
              <a:xfrm>
                <a:off x="3663850" y="2693500"/>
                <a:ext cx="594775" cy="863250"/>
              </a:xfrm>
              <a:custGeom>
                <a:rect b="b" l="l" r="r" t="t"/>
                <a:pathLst>
                  <a:path extrusionOk="0" h="34530" w="23791">
                    <a:moveTo>
                      <a:pt x="18896" y="32287"/>
                    </a:moveTo>
                    <a:cubicBezTo>
                      <a:pt x="14886" y="34530"/>
                      <a:pt x="9720" y="32627"/>
                      <a:pt x="8293" y="28277"/>
                    </a:cubicBezTo>
                    <a:lnTo>
                      <a:pt x="1" y="1"/>
                    </a:lnTo>
                    <a:lnTo>
                      <a:pt x="20664" y="21208"/>
                    </a:lnTo>
                    <a:cubicBezTo>
                      <a:pt x="23790" y="24606"/>
                      <a:pt x="22975" y="29976"/>
                      <a:pt x="18896" y="3228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8" name="Google Shape;508;p20"/>
            <p:cNvGrpSpPr/>
            <p:nvPr/>
          </p:nvGrpSpPr>
          <p:grpSpPr>
            <a:xfrm>
              <a:off x="7244500" y="671425"/>
              <a:ext cx="256664" cy="234036"/>
              <a:chOff x="2574625" y="1658650"/>
              <a:chExt cx="2081625" cy="1898100"/>
            </a:xfrm>
          </p:grpSpPr>
          <p:sp>
            <p:nvSpPr>
              <p:cNvPr id="509" name="Google Shape;509;p20"/>
              <p:cNvSpPr/>
              <p:nvPr/>
            </p:nvSpPr>
            <p:spPr>
              <a:xfrm>
                <a:off x="3713125" y="2406325"/>
                <a:ext cx="943125" cy="404450"/>
              </a:xfrm>
              <a:custGeom>
                <a:rect b="b" l="l" r="r" t="t"/>
                <a:pathLst>
                  <a:path extrusionOk="0" h="16178" w="37725">
                    <a:moveTo>
                      <a:pt x="28888" y="15226"/>
                    </a:moveTo>
                    <a:lnTo>
                      <a:pt x="1" y="8089"/>
                    </a:lnTo>
                    <a:lnTo>
                      <a:pt x="28888" y="952"/>
                    </a:lnTo>
                    <a:cubicBezTo>
                      <a:pt x="33510" y="1"/>
                      <a:pt x="37725" y="3467"/>
                      <a:pt x="37725" y="8089"/>
                    </a:cubicBezTo>
                    <a:cubicBezTo>
                      <a:pt x="37725" y="12643"/>
                      <a:pt x="33510" y="16178"/>
                      <a:pt x="28888" y="1522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0"/>
              <p:cNvSpPr/>
              <p:nvPr/>
            </p:nvSpPr>
            <p:spPr>
              <a:xfrm>
                <a:off x="3665550" y="1660350"/>
                <a:ext cx="593075" cy="864950"/>
              </a:xfrm>
              <a:custGeom>
                <a:rect b="b" l="l" r="r" t="t"/>
                <a:pathLst>
                  <a:path extrusionOk="0" h="34598" w="23723">
                    <a:moveTo>
                      <a:pt x="20664" y="13323"/>
                    </a:moveTo>
                    <a:lnTo>
                      <a:pt x="0" y="34598"/>
                    </a:lnTo>
                    <a:lnTo>
                      <a:pt x="8293" y="6322"/>
                    </a:lnTo>
                    <a:cubicBezTo>
                      <a:pt x="9720" y="1972"/>
                      <a:pt x="14886" y="1"/>
                      <a:pt x="18896" y="2312"/>
                    </a:cubicBezTo>
                    <a:cubicBezTo>
                      <a:pt x="22907" y="4555"/>
                      <a:pt x="23722" y="9856"/>
                      <a:pt x="20664" y="1332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0"/>
              <p:cNvSpPr/>
              <p:nvPr/>
            </p:nvSpPr>
            <p:spPr>
              <a:xfrm>
                <a:off x="2972250" y="2691800"/>
                <a:ext cx="594775" cy="864950"/>
              </a:xfrm>
              <a:custGeom>
                <a:rect b="b" l="l" r="r" t="t"/>
                <a:pathLst>
                  <a:path extrusionOk="0" h="34598" w="23791">
                    <a:moveTo>
                      <a:pt x="4894" y="32355"/>
                    </a:moveTo>
                    <a:cubicBezTo>
                      <a:pt x="952" y="30044"/>
                      <a:pt x="0" y="24674"/>
                      <a:pt x="3127" y="21208"/>
                    </a:cubicBezTo>
                    <a:lnTo>
                      <a:pt x="23790" y="1"/>
                    </a:lnTo>
                    <a:lnTo>
                      <a:pt x="15566" y="28277"/>
                    </a:lnTo>
                    <a:cubicBezTo>
                      <a:pt x="14070" y="32695"/>
                      <a:pt x="8905" y="34598"/>
                      <a:pt x="4894" y="3235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0"/>
              <p:cNvSpPr/>
              <p:nvPr/>
            </p:nvSpPr>
            <p:spPr>
              <a:xfrm>
                <a:off x="2972250" y="1658650"/>
                <a:ext cx="594775" cy="864950"/>
              </a:xfrm>
              <a:custGeom>
                <a:rect b="b" l="l" r="r" t="t"/>
                <a:pathLst>
                  <a:path extrusionOk="0" h="34598" w="23791">
                    <a:moveTo>
                      <a:pt x="4894" y="2312"/>
                    </a:moveTo>
                    <a:cubicBezTo>
                      <a:pt x="8905" y="1"/>
                      <a:pt x="14070" y="1972"/>
                      <a:pt x="15566" y="6322"/>
                    </a:cubicBezTo>
                    <a:lnTo>
                      <a:pt x="23790" y="34598"/>
                    </a:lnTo>
                    <a:lnTo>
                      <a:pt x="3127" y="13323"/>
                    </a:lnTo>
                    <a:cubicBezTo>
                      <a:pt x="0" y="9924"/>
                      <a:pt x="816" y="4623"/>
                      <a:pt x="4894" y="231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0"/>
              <p:cNvSpPr/>
              <p:nvPr/>
            </p:nvSpPr>
            <p:spPr>
              <a:xfrm>
                <a:off x="2574625" y="2406325"/>
                <a:ext cx="943100" cy="404450"/>
              </a:xfrm>
              <a:custGeom>
                <a:rect b="b" l="l" r="r" t="t"/>
                <a:pathLst>
                  <a:path extrusionOk="0" h="16178" w="37724">
                    <a:moveTo>
                      <a:pt x="8836" y="15226"/>
                    </a:moveTo>
                    <a:cubicBezTo>
                      <a:pt x="4282" y="16178"/>
                      <a:pt x="0" y="12643"/>
                      <a:pt x="0" y="8089"/>
                    </a:cubicBezTo>
                    <a:cubicBezTo>
                      <a:pt x="0" y="3467"/>
                      <a:pt x="4282" y="1"/>
                      <a:pt x="8836" y="952"/>
                    </a:cubicBezTo>
                    <a:lnTo>
                      <a:pt x="37724" y="808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0"/>
              <p:cNvSpPr/>
              <p:nvPr/>
            </p:nvSpPr>
            <p:spPr>
              <a:xfrm>
                <a:off x="3663850" y="2693500"/>
                <a:ext cx="594775" cy="863250"/>
              </a:xfrm>
              <a:custGeom>
                <a:rect b="b" l="l" r="r" t="t"/>
                <a:pathLst>
                  <a:path extrusionOk="0" h="34530" w="23791">
                    <a:moveTo>
                      <a:pt x="18896" y="32287"/>
                    </a:moveTo>
                    <a:cubicBezTo>
                      <a:pt x="14886" y="34530"/>
                      <a:pt x="9720" y="32627"/>
                      <a:pt x="8293" y="28277"/>
                    </a:cubicBezTo>
                    <a:lnTo>
                      <a:pt x="1" y="1"/>
                    </a:lnTo>
                    <a:lnTo>
                      <a:pt x="20664" y="21208"/>
                    </a:lnTo>
                    <a:cubicBezTo>
                      <a:pt x="23790" y="24606"/>
                      <a:pt x="22975" y="29976"/>
                      <a:pt x="18896" y="3228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5" name="Google Shape;515;p20"/>
            <p:cNvGrpSpPr/>
            <p:nvPr/>
          </p:nvGrpSpPr>
          <p:grpSpPr>
            <a:xfrm>
              <a:off x="7622579" y="671425"/>
              <a:ext cx="256664" cy="234036"/>
              <a:chOff x="2574625" y="1658650"/>
              <a:chExt cx="2081625" cy="1898100"/>
            </a:xfrm>
          </p:grpSpPr>
          <p:sp>
            <p:nvSpPr>
              <p:cNvPr id="516" name="Google Shape;516;p20"/>
              <p:cNvSpPr/>
              <p:nvPr/>
            </p:nvSpPr>
            <p:spPr>
              <a:xfrm>
                <a:off x="3713125" y="2406325"/>
                <a:ext cx="943125" cy="404450"/>
              </a:xfrm>
              <a:custGeom>
                <a:rect b="b" l="l" r="r" t="t"/>
                <a:pathLst>
                  <a:path extrusionOk="0" h="16178" w="37725">
                    <a:moveTo>
                      <a:pt x="28888" y="15226"/>
                    </a:moveTo>
                    <a:lnTo>
                      <a:pt x="1" y="8089"/>
                    </a:lnTo>
                    <a:lnTo>
                      <a:pt x="28888" y="952"/>
                    </a:lnTo>
                    <a:cubicBezTo>
                      <a:pt x="33510" y="1"/>
                      <a:pt x="37725" y="3467"/>
                      <a:pt x="37725" y="8089"/>
                    </a:cubicBezTo>
                    <a:cubicBezTo>
                      <a:pt x="37725" y="12643"/>
                      <a:pt x="33510" y="16178"/>
                      <a:pt x="28888" y="1522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0"/>
              <p:cNvSpPr/>
              <p:nvPr/>
            </p:nvSpPr>
            <p:spPr>
              <a:xfrm>
                <a:off x="3665550" y="1660350"/>
                <a:ext cx="593075" cy="864950"/>
              </a:xfrm>
              <a:custGeom>
                <a:rect b="b" l="l" r="r" t="t"/>
                <a:pathLst>
                  <a:path extrusionOk="0" h="34598" w="23723">
                    <a:moveTo>
                      <a:pt x="20664" y="13323"/>
                    </a:moveTo>
                    <a:lnTo>
                      <a:pt x="0" y="34598"/>
                    </a:lnTo>
                    <a:lnTo>
                      <a:pt x="8293" y="6322"/>
                    </a:lnTo>
                    <a:cubicBezTo>
                      <a:pt x="9720" y="1972"/>
                      <a:pt x="14886" y="1"/>
                      <a:pt x="18896" y="2312"/>
                    </a:cubicBezTo>
                    <a:cubicBezTo>
                      <a:pt x="22907" y="4555"/>
                      <a:pt x="23722" y="9856"/>
                      <a:pt x="20664" y="1332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0"/>
              <p:cNvSpPr/>
              <p:nvPr/>
            </p:nvSpPr>
            <p:spPr>
              <a:xfrm>
                <a:off x="2972250" y="2691800"/>
                <a:ext cx="594775" cy="864950"/>
              </a:xfrm>
              <a:custGeom>
                <a:rect b="b" l="l" r="r" t="t"/>
                <a:pathLst>
                  <a:path extrusionOk="0" h="34598" w="23791">
                    <a:moveTo>
                      <a:pt x="4894" y="32355"/>
                    </a:moveTo>
                    <a:cubicBezTo>
                      <a:pt x="952" y="30044"/>
                      <a:pt x="0" y="24674"/>
                      <a:pt x="3127" y="21208"/>
                    </a:cubicBezTo>
                    <a:lnTo>
                      <a:pt x="23790" y="1"/>
                    </a:lnTo>
                    <a:lnTo>
                      <a:pt x="15566" y="28277"/>
                    </a:lnTo>
                    <a:cubicBezTo>
                      <a:pt x="14070" y="32695"/>
                      <a:pt x="8905" y="34598"/>
                      <a:pt x="4894" y="3235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0"/>
              <p:cNvSpPr/>
              <p:nvPr/>
            </p:nvSpPr>
            <p:spPr>
              <a:xfrm>
                <a:off x="2972250" y="1658650"/>
                <a:ext cx="594775" cy="864950"/>
              </a:xfrm>
              <a:custGeom>
                <a:rect b="b" l="l" r="r" t="t"/>
                <a:pathLst>
                  <a:path extrusionOk="0" h="34598" w="23791">
                    <a:moveTo>
                      <a:pt x="4894" y="2312"/>
                    </a:moveTo>
                    <a:cubicBezTo>
                      <a:pt x="8905" y="1"/>
                      <a:pt x="14070" y="1972"/>
                      <a:pt x="15566" y="6322"/>
                    </a:cubicBezTo>
                    <a:lnTo>
                      <a:pt x="23790" y="34598"/>
                    </a:lnTo>
                    <a:lnTo>
                      <a:pt x="3127" y="13323"/>
                    </a:lnTo>
                    <a:cubicBezTo>
                      <a:pt x="0" y="9924"/>
                      <a:pt x="816" y="4623"/>
                      <a:pt x="4894" y="231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0"/>
              <p:cNvSpPr/>
              <p:nvPr/>
            </p:nvSpPr>
            <p:spPr>
              <a:xfrm>
                <a:off x="2574625" y="2406325"/>
                <a:ext cx="943100" cy="404450"/>
              </a:xfrm>
              <a:custGeom>
                <a:rect b="b" l="l" r="r" t="t"/>
                <a:pathLst>
                  <a:path extrusionOk="0" h="16178" w="37724">
                    <a:moveTo>
                      <a:pt x="8836" y="15226"/>
                    </a:moveTo>
                    <a:cubicBezTo>
                      <a:pt x="4282" y="16178"/>
                      <a:pt x="0" y="12643"/>
                      <a:pt x="0" y="8089"/>
                    </a:cubicBezTo>
                    <a:cubicBezTo>
                      <a:pt x="0" y="3467"/>
                      <a:pt x="4282" y="1"/>
                      <a:pt x="8836" y="952"/>
                    </a:cubicBezTo>
                    <a:lnTo>
                      <a:pt x="37724" y="808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0"/>
              <p:cNvSpPr/>
              <p:nvPr/>
            </p:nvSpPr>
            <p:spPr>
              <a:xfrm>
                <a:off x="3663850" y="2693500"/>
                <a:ext cx="594775" cy="863250"/>
              </a:xfrm>
              <a:custGeom>
                <a:rect b="b" l="l" r="r" t="t"/>
                <a:pathLst>
                  <a:path extrusionOk="0" h="34530" w="23791">
                    <a:moveTo>
                      <a:pt x="18896" y="32287"/>
                    </a:moveTo>
                    <a:cubicBezTo>
                      <a:pt x="14886" y="34530"/>
                      <a:pt x="9720" y="32627"/>
                      <a:pt x="8293" y="28277"/>
                    </a:cubicBezTo>
                    <a:lnTo>
                      <a:pt x="1" y="1"/>
                    </a:lnTo>
                    <a:lnTo>
                      <a:pt x="20664" y="21208"/>
                    </a:lnTo>
                    <a:cubicBezTo>
                      <a:pt x="23790" y="24606"/>
                      <a:pt x="22975" y="29976"/>
                      <a:pt x="18896" y="3228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sp>
        <p:nvSpPr>
          <p:cNvPr id="44" name="Google Shape;44;p3"/>
          <p:cNvSpPr txBox="1"/>
          <p:nvPr>
            <p:ph type="title"/>
          </p:nvPr>
        </p:nvSpPr>
        <p:spPr>
          <a:xfrm>
            <a:off x="713225" y="3274400"/>
            <a:ext cx="4383600" cy="841800"/>
          </a:xfrm>
          <a:prstGeom prst="rect">
            <a:avLst/>
          </a:prstGeom>
        </p:spPr>
        <p:txBody>
          <a:bodyPr anchorCtr="0" anchor="t" bIns="91425" lIns="91425" spcFirstLastPara="1" rIns="91425" wrap="square" tIns="91425">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45" name="Google Shape;45;p3"/>
          <p:cNvSpPr txBox="1"/>
          <p:nvPr>
            <p:ph hasCustomPrompt="1" idx="2" type="title"/>
          </p:nvPr>
        </p:nvSpPr>
        <p:spPr>
          <a:xfrm>
            <a:off x="832300" y="2423600"/>
            <a:ext cx="1235700" cy="919200"/>
          </a:xfrm>
          <a:prstGeom prst="rect">
            <a:avLst/>
          </a:prstGeom>
          <a:solidFill>
            <a:schemeClr val="accent1"/>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5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grpSp>
        <p:nvGrpSpPr>
          <p:cNvPr id="46" name="Google Shape;46;p3"/>
          <p:cNvGrpSpPr/>
          <p:nvPr/>
        </p:nvGrpSpPr>
        <p:grpSpPr>
          <a:xfrm>
            <a:off x="269209" y="364875"/>
            <a:ext cx="8605147" cy="4413775"/>
            <a:chOff x="338850" y="364863"/>
            <a:chExt cx="8466300" cy="4413775"/>
          </a:xfrm>
        </p:grpSpPr>
        <p:cxnSp>
          <p:nvCxnSpPr>
            <p:cNvPr id="47" name="Google Shape;47;p3"/>
            <p:cNvCxnSpPr/>
            <p:nvPr/>
          </p:nvCxnSpPr>
          <p:spPr>
            <a:xfrm>
              <a:off x="338850" y="364863"/>
              <a:ext cx="8466300" cy="0"/>
            </a:xfrm>
            <a:prstGeom prst="straightConnector1">
              <a:avLst/>
            </a:prstGeom>
            <a:noFill/>
            <a:ln cap="flat" cmpd="sng" w="9525">
              <a:solidFill>
                <a:schemeClr val="accent1"/>
              </a:solidFill>
              <a:prstDash val="solid"/>
              <a:round/>
              <a:headEnd len="med" w="med" type="none"/>
              <a:tailEnd len="med" w="med" type="none"/>
            </a:ln>
          </p:spPr>
        </p:cxnSp>
        <p:cxnSp>
          <p:nvCxnSpPr>
            <p:cNvPr id="48" name="Google Shape;48;p3"/>
            <p:cNvCxnSpPr/>
            <p:nvPr/>
          </p:nvCxnSpPr>
          <p:spPr>
            <a:xfrm>
              <a:off x="338850" y="4778638"/>
              <a:ext cx="8466300" cy="0"/>
            </a:xfrm>
            <a:prstGeom prst="straightConnector1">
              <a:avLst/>
            </a:prstGeom>
            <a:noFill/>
            <a:ln cap="flat" cmpd="sng" w="9525">
              <a:solidFill>
                <a:schemeClr val="accent1"/>
              </a:solidFill>
              <a:prstDash val="solid"/>
              <a:round/>
              <a:headEnd len="med" w="med" type="none"/>
              <a:tailEnd len="med" w="med" type="none"/>
            </a:ln>
          </p:spPr>
        </p:cxn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bg>
      <p:bgPr>
        <a:solidFill>
          <a:schemeClr val="accent1"/>
        </a:solidFill>
      </p:bgPr>
    </p:bg>
    <p:spTree>
      <p:nvGrpSpPr>
        <p:cNvPr id="522" name="Shape 522"/>
        <p:cNvGrpSpPr/>
        <p:nvPr/>
      </p:nvGrpSpPr>
      <p:grpSpPr>
        <a:xfrm>
          <a:off x="0" y="0"/>
          <a:ext cx="0" cy="0"/>
          <a:chOff x="0" y="0"/>
          <a:chExt cx="0" cy="0"/>
        </a:xfrm>
      </p:grpSpPr>
      <p:sp>
        <p:nvSpPr>
          <p:cNvPr id="523" name="Google Shape;523;p21"/>
          <p:cNvSpPr txBox="1"/>
          <p:nvPr>
            <p:ph type="title"/>
          </p:nvPr>
        </p:nvSpPr>
        <p:spPr>
          <a:xfrm>
            <a:off x="1952250" y="874079"/>
            <a:ext cx="5239500" cy="1058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5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24" name="Google Shape;524;p21"/>
          <p:cNvSpPr txBox="1"/>
          <p:nvPr>
            <p:ph idx="1" type="subTitle"/>
          </p:nvPr>
        </p:nvSpPr>
        <p:spPr>
          <a:xfrm>
            <a:off x="1952250" y="1750836"/>
            <a:ext cx="5239500" cy="105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525" name="Google Shape;525;p21"/>
          <p:cNvGrpSpPr/>
          <p:nvPr/>
        </p:nvGrpSpPr>
        <p:grpSpPr>
          <a:xfrm>
            <a:off x="269209" y="364875"/>
            <a:ext cx="8605147" cy="4413775"/>
            <a:chOff x="338850" y="364863"/>
            <a:chExt cx="8466300" cy="4413775"/>
          </a:xfrm>
        </p:grpSpPr>
        <p:cxnSp>
          <p:nvCxnSpPr>
            <p:cNvPr id="526" name="Google Shape;526;p21"/>
            <p:cNvCxnSpPr/>
            <p:nvPr/>
          </p:nvCxnSpPr>
          <p:spPr>
            <a:xfrm>
              <a:off x="338850" y="364863"/>
              <a:ext cx="8466300" cy="0"/>
            </a:xfrm>
            <a:prstGeom prst="straightConnector1">
              <a:avLst/>
            </a:prstGeom>
            <a:noFill/>
            <a:ln cap="flat" cmpd="sng" w="9525">
              <a:solidFill>
                <a:schemeClr val="dk1"/>
              </a:solidFill>
              <a:prstDash val="solid"/>
              <a:round/>
              <a:headEnd len="med" w="med" type="none"/>
              <a:tailEnd len="med" w="med" type="none"/>
            </a:ln>
          </p:spPr>
        </p:cxnSp>
        <p:cxnSp>
          <p:nvCxnSpPr>
            <p:cNvPr id="527" name="Google Shape;527;p21"/>
            <p:cNvCxnSpPr/>
            <p:nvPr/>
          </p:nvCxnSpPr>
          <p:spPr>
            <a:xfrm>
              <a:off x="338850" y="4778638"/>
              <a:ext cx="8466300" cy="0"/>
            </a:xfrm>
            <a:prstGeom prst="straightConnector1">
              <a:avLst/>
            </a:prstGeom>
            <a:noFill/>
            <a:ln cap="flat" cmpd="sng" w="9525">
              <a:solidFill>
                <a:schemeClr val="dk1"/>
              </a:solidFill>
              <a:prstDash val="solid"/>
              <a:round/>
              <a:headEnd len="med" w="med" type="none"/>
              <a:tailEnd len="med" w="med" type="none"/>
            </a:ln>
          </p:spPr>
        </p:cxnSp>
      </p:grpSp>
      <p:sp>
        <p:nvSpPr>
          <p:cNvPr id="528" name="Google Shape;528;p21"/>
          <p:cNvSpPr txBox="1"/>
          <p:nvPr/>
        </p:nvSpPr>
        <p:spPr>
          <a:xfrm>
            <a:off x="1952850" y="3468905"/>
            <a:ext cx="52383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200">
                <a:solidFill>
                  <a:schemeClr val="dk1"/>
                </a:solidFill>
                <a:latin typeface="Chivo"/>
                <a:ea typeface="Chivo"/>
                <a:cs typeface="Chivo"/>
                <a:sym typeface="Chivo"/>
              </a:rPr>
              <a:t>CREDITS:</a:t>
            </a:r>
            <a:r>
              <a:rPr lang="en" sz="1200">
                <a:solidFill>
                  <a:schemeClr val="dk1"/>
                </a:solidFill>
                <a:latin typeface="Chivo"/>
                <a:ea typeface="Chivo"/>
                <a:cs typeface="Chivo"/>
                <a:sym typeface="Chivo"/>
              </a:rPr>
              <a:t> This presentation template was created by </a:t>
            </a:r>
            <a:r>
              <a:rPr b="1" lang="en" sz="1200" u="sng">
                <a:solidFill>
                  <a:schemeClr val="dk1"/>
                </a:solidFill>
                <a:latin typeface="Chivo"/>
                <a:ea typeface="Chivo"/>
                <a:cs typeface="Chivo"/>
                <a:sym typeface="Chivo"/>
                <a:hlinkClick r:id="rId2">
                  <a:extLst>
                    <a:ext uri="{A12FA001-AC4F-418D-AE19-62706E023703}">
                      <ahyp:hlinkClr val="tx"/>
                    </a:ext>
                  </a:extLst>
                </a:hlinkClick>
              </a:rPr>
              <a:t>Slidesgo</a:t>
            </a:r>
            <a:r>
              <a:rPr lang="en" sz="1200">
                <a:solidFill>
                  <a:schemeClr val="dk1"/>
                </a:solidFill>
                <a:latin typeface="Chivo"/>
                <a:ea typeface="Chivo"/>
                <a:cs typeface="Chivo"/>
                <a:sym typeface="Chivo"/>
              </a:rPr>
              <a:t>, and includes icons by </a:t>
            </a:r>
            <a:r>
              <a:rPr b="1" lang="en" sz="1200" u="sng">
                <a:solidFill>
                  <a:schemeClr val="dk1"/>
                </a:solidFill>
                <a:latin typeface="Chivo"/>
                <a:ea typeface="Chivo"/>
                <a:cs typeface="Chivo"/>
                <a:sym typeface="Chivo"/>
                <a:hlinkClick r:id="rId3">
                  <a:extLst>
                    <a:ext uri="{A12FA001-AC4F-418D-AE19-62706E023703}">
                      <ahyp:hlinkClr val="tx"/>
                    </a:ext>
                  </a:extLst>
                </a:hlinkClick>
              </a:rPr>
              <a:t>Flaticon</a:t>
            </a:r>
            <a:r>
              <a:rPr lang="en" sz="1200">
                <a:solidFill>
                  <a:schemeClr val="dk1"/>
                </a:solidFill>
                <a:latin typeface="Chivo"/>
                <a:ea typeface="Chivo"/>
                <a:cs typeface="Chivo"/>
                <a:sym typeface="Chivo"/>
              </a:rPr>
              <a:t>, and infographics &amp; images by </a:t>
            </a:r>
            <a:r>
              <a:rPr b="1" lang="en" sz="1200" u="sng">
                <a:solidFill>
                  <a:schemeClr val="dk1"/>
                </a:solidFill>
                <a:latin typeface="Chivo"/>
                <a:ea typeface="Chivo"/>
                <a:cs typeface="Chivo"/>
                <a:sym typeface="Chivo"/>
                <a:hlinkClick r:id="rId4">
                  <a:extLst>
                    <a:ext uri="{A12FA001-AC4F-418D-AE19-62706E023703}">
                      <ahyp:hlinkClr val="tx"/>
                    </a:ext>
                  </a:extLst>
                </a:hlinkClick>
              </a:rPr>
              <a:t>Freepik</a:t>
            </a:r>
            <a:r>
              <a:rPr lang="en" sz="1200" u="sng">
                <a:solidFill>
                  <a:schemeClr val="dk1"/>
                </a:solidFill>
                <a:latin typeface="Chivo"/>
                <a:ea typeface="Chivo"/>
                <a:cs typeface="Chivo"/>
                <a:sym typeface="Chivo"/>
              </a:rPr>
              <a:t> </a:t>
            </a:r>
            <a:endParaRPr b="1" sz="1200" u="sng">
              <a:solidFill>
                <a:schemeClr val="dk1"/>
              </a:solidFill>
              <a:latin typeface="Chivo"/>
              <a:ea typeface="Chivo"/>
              <a:cs typeface="Chivo"/>
              <a:sym typeface="Chivo"/>
            </a:endParaRPr>
          </a:p>
        </p:txBody>
      </p:sp>
      <p:grpSp>
        <p:nvGrpSpPr>
          <p:cNvPr id="529" name="Google Shape;529;p21"/>
          <p:cNvGrpSpPr/>
          <p:nvPr/>
        </p:nvGrpSpPr>
        <p:grpSpPr>
          <a:xfrm>
            <a:off x="8252481" y="4460295"/>
            <a:ext cx="621873" cy="143698"/>
            <a:chOff x="6866421" y="671425"/>
            <a:chExt cx="1012822" cy="234036"/>
          </a:xfrm>
        </p:grpSpPr>
        <p:grpSp>
          <p:nvGrpSpPr>
            <p:cNvPr id="530" name="Google Shape;530;p21"/>
            <p:cNvGrpSpPr/>
            <p:nvPr/>
          </p:nvGrpSpPr>
          <p:grpSpPr>
            <a:xfrm>
              <a:off x="6866421" y="671425"/>
              <a:ext cx="256664" cy="234036"/>
              <a:chOff x="2574625" y="1658650"/>
              <a:chExt cx="2081625" cy="1898100"/>
            </a:xfrm>
          </p:grpSpPr>
          <p:sp>
            <p:nvSpPr>
              <p:cNvPr id="531" name="Google Shape;531;p21"/>
              <p:cNvSpPr/>
              <p:nvPr/>
            </p:nvSpPr>
            <p:spPr>
              <a:xfrm>
                <a:off x="3713125" y="2406325"/>
                <a:ext cx="943125" cy="404450"/>
              </a:xfrm>
              <a:custGeom>
                <a:rect b="b" l="l" r="r" t="t"/>
                <a:pathLst>
                  <a:path extrusionOk="0" h="16178" w="37725">
                    <a:moveTo>
                      <a:pt x="28888" y="15226"/>
                    </a:moveTo>
                    <a:lnTo>
                      <a:pt x="1" y="8089"/>
                    </a:lnTo>
                    <a:lnTo>
                      <a:pt x="28888" y="952"/>
                    </a:lnTo>
                    <a:cubicBezTo>
                      <a:pt x="33510" y="1"/>
                      <a:pt x="37725" y="3467"/>
                      <a:pt x="37725" y="8089"/>
                    </a:cubicBezTo>
                    <a:cubicBezTo>
                      <a:pt x="37725" y="12643"/>
                      <a:pt x="33510" y="16178"/>
                      <a:pt x="28888" y="1522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1"/>
              <p:cNvSpPr/>
              <p:nvPr/>
            </p:nvSpPr>
            <p:spPr>
              <a:xfrm>
                <a:off x="3665550" y="1660350"/>
                <a:ext cx="593075" cy="864950"/>
              </a:xfrm>
              <a:custGeom>
                <a:rect b="b" l="l" r="r" t="t"/>
                <a:pathLst>
                  <a:path extrusionOk="0" h="34598" w="23723">
                    <a:moveTo>
                      <a:pt x="20664" y="13323"/>
                    </a:moveTo>
                    <a:lnTo>
                      <a:pt x="0" y="34598"/>
                    </a:lnTo>
                    <a:lnTo>
                      <a:pt x="8293" y="6322"/>
                    </a:lnTo>
                    <a:cubicBezTo>
                      <a:pt x="9720" y="1972"/>
                      <a:pt x="14886" y="1"/>
                      <a:pt x="18896" y="2312"/>
                    </a:cubicBezTo>
                    <a:cubicBezTo>
                      <a:pt x="22907" y="4555"/>
                      <a:pt x="23722" y="9856"/>
                      <a:pt x="20664" y="1332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1"/>
              <p:cNvSpPr/>
              <p:nvPr/>
            </p:nvSpPr>
            <p:spPr>
              <a:xfrm>
                <a:off x="2972250" y="2691800"/>
                <a:ext cx="594775" cy="864950"/>
              </a:xfrm>
              <a:custGeom>
                <a:rect b="b" l="l" r="r" t="t"/>
                <a:pathLst>
                  <a:path extrusionOk="0" h="34598" w="23791">
                    <a:moveTo>
                      <a:pt x="4894" y="32355"/>
                    </a:moveTo>
                    <a:cubicBezTo>
                      <a:pt x="952" y="30044"/>
                      <a:pt x="0" y="24674"/>
                      <a:pt x="3127" y="21208"/>
                    </a:cubicBezTo>
                    <a:lnTo>
                      <a:pt x="23790" y="1"/>
                    </a:lnTo>
                    <a:lnTo>
                      <a:pt x="15566" y="28277"/>
                    </a:lnTo>
                    <a:cubicBezTo>
                      <a:pt x="14070" y="32695"/>
                      <a:pt x="8905" y="34598"/>
                      <a:pt x="4894" y="3235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1"/>
              <p:cNvSpPr/>
              <p:nvPr/>
            </p:nvSpPr>
            <p:spPr>
              <a:xfrm>
                <a:off x="2972250" y="1658650"/>
                <a:ext cx="594775" cy="864950"/>
              </a:xfrm>
              <a:custGeom>
                <a:rect b="b" l="l" r="r" t="t"/>
                <a:pathLst>
                  <a:path extrusionOk="0" h="34598" w="23791">
                    <a:moveTo>
                      <a:pt x="4894" y="2312"/>
                    </a:moveTo>
                    <a:cubicBezTo>
                      <a:pt x="8905" y="1"/>
                      <a:pt x="14070" y="1972"/>
                      <a:pt x="15566" y="6322"/>
                    </a:cubicBezTo>
                    <a:lnTo>
                      <a:pt x="23790" y="34598"/>
                    </a:lnTo>
                    <a:lnTo>
                      <a:pt x="3127" y="13323"/>
                    </a:lnTo>
                    <a:cubicBezTo>
                      <a:pt x="0" y="9924"/>
                      <a:pt x="816" y="4623"/>
                      <a:pt x="4894" y="231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1"/>
              <p:cNvSpPr/>
              <p:nvPr/>
            </p:nvSpPr>
            <p:spPr>
              <a:xfrm>
                <a:off x="2574625" y="2406325"/>
                <a:ext cx="943100" cy="404450"/>
              </a:xfrm>
              <a:custGeom>
                <a:rect b="b" l="l" r="r" t="t"/>
                <a:pathLst>
                  <a:path extrusionOk="0" h="16178" w="37724">
                    <a:moveTo>
                      <a:pt x="8836" y="15226"/>
                    </a:moveTo>
                    <a:cubicBezTo>
                      <a:pt x="4282" y="16178"/>
                      <a:pt x="0" y="12643"/>
                      <a:pt x="0" y="8089"/>
                    </a:cubicBezTo>
                    <a:cubicBezTo>
                      <a:pt x="0" y="3467"/>
                      <a:pt x="4282" y="1"/>
                      <a:pt x="8836" y="952"/>
                    </a:cubicBezTo>
                    <a:lnTo>
                      <a:pt x="37724" y="808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1"/>
              <p:cNvSpPr/>
              <p:nvPr/>
            </p:nvSpPr>
            <p:spPr>
              <a:xfrm>
                <a:off x="3663850" y="2693500"/>
                <a:ext cx="594775" cy="863250"/>
              </a:xfrm>
              <a:custGeom>
                <a:rect b="b" l="l" r="r" t="t"/>
                <a:pathLst>
                  <a:path extrusionOk="0" h="34530" w="23791">
                    <a:moveTo>
                      <a:pt x="18896" y="32287"/>
                    </a:moveTo>
                    <a:cubicBezTo>
                      <a:pt x="14886" y="34530"/>
                      <a:pt x="9720" y="32627"/>
                      <a:pt x="8293" y="28277"/>
                    </a:cubicBezTo>
                    <a:lnTo>
                      <a:pt x="1" y="1"/>
                    </a:lnTo>
                    <a:lnTo>
                      <a:pt x="20664" y="21208"/>
                    </a:lnTo>
                    <a:cubicBezTo>
                      <a:pt x="23790" y="24606"/>
                      <a:pt x="22975" y="29976"/>
                      <a:pt x="18896" y="3228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7" name="Google Shape;537;p21"/>
            <p:cNvGrpSpPr/>
            <p:nvPr/>
          </p:nvGrpSpPr>
          <p:grpSpPr>
            <a:xfrm>
              <a:off x="7244500" y="671425"/>
              <a:ext cx="256664" cy="234036"/>
              <a:chOff x="2574625" y="1658650"/>
              <a:chExt cx="2081625" cy="1898100"/>
            </a:xfrm>
          </p:grpSpPr>
          <p:sp>
            <p:nvSpPr>
              <p:cNvPr id="538" name="Google Shape;538;p21"/>
              <p:cNvSpPr/>
              <p:nvPr/>
            </p:nvSpPr>
            <p:spPr>
              <a:xfrm>
                <a:off x="3713125" y="2406325"/>
                <a:ext cx="943125" cy="404450"/>
              </a:xfrm>
              <a:custGeom>
                <a:rect b="b" l="l" r="r" t="t"/>
                <a:pathLst>
                  <a:path extrusionOk="0" h="16178" w="37725">
                    <a:moveTo>
                      <a:pt x="28888" y="15226"/>
                    </a:moveTo>
                    <a:lnTo>
                      <a:pt x="1" y="8089"/>
                    </a:lnTo>
                    <a:lnTo>
                      <a:pt x="28888" y="952"/>
                    </a:lnTo>
                    <a:cubicBezTo>
                      <a:pt x="33510" y="1"/>
                      <a:pt x="37725" y="3467"/>
                      <a:pt x="37725" y="8089"/>
                    </a:cubicBezTo>
                    <a:cubicBezTo>
                      <a:pt x="37725" y="12643"/>
                      <a:pt x="33510" y="16178"/>
                      <a:pt x="28888" y="1522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1"/>
              <p:cNvSpPr/>
              <p:nvPr/>
            </p:nvSpPr>
            <p:spPr>
              <a:xfrm>
                <a:off x="3665550" y="1660350"/>
                <a:ext cx="593075" cy="864950"/>
              </a:xfrm>
              <a:custGeom>
                <a:rect b="b" l="l" r="r" t="t"/>
                <a:pathLst>
                  <a:path extrusionOk="0" h="34598" w="23723">
                    <a:moveTo>
                      <a:pt x="20664" y="13323"/>
                    </a:moveTo>
                    <a:lnTo>
                      <a:pt x="0" y="34598"/>
                    </a:lnTo>
                    <a:lnTo>
                      <a:pt x="8293" y="6322"/>
                    </a:lnTo>
                    <a:cubicBezTo>
                      <a:pt x="9720" y="1972"/>
                      <a:pt x="14886" y="1"/>
                      <a:pt x="18896" y="2312"/>
                    </a:cubicBezTo>
                    <a:cubicBezTo>
                      <a:pt x="22907" y="4555"/>
                      <a:pt x="23722" y="9856"/>
                      <a:pt x="20664" y="1332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1"/>
              <p:cNvSpPr/>
              <p:nvPr/>
            </p:nvSpPr>
            <p:spPr>
              <a:xfrm>
                <a:off x="2972250" y="2691800"/>
                <a:ext cx="594775" cy="864950"/>
              </a:xfrm>
              <a:custGeom>
                <a:rect b="b" l="l" r="r" t="t"/>
                <a:pathLst>
                  <a:path extrusionOk="0" h="34598" w="23791">
                    <a:moveTo>
                      <a:pt x="4894" y="32355"/>
                    </a:moveTo>
                    <a:cubicBezTo>
                      <a:pt x="952" y="30044"/>
                      <a:pt x="0" y="24674"/>
                      <a:pt x="3127" y="21208"/>
                    </a:cubicBezTo>
                    <a:lnTo>
                      <a:pt x="23790" y="1"/>
                    </a:lnTo>
                    <a:lnTo>
                      <a:pt x="15566" y="28277"/>
                    </a:lnTo>
                    <a:cubicBezTo>
                      <a:pt x="14070" y="32695"/>
                      <a:pt x="8905" y="34598"/>
                      <a:pt x="4894" y="3235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1"/>
              <p:cNvSpPr/>
              <p:nvPr/>
            </p:nvSpPr>
            <p:spPr>
              <a:xfrm>
                <a:off x="2972250" y="1658650"/>
                <a:ext cx="594775" cy="864950"/>
              </a:xfrm>
              <a:custGeom>
                <a:rect b="b" l="l" r="r" t="t"/>
                <a:pathLst>
                  <a:path extrusionOk="0" h="34598" w="23791">
                    <a:moveTo>
                      <a:pt x="4894" y="2312"/>
                    </a:moveTo>
                    <a:cubicBezTo>
                      <a:pt x="8905" y="1"/>
                      <a:pt x="14070" y="1972"/>
                      <a:pt x="15566" y="6322"/>
                    </a:cubicBezTo>
                    <a:lnTo>
                      <a:pt x="23790" y="34598"/>
                    </a:lnTo>
                    <a:lnTo>
                      <a:pt x="3127" y="13323"/>
                    </a:lnTo>
                    <a:cubicBezTo>
                      <a:pt x="0" y="9924"/>
                      <a:pt x="816" y="4623"/>
                      <a:pt x="4894" y="231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1"/>
              <p:cNvSpPr/>
              <p:nvPr/>
            </p:nvSpPr>
            <p:spPr>
              <a:xfrm>
                <a:off x="2574625" y="2406325"/>
                <a:ext cx="943100" cy="404450"/>
              </a:xfrm>
              <a:custGeom>
                <a:rect b="b" l="l" r="r" t="t"/>
                <a:pathLst>
                  <a:path extrusionOk="0" h="16178" w="37724">
                    <a:moveTo>
                      <a:pt x="8836" y="15226"/>
                    </a:moveTo>
                    <a:cubicBezTo>
                      <a:pt x="4282" y="16178"/>
                      <a:pt x="0" y="12643"/>
                      <a:pt x="0" y="8089"/>
                    </a:cubicBezTo>
                    <a:cubicBezTo>
                      <a:pt x="0" y="3467"/>
                      <a:pt x="4282" y="1"/>
                      <a:pt x="8836" y="952"/>
                    </a:cubicBezTo>
                    <a:lnTo>
                      <a:pt x="37724" y="808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1"/>
              <p:cNvSpPr/>
              <p:nvPr/>
            </p:nvSpPr>
            <p:spPr>
              <a:xfrm>
                <a:off x="3663850" y="2693500"/>
                <a:ext cx="594775" cy="863250"/>
              </a:xfrm>
              <a:custGeom>
                <a:rect b="b" l="l" r="r" t="t"/>
                <a:pathLst>
                  <a:path extrusionOk="0" h="34530" w="23791">
                    <a:moveTo>
                      <a:pt x="18896" y="32287"/>
                    </a:moveTo>
                    <a:cubicBezTo>
                      <a:pt x="14886" y="34530"/>
                      <a:pt x="9720" y="32627"/>
                      <a:pt x="8293" y="28277"/>
                    </a:cubicBezTo>
                    <a:lnTo>
                      <a:pt x="1" y="1"/>
                    </a:lnTo>
                    <a:lnTo>
                      <a:pt x="20664" y="21208"/>
                    </a:lnTo>
                    <a:cubicBezTo>
                      <a:pt x="23790" y="24606"/>
                      <a:pt x="22975" y="29976"/>
                      <a:pt x="18896" y="3228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4" name="Google Shape;544;p21"/>
            <p:cNvGrpSpPr/>
            <p:nvPr/>
          </p:nvGrpSpPr>
          <p:grpSpPr>
            <a:xfrm>
              <a:off x="7622579" y="671425"/>
              <a:ext cx="256664" cy="234036"/>
              <a:chOff x="2574625" y="1658650"/>
              <a:chExt cx="2081625" cy="1898100"/>
            </a:xfrm>
          </p:grpSpPr>
          <p:sp>
            <p:nvSpPr>
              <p:cNvPr id="545" name="Google Shape;545;p21"/>
              <p:cNvSpPr/>
              <p:nvPr/>
            </p:nvSpPr>
            <p:spPr>
              <a:xfrm>
                <a:off x="3713125" y="2406325"/>
                <a:ext cx="943125" cy="404450"/>
              </a:xfrm>
              <a:custGeom>
                <a:rect b="b" l="l" r="r" t="t"/>
                <a:pathLst>
                  <a:path extrusionOk="0" h="16178" w="37725">
                    <a:moveTo>
                      <a:pt x="28888" y="15226"/>
                    </a:moveTo>
                    <a:lnTo>
                      <a:pt x="1" y="8089"/>
                    </a:lnTo>
                    <a:lnTo>
                      <a:pt x="28888" y="952"/>
                    </a:lnTo>
                    <a:cubicBezTo>
                      <a:pt x="33510" y="1"/>
                      <a:pt x="37725" y="3467"/>
                      <a:pt x="37725" y="8089"/>
                    </a:cubicBezTo>
                    <a:cubicBezTo>
                      <a:pt x="37725" y="12643"/>
                      <a:pt x="33510" y="16178"/>
                      <a:pt x="28888" y="1522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1"/>
              <p:cNvSpPr/>
              <p:nvPr/>
            </p:nvSpPr>
            <p:spPr>
              <a:xfrm>
                <a:off x="3665550" y="1660350"/>
                <a:ext cx="593075" cy="864950"/>
              </a:xfrm>
              <a:custGeom>
                <a:rect b="b" l="l" r="r" t="t"/>
                <a:pathLst>
                  <a:path extrusionOk="0" h="34598" w="23723">
                    <a:moveTo>
                      <a:pt x="20664" y="13323"/>
                    </a:moveTo>
                    <a:lnTo>
                      <a:pt x="0" y="34598"/>
                    </a:lnTo>
                    <a:lnTo>
                      <a:pt x="8293" y="6322"/>
                    </a:lnTo>
                    <a:cubicBezTo>
                      <a:pt x="9720" y="1972"/>
                      <a:pt x="14886" y="1"/>
                      <a:pt x="18896" y="2312"/>
                    </a:cubicBezTo>
                    <a:cubicBezTo>
                      <a:pt x="22907" y="4555"/>
                      <a:pt x="23722" y="9856"/>
                      <a:pt x="20664" y="1332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1"/>
              <p:cNvSpPr/>
              <p:nvPr/>
            </p:nvSpPr>
            <p:spPr>
              <a:xfrm>
                <a:off x="2972250" y="2691800"/>
                <a:ext cx="594775" cy="864950"/>
              </a:xfrm>
              <a:custGeom>
                <a:rect b="b" l="l" r="r" t="t"/>
                <a:pathLst>
                  <a:path extrusionOk="0" h="34598" w="23791">
                    <a:moveTo>
                      <a:pt x="4894" y="32355"/>
                    </a:moveTo>
                    <a:cubicBezTo>
                      <a:pt x="952" y="30044"/>
                      <a:pt x="0" y="24674"/>
                      <a:pt x="3127" y="21208"/>
                    </a:cubicBezTo>
                    <a:lnTo>
                      <a:pt x="23790" y="1"/>
                    </a:lnTo>
                    <a:lnTo>
                      <a:pt x="15566" y="28277"/>
                    </a:lnTo>
                    <a:cubicBezTo>
                      <a:pt x="14070" y="32695"/>
                      <a:pt x="8905" y="34598"/>
                      <a:pt x="4894" y="3235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1"/>
              <p:cNvSpPr/>
              <p:nvPr/>
            </p:nvSpPr>
            <p:spPr>
              <a:xfrm>
                <a:off x="2972250" y="1658650"/>
                <a:ext cx="594775" cy="864950"/>
              </a:xfrm>
              <a:custGeom>
                <a:rect b="b" l="l" r="r" t="t"/>
                <a:pathLst>
                  <a:path extrusionOk="0" h="34598" w="23791">
                    <a:moveTo>
                      <a:pt x="4894" y="2312"/>
                    </a:moveTo>
                    <a:cubicBezTo>
                      <a:pt x="8905" y="1"/>
                      <a:pt x="14070" y="1972"/>
                      <a:pt x="15566" y="6322"/>
                    </a:cubicBezTo>
                    <a:lnTo>
                      <a:pt x="23790" y="34598"/>
                    </a:lnTo>
                    <a:lnTo>
                      <a:pt x="3127" y="13323"/>
                    </a:lnTo>
                    <a:cubicBezTo>
                      <a:pt x="0" y="9924"/>
                      <a:pt x="816" y="4623"/>
                      <a:pt x="4894" y="231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1"/>
              <p:cNvSpPr/>
              <p:nvPr/>
            </p:nvSpPr>
            <p:spPr>
              <a:xfrm>
                <a:off x="2574625" y="2406325"/>
                <a:ext cx="943100" cy="404450"/>
              </a:xfrm>
              <a:custGeom>
                <a:rect b="b" l="l" r="r" t="t"/>
                <a:pathLst>
                  <a:path extrusionOk="0" h="16178" w="37724">
                    <a:moveTo>
                      <a:pt x="8836" y="15226"/>
                    </a:moveTo>
                    <a:cubicBezTo>
                      <a:pt x="4282" y="16178"/>
                      <a:pt x="0" y="12643"/>
                      <a:pt x="0" y="8089"/>
                    </a:cubicBezTo>
                    <a:cubicBezTo>
                      <a:pt x="0" y="3467"/>
                      <a:pt x="4282" y="1"/>
                      <a:pt x="8836" y="952"/>
                    </a:cubicBezTo>
                    <a:lnTo>
                      <a:pt x="37724" y="808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1"/>
              <p:cNvSpPr/>
              <p:nvPr/>
            </p:nvSpPr>
            <p:spPr>
              <a:xfrm>
                <a:off x="3663850" y="2693500"/>
                <a:ext cx="594775" cy="863250"/>
              </a:xfrm>
              <a:custGeom>
                <a:rect b="b" l="l" r="r" t="t"/>
                <a:pathLst>
                  <a:path extrusionOk="0" h="34530" w="23791">
                    <a:moveTo>
                      <a:pt x="18896" y="32287"/>
                    </a:moveTo>
                    <a:cubicBezTo>
                      <a:pt x="14886" y="34530"/>
                      <a:pt x="9720" y="32627"/>
                      <a:pt x="8293" y="28277"/>
                    </a:cubicBezTo>
                    <a:lnTo>
                      <a:pt x="1" y="1"/>
                    </a:lnTo>
                    <a:lnTo>
                      <a:pt x="20664" y="21208"/>
                    </a:lnTo>
                    <a:cubicBezTo>
                      <a:pt x="23790" y="24606"/>
                      <a:pt x="22975" y="29976"/>
                      <a:pt x="18896" y="3228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51" name="Google Shape;551;p21"/>
          <p:cNvGrpSpPr/>
          <p:nvPr/>
        </p:nvGrpSpPr>
        <p:grpSpPr>
          <a:xfrm>
            <a:off x="70222" y="402712"/>
            <a:ext cx="2119447" cy="1859864"/>
            <a:chOff x="294347" y="549787"/>
            <a:chExt cx="2119447" cy="1859864"/>
          </a:xfrm>
        </p:grpSpPr>
        <p:grpSp>
          <p:nvGrpSpPr>
            <p:cNvPr id="552" name="Google Shape;552;p21"/>
            <p:cNvGrpSpPr/>
            <p:nvPr/>
          </p:nvGrpSpPr>
          <p:grpSpPr>
            <a:xfrm rot="6600372">
              <a:off x="758360" y="754217"/>
              <a:ext cx="1451004" cy="1451004"/>
              <a:chOff x="-455530" y="351567"/>
              <a:chExt cx="1555200" cy="1555200"/>
            </a:xfrm>
          </p:grpSpPr>
          <p:sp>
            <p:nvSpPr>
              <p:cNvPr id="553" name="Google Shape;553;p21"/>
              <p:cNvSpPr/>
              <p:nvPr/>
            </p:nvSpPr>
            <p:spPr>
              <a:xfrm rot="9370420">
                <a:off x="-267584" y="539513"/>
                <a:ext cx="1179308" cy="1179308"/>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1"/>
              <p:cNvSpPr/>
              <p:nvPr/>
            </p:nvSpPr>
            <p:spPr>
              <a:xfrm>
                <a:off x="671950" y="1525900"/>
                <a:ext cx="82500" cy="82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5" name="Google Shape;555;p21"/>
            <p:cNvGrpSpPr/>
            <p:nvPr/>
          </p:nvGrpSpPr>
          <p:grpSpPr>
            <a:xfrm rot="-5962590">
              <a:off x="402849" y="754273"/>
              <a:ext cx="1450948" cy="1450948"/>
              <a:chOff x="-455530" y="351567"/>
              <a:chExt cx="1555200" cy="1555200"/>
            </a:xfrm>
          </p:grpSpPr>
          <p:sp>
            <p:nvSpPr>
              <p:cNvPr id="556" name="Google Shape;556;p21"/>
              <p:cNvSpPr/>
              <p:nvPr/>
            </p:nvSpPr>
            <p:spPr>
              <a:xfrm rot="9370420">
                <a:off x="-267584" y="539513"/>
                <a:ext cx="1179308" cy="1179308"/>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1"/>
              <p:cNvSpPr/>
              <p:nvPr/>
            </p:nvSpPr>
            <p:spPr>
              <a:xfrm>
                <a:off x="671950" y="1525900"/>
                <a:ext cx="82500" cy="82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bg>
      <p:bgPr>
        <a:solidFill>
          <a:schemeClr val="accent1"/>
        </a:solidFill>
      </p:bgPr>
    </p:bg>
    <p:spTree>
      <p:nvGrpSpPr>
        <p:cNvPr id="558" name="Shape 558"/>
        <p:cNvGrpSpPr/>
        <p:nvPr/>
      </p:nvGrpSpPr>
      <p:grpSpPr>
        <a:xfrm>
          <a:off x="0" y="0"/>
          <a:ext cx="0" cy="0"/>
          <a:chOff x="0" y="0"/>
          <a:chExt cx="0" cy="0"/>
        </a:xfrm>
      </p:grpSpPr>
      <p:grpSp>
        <p:nvGrpSpPr>
          <p:cNvPr id="559" name="Google Shape;559;p22"/>
          <p:cNvGrpSpPr/>
          <p:nvPr/>
        </p:nvGrpSpPr>
        <p:grpSpPr>
          <a:xfrm>
            <a:off x="269209" y="364875"/>
            <a:ext cx="8605147" cy="4413775"/>
            <a:chOff x="338850" y="364863"/>
            <a:chExt cx="8466300" cy="4413775"/>
          </a:xfrm>
        </p:grpSpPr>
        <p:cxnSp>
          <p:nvCxnSpPr>
            <p:cNvPr id="560" name="Google Shape;560;p22"/>
            <p:cNvCxnSpPr/>
            <p:nvPr/>
          </p:nvCxnSpPr>
          <p:spPr>
            <a:xfrm>
              <a:off x="338850" y="364863"/>
              <a:ext cx="8466300" cy="0"/>
            </a:xfrm>
            <a:prstGeom prst="straightConnector1">
              <a:avLst/>
            </a:prstGeom>
            <a:noFill/>
            <a:ln cap="flat" cmpd="sng" w="9525">
              <a:solidFill>
                <a:schemeClr val="dk1"/>
              </a:solidFill>
              <a:prstDash val="solid"/>
              <a:round/>
              <a:headEnd len="med" w="med" type="none"/>
              <a:tailEnd len="med" w="med" type="none"/>
            </a:ln>
          </p:spPr>
        </p:cxnSp>
        <p:cxnSp>
          <p:nvCxnSpPr>
            <p:cNvPr id="561" name="Google Shape;561;p22"/>
            <p:cNvCxnSpPr/>
            <p:nvPr/>
          </p:nvCxnSpPr>
          <p:spPr>
            <a:xfrm>
              <a:off x="338850" y="4778638"/>
              <a:ext cx="8466300" cy="0"/>
            </a:xfrm>
            <a:prstGeom prst="straightConnector1">
              <a:avLst/>
            </a:prstGeom>
            <a:noFill/>
            <a:ln cap="flat" cmpd="sng" w="9525">
              <a:solidFill>
                <a:schemeClr val="dk1"/>
              </a:solidFill>
              <a:prstDash val="solid"/>
              <a:round/>
              <a:headEnd len="med" w="med" type="none"/>
              <a:tailEnd len="med" w="med" type="none"/>
            </a:ln>
          </p:spPr>
        </p:cxnSp>
      </p:grpSp>
      <p:grpSp>
        <p:nvGrpSpPr>
          <p:cNvPr id="562" name="Google Shape;562;p22"/>
          <p:cNvGrpSpPr/>
          <p:nvPr/>
        </p:nvGrpSpPr>
        <p:grpSpPr>
          <a:xfrm>
            <a:off x="35197" y="2988812"/>
            <a:ext cx="2119447" cy="1859864"/>
            <a:chOff x="294347" y="549787"/>
            <a:chExt cx="2119447" cy="1859864"/>
          </a:xfrm>
        </p:grpSpPr>
        <p:grpSp>
          <p:nvGrpSpPr>
            <p:cNvPr id="563" name="Google Shape;563;p22"/>
            <p:cNvGrpSpPr/>
            <p:nvPr/>
          </p:nvGrpSpPr>
          <p:grpSpPr>
            <a:xfrm rot="6600372">
              <a:off x="758360" y="754217"/>
              <a:ext cx="1451004" cy="1451004"/>
              <a:chOff x="-455530" y="351567"/>
              <a:chExt cx="1555200" cy="1555200"/>
            </a:xfrm>
          </p:grpSpPr>
          <p:sp>
            <p:nvSpPr>
              <p:cNvPr id="564" name="Google Shape;564;p22"/>
              <p:cNvSpPr/>
              <p:nvPr/>
            </p:nvSpPr>
            <p:spPr>
              <a:xfrm rot="9370420">
                <a:off x="-267584" y="539513"/>
                <a:ext cx="1179308" cy="1179308"/>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2"/>
              <p:cNvSpPr/>
              <p:nvPr/>
            </p:nvSpPr>
            <p:spPr>
              <a:xfrm>
                <a:off x="671950" y="1525900"/>
                <a:ext cx="82500" cy="82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6" name="Google Shape;566;p22"/>
            <p:cNvGrpSpPr/>
            <p:nvPr/>
          </p:nvGrpSpPr>
          <p:grpSpPr>
            <a:xfrm rot="-5962590">
              <a:off x="402849" y="754273"/>
              <a:ext cx="1450948" cy="1450948"/>
              <a:chOff x="-455530" y="351567"/>
              <a:chExt cx="1555200" cy="1555200"/>
            </a:xfrm>
          </p:grpSpPr>
          <p:sp>
            <p:nvSpPr>
              <p:cNvPr id="567" name="Google Shape;567;p22"/>
              <p:cNvSpPr/>
              <p:nvPr/>
            </p:nvSpPr>
            <p:spPr>
              <a:xfrm rot="9370420">
                <a:off x="-267584" y="539513"/>
                <a:ext cx="1179308" cy="1179308"/>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2"/>
              <p:cNvSpPr/>
              <p:nvPr/>
            </p:nvSpPr>
            <p:spPr>
              <a:xfrm>
                <a:off x="671950" y="1525900"/>
                <a:ext cx="82500" cy="82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69" name="Google Shape;569;p22"/>
          <p:cNvGrpSpPr/>
          <p:nvPr/>
        </p:nvGrpSpPr>
        <p:grpSpPr>
          <a:xfrm rot="5400000">
            <a:off x="8491556" y="778595"/>
            <a:ext cx="621873" cy="143698"/>
            <a:chOff x="6866421" y="671425"/>
            <a:chExt cx="1012822" cy="234036"/>
          </a:xfrm>
        </p:grpSpPr>
        <p:grpSp>
          <p:nvGrpSpPr>
            <p:cNvPr id="570" name="Google Shape;570;p22"/>
            <p:cNvGrpSpPr/>
            <p:nvPr/>
          </p:nvGrpSpPr>
          <p:grpSpPr>
            <a:xfrm>
              <a:off x="6866421" y="671425"/>
              <a:ext cx="256664" cy="234036"/>
              <a:chOff x="2574625" y="1658650"/>
              <a:chExt cx="2081625" cy="1898100"/>
            </a:xfrm>
          </p:grpSpPr>
          <p:sp>
            <p:nvSpPr>
              <p:cNvPr id="571" name="Google Shape;571;p22"/>
              <p:cNvSpPr/>
              <p:nvPr/>
            </p:nvSpPr>
            <p:spPr>
              <a:xfrm>
                <a:off x="3713125" y="2406325"/>
                <a:ext cx="943125" cy="404450"/>
              </a:xfrm>
              <a:custGeom>
                <a:rect b="b" l="l" r="r" t="t"/>
                <a:pathLst>
                  <a:path extrusionOk="0" h="16178" w="37725">
                    <a:moveTo>
                      <a:pt x="28888" y="15226"/>
                    </a:moveTo>
                    <a:lnTo>
                      <a:pt x="1" y="8089"/>
                    </a:lnTo>
                    <a:lnTo>
                      <a:pt x="28888" y="952"/>
                    </a:lnTo>
                    <a:cubicBezTo>
                      <a:pt x="33510" y="1"/>
                      <a:pt x="37725" y="3467"/>
                      <a:pt x="37725" y="8089"/>
                    </a:cubicBezTo>
                    <a:cubicBezTo>
                      <a:pt x="37725" y="12643"/>
                      <a:pt x="33510" y="16178"/>
                      <a:pt x="28888" y="1522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2"/>
              <p:cNvSpPr/>
              <p:nvPr/>
            </p:nvSpPr>
            <p:spPr>
              <a:xfrm>
                <a:off x="3665550" y="1660350"/>
                <a:ext cx="593075" cy="864950"/>
              </a:xfrm>
              <a:custGeom>
                <a:rect b="b" l="l" r="r" t="t"/>
                <a:pathLst>
                  <a:path extrusionOk="0" h="34598" w="23723">
                    <a:moveTo>
                      <a:pt x="20664" y="13323"/>
                    </a:moveTo>
                    <a:lnTo>
                      <a:pt x="0" y="34598"/>
                    </a:lnTo>
                    <a:lnTo>
                      <a:pt x="8293" y="6322"/>
                    </a:lnTo>
                    <a:cubicBezTo>
                      <a:pt x="9720" y="1972"/>
                      <a:pt x="14886" y="1"/>
                      <a:pt x="18896" y="2312"/>
                    </a:cubicBezTo>
                    <a:cubicBezTo>
                      <a:pt x="22907" y="4555"/>
                      <a:pt x="23722" y="9856"/>
                      <a:pt x="20664" y="1332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2"/>
              <p:cNvSpPr/>
              <p:nvPr/>
            </p:nvSpPr>
            <p:spPr>
              <a:xfrm>
                <a:off x="2972250" y="2691800"/>
                <a:ext cx="594775" cy="864950"/>
              </a:xfrm>
              <a:custGeom>
                <a:rect b="b" l="l" r="r" t="t"/>
                <a:pathLst>
                  <a:path extrusionOk="0" h="34598" w="23791">
                    <a:moveTo>
                      <a:pt x="4894" y="32355"/>
                    </a:moveTo>
                    <a:cubicBezTo>
                      <a:pt x="952" y="30044"/>
                      <a:pt x="0" y="24674"/>
                      <a:pt x="3127" y="21208"/>
                    </a:cubicBezTo>
                    <a:lnTo>
                      <a:pt x="23790" y="1"/>
                    </a:lnTo>
                    <a:lnTo>
                      <a:pt x="15566" y="28277"/>
                    </a:lnTo>
                    <a:cubicBezTo>
                      <a:pt x="14070" y="32695"/>
                      <a:pt x="8905" y="34598"/>
                      <a:pt x="4894" y="3235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2"/>
              <p:cNvSpPr/>
              <p:nvPr/>
            </p:nvSpPr>
            <p:spPr>
              <a:xfrm>
                <a:off x="2972250" y="1658650"/>
                <a:ext cx="594775" cy="864950"/>
              </a:xfrm>
              <a:custGeom>
                <a:rect b="b" l="l" r="r" t="t"/>
                <a:pathLst>
                  <a:path extrusionOk="0" h="34598" w="23791">
                    <a:moveTo>
                      <a:pt x="4894" y="2312"/>
                    </a:moveTo>
                    <a:cubicBezTo>
                      <a:pt x="8905" y="1"/>
                      <a:pt x="14070" y="1972"/>
                      <a:pt x="15566" y="6322"/>
                    </a:cubicBezTo>
                    <a:lnTo>
                      <a:pt x="23790" y="34598"/>
                    </a:lnTo>
                    <a:lnTo>
                      <a:pt x="3127" y="13323"/>
                    </a:lnTo>
                    <a:cubicBezTo>
                      <a:pt x="0" y="9924"/>
                      <a:pt x="816" y="4623"/>
                      <a:pt x="4894" y="231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2"/>
              <p:cNvSpPr/>
              <p:nvPr/>
            </p:nvSpPr>
            <p:spPr>
              <a:xfrm>
                <a:off x="2574625" y="2406325"/>
                <a:ext cx="943100" cy="404450"/>
              </a:xfrm>
              <a:custGeom>
                <a:rect b="b" l="l" r="r" t="t"/>
                <a:pathLst>
                  <a:path extrusionOk="0" h="16178" w="37724">
                    <a:moveTo>
                      <a:pt x="8836" y="15226"/>
                    </a:moveTo>
                    <a:cubicBezTo>
                      <a:pt x="4282" y="16178"/>
                      <a:pt x="0" y="12643"/>
                      <a:pt x="0" y="8089"/>
                    </a:cubicBezTo>
                    <a:cubicBezTo>
                      <a:pt x="0" y="3467"/>
                      <a:pt x="4282" y="1"/>
                      <a:pt x="8836" y="952"/>
                    </a:cubicBezTo>
                    <a:lnTo>
                      <a:pt x="37724" y="808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2"/>
              <p:cNvSpPr/>
              <p:nvPr/>
            </p:nvSpPr>
            <p:spPr>
              <a:xfrm>
                <a:off x="3663850" y="2693500"/>
                <a:ext cx="594775" cy="863250"/>
              </a:xfrm>
              <a:custGeom>
                <a:rect b="b" l="l" r="r" t="t"/>
                <a:pathLst>
                  <a:path extrusionOk="0" h="34530" w="23791">
                    <a:moveTo>
                      <a:pt x="18896" y="32287"/>
                    </a:moveTo>
                    <a:cubicBezTo>
                      <a:pt x="14886" y="34530"/>
                      <a:pt x="9720" y="32627"/>
                      <a:pt x="8293" y="28277"/>
                    </a:cubicBezTo>
                    <a:lnTo>
                      <a:pt x="1" y="1"/>
                    </a:lnTo>
                    <a:lnTo>
                      <a:pt x="20664" y="21208"/>
                    </a:lnTo>
                    <a:cubicBezTo>
                      <a:pt x="23790" y="24606"/>
                      <a:pt x="22975" y="29976"/>
                      <a:pt x="18896" y="3228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7" name="Google Shape;577;p22"/>
            <p:cNvGrpSpPr/>
            <p:nvPr/>
          </p:nvGrpSpPr>
          <p:grpSpPr>
            <a:xfrm>
              <a:off x="7244500" y="671425"/>
              <a:ext cx="256664" cy="234036"/>
              <a:chOff x="2574625" y="1658650"/>
              <a:chExt cx="2081625" cy="1898100"/>
            </a:xfrm>
          </p:grpSpPr>
          <p:sp>
            <p:nvSpPr>
              <p:cNvPr id="578" name="Google Shape;578;p22"/>
              <p:cNvSpPr/>
              <p:nvPr/>
            </p:nvSpPr>
            <p:spPr>
              <a:xfrm>
                <a:off x="3713125" y="2406325"/>
                <a:ext cx="943125" cy="404450"/>
              </a:xfrm>
              <a:custGeom>
                <a:rect b="b" l="l" r="r" t="t"/>
                <a:pathLst>
                  <a:path extrusionOk="0" h="16178" w="37725">
                    <a:moveTo>
                      <a:pt x="28888" y="15226"/>
                    </a:moveTo>
                    <a:lnTo>
                      <a:pt x="1" y="8089"/>
                    </a:lnTo>
                    <a:lnTo>
                      <a:pt x="28888" y="952"/>
                    </a:lnTo>
                    <a:cubicBezTo>
                      <a:pt x="33510" y="1"/>
                      <a:pt x="37725" y="3467"/>
                      <a:pt x="37725" y="8089"/>
                    </a:cubicBezTo>
                    <a:cubicBezTo>
                      <a:pt x="37725" y="12643"/>
                      <a:pt x="33510" y="16178"/>
                      <a:pt x="28888" y="1522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2"/>
              <p:cNvSpPr/>
              <p:nvPr/>
            </p:nvSpPr>
            <p:spPr>
              <a:xfrm>
                <a:off x="3665550" y="1660350"/>
                <a:ext cx="593075" cy="864950"/>
              </a:xfrm>
              <a:custGeom>
                <a:rect b="b" l="l" r="r" t="t"/>
                <a:pathLst>
                  <a:path extrusionOk="0" h="34598" w="23723">
                    <a:moveTo>
                      <a:pt x="20664" y="13323"/>
                    </a:moveTo>
                    <a:lnTo>
                      <a:pt x="0" y="34598"/>
                    </a:lnTo>
                    <a:lnTo>
                      <a:pt x="8293" y="6322"/>
                    </a:lnTo>
                    <a:cubicBezTo>
                      <a:pt x="9720" y="1972"/>
                      <a:pt x="14886" y="1"/>
                      <a:pt x="18896" y="2312"/>
                    </a:cubicBezTo>
                    <a:cubicBezTo>
                      <a:pt x="22907" y="4555"/>
                      <a:pt x="23722" y="9856"/>
                      <a:pt x="20664" y="1332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2"/>
              <p:cNvSpPr/>
              <p:nvPr/>
            </p:nvSpPr>
            <p:spPr>
              <a:xfrm>
                <a:off x="2972250" y="2691800"/>
                <a:ext cx="594775" cy="864950"/>
              </a:xfrm>
              <a:custGeom>
                <a:rect b="b" l="l" r="r" t="t"/>
                <a:pathLst>
                  <a:path extrusionOk="0" h="34598" w="23791">
                    <a:moveTo>
                      <a:pt x="4894" y="32355"/>
                    </a:moveTo>
                    <a:cubicBezTo>
                      <a:pt x="952" y="30044"/>
                      <a:pt x="0" y="24674"/>
                      <a:pt x="3127" y="21208"/>
                    </a:cubicBezTo>
                    <a:lnTo>
                      <a:pt x="23790" y="1"/>
                    </a:lnTo>
                    <a:lnTo>
                      <a:pt x="15566" y="28277"/>
                    </a:lnTo>
                    <a:cubicBezTo>
                      <a:pt x="14070" y="32695"/>
                      <a:pt x="8905" y="34598"/>
                      <a:pt x="4894" y="3235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2"/>
              <p:cNvSpPr/>
              <p:nvPr/>
            </p:nvSpPr>
            <p:spPr>
              <a:xfrm>
                <a:off x="2972250" y="1658650"/>
                <a:ext cx="594775" cy="864950"/>
              </a:xfrm>
              <a:custGeom>
                <a:rect b="b" l="l" r="r" t="t"/>
                <a:pathLst>
                  <a:path extrusionOk="0" h="34598" w="23791">
                    <a:moveTo>
                      <a:pt x="4894" y="2312"/>
                    </a:moveTo>
                    <a:cubicBezTo>
                      <a:pt x="8905" y="1"/>
                      <a:pt x="14070" y="1972"/>
                      <a:pt x="15566" y="6322"/>
                    </a:cubicBezTo>
                    <a:lnTo>
                      <a:pt x="23790" y="34598"/>
                    </a:lnTo>
                    <a:lnTo>
                      <a:pt x="3127" y="13323"/>
                    </a:lnTo>
                    <a:cubicBezTo>
                      <a:pt x="0" y="9924"/>
                      <a:pt x="816" y="4623"/>
                      <a:pt x="4894" y="231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2"/>
              <p:cNvSpPr/>
              <p:nvPr/>
            </p:nvSpPr>
            <p:spPr>
              <a:xfrm>
                <a:off x="2574625" y="2406325"/>
                <a:ext cx="943100" cy="404450"/>
              </a:xfrm>
              <a:custGeom>
                <a:rect b="b" l="l" r="r" t="t"/>
                <a:pathLst>
                  <a:path extrusionOk="0" h="16178" w="37724">
                    <a:moveTo>
                      <a:pt x="8836" y="15226"/>
                    </a:moveTo>
                    <a:cubicBezTo>
                      <a:pt x="4282" y="16178"/>
                      <a:pt x="0" y="12643"/>
                      <a:pt x="0" y="8089"/>
                    </a:cubicBezTo>
                    <a:cubicBezTo>
                      <a:pt x="0" y="3467"/>
                      <a:pt x="4282" y="1"/>
                      <a:pt x="8836" y="952"/>
                    </a:cubicBezTo>
                    <a:lnTo>
                      <a:pt x="37724" y="808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2"/>
              <p:cNvSpPr/>
              <p:nvPr/>
            </p:nvSpPr>
            <p:spPr>
              <a:xfrm>
                <a:off x="3663850" y="2693500"/>
                <a:ext cx="594775" cy="863250"/>
              </a:xfrm>
              <a:custGeom>
                <a:rect b="b" l="l" r="r" t="t"/>
                <a:pathLst>
                  <a:path extrusionOk="0" h="34530" w="23791">
                    <a:moveTo>
                      <a:pt x="18896" y="32287"/>
                    </a:moveTo>
                    <a:cubicBezTo>
                      <a:pt x="14886" y="34530"/>
                      <a:pt x="9720" y="32627"/>
                      <a:pt x="8293" y="28277"/>
                    </a:cubicBezTo>
                    <a:lnTo>
                      <a:pt x="1" y="1"/>
                    </a:lnTo>
                    <a:lnTo>
                      <a:pt x="20664" y="21208"/>
                    </a:lnTo>
                    <a:cubicBezTo>
                      <a:pt x="23790" y="24606"/>
                      <a:pt x="22975" y="29976"/>
                      <a:pt x="18896" y="3228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4" name="Google Shape;584;p22"/>
            <p:cNvGrpSpPr/>
            <p:nvPr/>
          </p:nvGrpSpPr>
          <p:grpSpPr>
            <a:xfrm>
              <a:off x="7622579" y="671425"/>
              <a:ext cx="256664" cy="234036"/>
              <a:chOff x="2574625" y="1658650"/>
              <a:chExt cx="2081625" cy="1898100"/>
            </a:xfrm>
          </p:grpSpPr>
          <p:sp>
            <p:nvSpPr>
              <p:cNvPr id="585" name="Google Shape;585;p22"/>
              <p:cNvSpPr/>
              <p:nvPr/>
            </p:nvSpPr>
            <p:spPr>
              <a:xfrm>
                <a:off x="3713125" y="2406325"/>
                <a:ext cx="943125" cy="404450"/>
              </a:xfrm>
              <a:custGeom>
                <a:rect b="b" l="l" r="r" t="t"/>
                <a:pathLst>
                  <a:path extrusionOk="0" h="16178" w="37725">
                    <a:moveTo>
                      <a:pt x="28888" y="15226"/>
                    </a:moveTo>
                    <a:lnTo>
                      <a:pt x="1" y="8089"/>
                    </a:lnTo>
                    <a:lnTo>
                      <a:pt x="28888" y="952"/>
                    </a:lnTo>
                    <a:cubicBezTo>
                      <a:pt x="33510" y="1"/>
                      <a:pt x="37725" y="3467"/>
                      <a:pt x="37725" y="8089"/>
                    </a:cubicBezTo>
                    <a:cubicBezTo>
                      <a:pt x="37725" y="12643"/>
                      <a:pt x="33510" y="16178"/>
                      <a:pt x="28888" y="1522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2"/>
              <p:cNvSpPr/>
              <p:nvPr/>
            </p:nvSpPr>
            <p:spPr>
              <a:xfrm>
                <a:off x="3665550" y="1660350"/>
                <a:ext cx="593075" cy="864950"/>
              </a:xfrm>
              <a:custGeom>
                <a:rect b="b" l="l" r="r" t="t"/>
                <a:pathLst>
                  <a:path extrusionOk="0" h="34598" w="23723">
                    <a:moveTo>
                      <a:pt x="20664" y="13323"/>
                    </a:moveTo>
                    <a:lnTo>
                      <a:pt x="0" y="34598"/>
                    </a:lnTo>
                    <a:lnTo>
                      <a:pt x="8293" y="6322"/>
                    </a:lnTo>
                    <a:cubicBezTo>
                      <a:pt x="9720" y="1972"/>
                      <a:pt x="14886" y="1"/>
                      <a:pt x="18896" y="2312"/>
                    </a:cubicBezTo>
                    <a:cubicBezTo>
                      <a:pt x="22907" y="4555"/>
                      <a:pt x="23722" y="9856"/>
                      <a:pt x="20664" y="1332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2"/>
              <p:cNvSpPr/>
              <p:nvPr/>
            </p:nvSpPr>
            <p:spPr>
              <a:xfrm>
                <a:off x="2972250" y="2691800"/>
                <a:ext cx="594775" cy="864950"/>
              </a:xfrm>
              <a:custGeom>
                <a:rect b="b" l="l" r="r" t="t"/>
                <a:pathLst>
                  <a:path extrusionOk="0" h="34598" w="23791">
                    <a:moveTo>
                      <a:pt x="4894" y="32355"/>
                    </a:moveTo>
                    <a:cubicBezTo>
                      <a:pt x="952" y="30044"/>
                      <a:pt x="0" y="24674"/>
                      <a:pt x="3127" y="21208"/>
                    </a:cubicBezTo>
                    <a:lnTo>
                      <a:pt x="23790" y="1"/>
                    </a:lnTo>
                    <a:lnTo>
                      <a:pt x="15566" y="28277"/>
                    </a:lnTo>
                    <a:cubicBezTo>
                      <a:pt x="14070" y="32695"/>
                      <a:pt x="8905" y="34598"/>
                      <a:pt x="4894" y="3235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2"/>
              <p:cNvSpPr/>
              <p:nvPr/>
            </p:nvSpPr>
            <p:spPr>
              <a:xfrm>
                <a:off x="2972250" y="1658650"/>
                <a:ext cx="594775" cy="864950"/>
              </a:xfrm>
              <a:custGeom>
                <a:rect b="b" l="l" r="r" t="t"/>
                <a:pathLst>
                  <a:path extrusionOk="0" h="34598" w="23791">
                    <a:moveTo>
                      <a:pt x="4894" y="2312"/>
                    </a:moveTo>
                    <a:cubicBezTo>
                      <a:pt x="8905" y="1"/>
                      <a:pt x="14070" y="1972"/>
                      <a:pt x="15566" y="6322"/>
                    </a:cubicBezTo>
                    <a:lnTo>
                      <a:pt x="23790" y="34598"/>
                    </a:lnTo>
                    <a:lnTo>
                      <a:pt x="3127" y="13323"/>
                    </a:lnTo>
                    <a:cubicBezTo>
                      <a:pt x="0" y="9924"/>
                      <a:pt x="816" y="4623"/>
                      <a:pt x="4894" y="231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2"/>
              <p:cNvSpPr/>
              <p:nvPr/>
            </p:nvSpPr>
            <p:spPr>
              <a:xfrm>
                <a:off x="2574625" y="2406325"/>
                <a:ext cx="943100" cy="404450"/>
              </a:xfrm>
              <a:custGeom>
                <a:rect b="b" l="l" r="r" t="t"/>
                <a:pathLst>
                  <a:path extrusionOk="0" h="16178" w="37724">
                    <a:moveTo>
                      <a:pt x="8836" y="15226"/>
                    </a:moveTo>
                    <a:cubicBezTo>
                      <a:pt x="4282" y="16178"/>
                      <a:pt x="0" y="12643"/>
                      <a:pt x="0" y="8089"/>
                    </a:cubicBezTo>
                    <a:cubicBezTo>
                      <a:pt x="0" y="3467"/>
                      <a:pt x="4282" y="1"/>
                      <a:pt x="8836" y="952"/>
                    </a:cubicBezTo>
                    <a:lnTo>
                      <a:pt x="37724" y="808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2"/>
              <p:cNvSpPr/>
              <p:nvPr/>
            </p:nvSpPr>
            <p:spPr>
              <a:xfrm>
                <a:off x="3663850" y="2693500"/>
                <a:ext cx="594775" cy="863250"/>
              </a:xfrm>
              <a:custGeom>
                <a:rect b="b" l="l" r="r" t="t"/>
                <a:pathLst>
                  <a:path extrusionOk="0" h="34530" w="23791">
                    <a:moveTo>
                      <a:pt x="18896" y="32287"/>
                    </a:moveTo>
                    <a:cubicBezTo>
                      <a:pt x="14886" y="34530"/>
                      <a:pt x="9720" y="32627"/>
                      <a:pt x="8293" y="28277"/>
                    </a:cubicBezTo>
                    <a:lnTo>
                      <a:pt x="1" y="1"/>
                    </a:lnTo>
                    <a:lnTo>
                      <a:pt x="20664" y="21208"/>
                    </a:lnTo>
                    <a:cubicBezTo>
                      <a:pt x="23790" y="24606"/>
                      <a:pt x="22975" y="29976"/>
                      <a:pt x="18896" y="3228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591" name="Shape 591"/>
        <p:cNvGrpSpPr/>
        <p:nvPr/>
      </p:nvGrpSpPr>
      <p:grpSpPr>
        <a:xfrm>
          <a:off x="0" y="0"/>
          <a:ext cx="0" cy="0"/>
          <a:chOff x="0" y="0"/>
          <a:chExt cx="0" cy="0"/>
        </a:xfrm>
      </p:grpSpPr>
      <p:grpSp>
        <p:nvGrpSpPr>
          <p:cNvPr id="592" name="Google Shape;592;p23"/>
          <p:cNvGrpSpPr/>
          <p:nvPr/>
        </p:nvGrpSpPr>
        <p:grpSpPr>
          <a:xfrm>
            <a:off x="269209" y="364875"/>
            <a:ext cx="8605147" cy="4413775"/>
            <a:chOff x="338850" y="364863"/>
            <a:chExt cx="8466300" cy="4413775"/>
          </a:xfrm>
        </p:grpSpPr>
        <p:cxnSp>
          <p:nvCxnSpPr>
            <p:cNvPr id="593" name="Google Shape;593;p23"/>
            <p:cNvCxnSpPr/>
            <p:nvPr/>
          </p:nvCxnSpPr>
          <p:spPr>
            <a:xfrm>
              <a:off x="338850" y="364863"/>
              <a:ext cx="8466300" cy="0"/>
            </a:xfrm>
            <a:prstGeom prst="straightConnector1">
              <a:avLst/>
            </a:prstGeom>
            <a:noFill/>
            <a:ln cap="flat" cmpd="sng" w="9525">
              <a:solidFill>
                <a:schemeClr val="accent1"/>
              </a:solidFill>
              <a:prstDash val="solid"/>
              <a:round/>
              <a:headEnd len="med" w="med" type="none"/>
              <a:tailEnd len="med" w="med" type="none"/>
            </a:ln>
          </p:spPr>
        </p:cxnSp>
        <p:cxnSp>
          <p:nvCxnSpPr>
            <p:cNvPr id="594" name="Google Shape;594;p23"/>
            <p:cNvCxnSpPr/>
            <p:nvPr/>
          </p:nvCxnSpPr>
          <p:spPr>
            <a:xfrm>
              <a:off x="338850" y="4778638"/>
              <a:ext cx="8466300" cy="0"/>
            </a:xfrm>
            <a:prstGeom prst="straightConnector1">
              <a:avLst/>
            </a:prstGeom>
            <a:noFill/>
            <a:ln cap="flat" cmpd="sng" w="9525">
              <a:solidFill>
                <a:schemeClr val="accent1"/>
              </a:solidFill>
              <a:prstDash val="solid"/>
              <a:round/>
              <a:headEnd len="med" w="med" type="none"/>
              <a:tailEnd len="med" w="med" type="none"/>
            </a:ln>
          </p:spPr>
        </p:cxnSp>
      </p:grpSp>
      <p:grpSp>
        <p:nvGrpSpPr>
          <p:cNvPr id="595" name="Google Shape;595;p23"/>
          <p:cNvGrpSpPr/>
          <p:nvPr/>
        </p:nvGrpSpPr>
        <p:grpSpPr>
          <a:xfrm>
            <a:off x="269193" y="3982132"/>
            <a:ext cx="8373020" cy="621873"/>
            <a:chOff x="269193" y="3982132"/>
            <a:chExt cx="8373020" cy="621873"/>
          </a:xfrm>
        </p:grpSpPr>
        <p:grpSp>
          <p:nvGrpSpPr>
            <p:cNvPr id="596" name="Google Shape;596;p23"/>
            <p:cNvGrpSpPr/>
            <p:nvPr/>
          </p:nvGrpSpPr>
          <p:grpSpPr>
            <a:xfrm rot="5400000">
              <a:off x="30106" y="4221220"/>
              <a:ext cx="621873" cy="143698"/>
              <a:chOff x="6866421" y="671425"/>
              <a:chExt cx="1012822" cy="234036"/>
            </a:xfrm>
          </p:grpSpPr>
          <p:grpSp>
            <p:nvGrpSpPr>
              <p:cNvPr id="597" name="Google Shape;597;p23"/>
              <p:cNvGrpSpPr/>
              <p:nvPr/>
            </p:nvGrpSpPr>
            <p:grpSpPr>
              <a:xfrm>
                <a:off x="6866421" y="671425"/>
                <a:ext cx="256664" cy="234036"/>
                <a:chOff x="2574625" y="1658650"/>
                <a:chExt cx="2081625" cy="1898100"/>
              </a:xfrm>
            </p:grpSpPr>
            <p:sp>
              <p:nvSpPr>
                <p:cNvPr id="598" name="Google Shape;598;p23"/>
                <p:cNvSpPr/>
                <p:nvPr/>
              </p:nvSpPr>
              <p:spPr>
                <a:xfrm>
                  <a:off x="3713125" y="2406325"/>
                  <a:ext cx="943125" cy="404450"/>
                </a:xfrm>
                <a:custGeom>
                  <a:rect b="b" l="l" r="r" t="t"/>
                  <a:pathLst>
                    <a:path extrusionOk="0" h="16178" w="37725">
                      <a:moveTo>
                        <a:pt x="28888" y="15226"/>
                      </a:moveTo>
                      <a:lnTo>
                        <a:pt x="1" y="8089"/>
                      </a:lnTo>
                      <a:lnTo>
                        <a:pt x="28888" y="952"/>
                      </a:lnTo>
                      <a:cubicBezTo>
                        <a:pt x="33510" y="1"/>
                        <a:pt x="37725" y="3467"/>
                        <a:pt x="37725" y="8089"/>
                      </a:cubicBezTo>
                      <a:cubicBezTo>
                        <a:pt x="37725" y="12643"/>
                        <a:pt x="33510" y="16178"/>
                        <a:pt x="28888" y="1522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3"/>
                <p:cNvSpPr/>
                <p:nvPr/>
              </p:nvSpPr>
              <p:spPr>
                <a:xfrm>
                  <a:off x="3665550" y="1660350"/>
                  <a:ext cx="593075" cy="864950"/>
                </a:xfrm>
                <a:custGeom>
                  <a:rect b="b" l="l" r="r" t="t"/>
                  <a:pathLst>
                    <a:path extrusionOk="0" h="34598" w="23723">
                      <a:moveTo>
                        <a:pt x="20664" y="13323"/>
                      </a:moveTo>
                      <a:lnTo>
                        <a:pt x="0" y="34598"/>
                      </a:lnTo>
                      <a:lnTo>
                        <a:pt x="8293" y="6322"/>
                      </a:lnTo>
                      <a:cubicBezTo>
                        <a:pt x="9720" y="1972"/>
                        <a:pt x="14886" y="1"/>
                        <a:pt x="18896" y="2312"/>
                      </a:cubicBezTo>
                      <a:cubicBezTo>
                        <a:pt x="22907" y="4555"/>
                        <a:pt x="23722" y="9856"/>
                        <a:pt x="20664" y="1332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3"/>
                <p:cNvSpPr/>
                <p:nvPr/>
              </p:nvSpPr>
              <p:spPr>
                <a:xfrm>
                  <a:off x="2972250" y="2691800"/>
                  <a:ext cx="594775" cy="864950"/>
                </a:xfrm>
                <a:custGeom>
                  <a:rect b="b" l="l" r="r" t="t"/>
                  <a:pathLst>
                    <a:path extrusionOk="0" h="34598" w="23791">
                      <a:moveTo>
                        <a:pt x="4894" y="32355"/>
                      </a:moveTo>
                      <a:cubicBezTo>
                        <a:pt x="952" y="30044"/>
                        <a:pt x="0" y="24674"/>
                        <a:pt x="3127" y="21208"/>
                      </a:cubicBezTo>
                      <a:lnTo>
                        <a:pt x="23790" y="1"/>
                      </a:lnTo>
                      <a:lnTo>
                        <a:pt x="15566" y="28277"/>
                      </a:lnTo>
                      <a:cubicBezTo>
                        <a:pt x="14070" y="32695"/>
                        <a:pt x="8905" y="34598"/>
                        <a:pt x="4894" y="3235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3"/>
                <p:cNvSpPr/>
                <p:nvPr/>
              </p:nvSpPr>
              <p:spPr>
                <a:xfrm>
                  <a:off x="2972250" y="1658650"/>
                  <a:ext cx="594775" cy="864950"/>
                </a:xfrm>
                <a:custGeom>
                  <a:rect b="b" l="l" r="r" t="t"/>
                  <a:pathLst>
                    <a:path extrusionOk="0" h="34598" w="23791">
                      <a:moveTo>
                        <a:pt x="4894" y="2312"/>
                      </a:moveTo>
                      <a:cubicBezTo>
                        <a:pt x="8905" y="1"/>
                        <a:pt x="14070" y="1972"/>
                        <a:pt x="15566" y="6322"/>
                      </a:cubicBezTo>
                      <a:lnTo>
                        <a:pt x="23790" y="34598"/>
                      </a:lnTo>
                      <a:lnTo>
                        <a:pt x="3127" y="13323"/>
                      </a:lnTo>
                      <a:cubicBezTo>
                        <a:pt x="0" y="9924"/>
                        <a:pt x="816" y="4623"/>
                        <a:pt x="4894" y="231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3"/>
                <p:cNvSpPr/>
                <p:nvPr/>
              </p:nvSpPr>
              <p:spPr>
                <a:xfrm>
                  <a:off x="2574625" y="2406325"/>
                  <a:ext cx="943100" cy="404450"/>
                </a:xfrm>
                <a:custGeom>
                  <a:rect b="b" l="l" r="r" t="t"/>
                  <a:pathLst>
                    <a:path extrusionOk="0" h="16178" w="37724">
                      <a:moveTo>
                        <a:pt x="8836" y="15226"/>
                      </a:moveTo>
                      <a:cubicBezTo>
                        <a:pt x="4282" y="16178"/>
                        <a:pt x="0" y="12643"/>
                        <a:pt x="0" y="8089"/>
                      </a:cubicBezTo>
                      <a:cubicBezTo>
                        <a:pt x="0" y="3467"/>
                        <a:pt x="4282" y="1"/>
                        <a:pt x="8836" y="952"/>
                      </a:cubicBezTo>
                      <a:lnTo>
                        <a:pt x="37724" y="808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3"/>
                <p:cNvSpPr/>
                <p:nvPr/>
              </p:nvSpPr>
              <p:spPr>
                <a:xfrm>
                  <a:off x="3663850" y="2693500"/>
                  <a:ext cx="594775" cy="863250"/>
                </a:xfrm>
                <a:custGeom>
                  <a:rect b="b" l="l" r="r" t="t"/>
                  <a:pathLst>
                    <a:path extrusionOk="0" h="34530" w="23791">
                      <a:moveTo>
                        <a:pt x="18896" y="32287"/>
                      </a:moveTo>
                      <a:cubicBezTo>
                        <a:pt x="14886" y="34530"/>
                        <a:pt x="9720" y="32627"/>
                        <a:pt x="8293" y="28277"/>
                      </a:cubicBezTo>
                      <a:lnTo>
                        <a:pt x="1" y="1"/>
                      </a:lnTo>
                      <a:lnTo>
                        <a:pt x="20664" y="21208"/>
                      </a:lnTo>
                      <a:cubicBezTo>
                        <a:pt x="23790" y="24606"/>
                        <a:pt x="22975" y="29976"/>
                        <a:pt x="18896" y="3228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4" name="Google Shape;604;p23"/>
              <p:cNvGrpSpPr/>
              <p:nvPr/>
            </p:nvGrpSpPr>
            <p:grpSpPr>
              <a:xfrm>
                <a:off x="7244500" y="671425"/>
                <a:ext cx="256664" cy="234036"/>
                <a:chOff x="2574625" y="1658650"/>
                <a:chExt cx="2081625" cy="1898100"/>
              </a:xfrm>
            </p:grpSpPr>
            <p:sp>
              <p:nvSpPr>
                <p:cNvPr id="605" name="Google Shape;605;p23"/>
                <p:cNvSpPr/>
                <p:nvPr/>
              </p:nvSpPr>
              <p:spPr>
                <a:xfrm>
                  <a:off x="3713125" y="2406325"/>
                  <a:ext cx="943125" cy="404450"/>
                </a:xfrm>
                <a:custGeom>
                  <a:rect b="b" l="l" r="r" t="t"/>
                  <a:pathLst>
                    <a:path extrusionOk="0" h="16178" w="37725">
                      <a:moveTo>
                        <a:pt x="28888" y="15226"/>
                      </a:moveTo>
                      <a:lnTo>
                        <a:pt x="1" y="8089"/>
                      </a:lnTo>
                      <a:lnTo>
                        <a:pt x="28888" y="952"/>
                      </a:lnTo>
                      <a:cubicBezTo>
                        <a:pt x="33510" y="1"/>
                        <a:pt x="37725" y="3467"/>
                        <a:pt x="37725" y="8089"/>
                      </a:cubicBezTo>
                      <a:cubicBezTo>
                        <a:pt x="37725" y="12643"/>
                        <a:pt x="33510" y="16178"/>
                        <a:pt x="28888" y="1522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3"/>
                <p:cNvSpPr/>
                <p:nvPr/>
              </p:nvSpPr>
              <p:spPr>
                <a:xfrm>
                  <a:off x="3665550" y="1660350"/>
                  <a:ext cx="593075" cy="864950"/>
                </a:xfrm>
                <a:custGeom>
                  <a:rect b="b" l="l" r="r" t="t"/>
                  <a:pathLst>
                    <a:path extrusionOk="0" h="34598" w="23723">
                      <a:moveTo>
                        <a:pt x="20664" y="13323"/>
                      </a:moveTo>
                      <a:lnTo>
                        <a:pt x="0" y="34598"/>
                      </a:lnTo>
                      <a:lnTo>
                        <a:pt x="8293" y="6322"/>
                      </a:lnTo>
                      <a:cubicBezTo>
                        <a:pt x="9720" y="1972"/>
                        <a:pt x="14886" y="1"/>
                        <a:pt x="18896" y="2312"/>
                      </a:cubicBezTo>
                      <a:cubicBezTo>
                        <a:pt x="22907" y="4555"/>
                        <a:pt x="23722" y="9856"/>
                        <a:pt x="20664" y="1332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3"/>
                <p:cNvSpPr/>
                <p:nvPr/>
              </p:nvSpPr>
              <p:spPr>
                <a:xfrm>
                  <a:off x="2972250" y="2691800"/>
                  <a:ext cx="594775" cy="864950"/>
                </a:xfrm>
                <a:custGeom>
                  <a:rect b="b" l="l" r="r" t="t"/>
                  <a:pathLst>
                    <a:path extrusionOk="0" h="34598" w="23791">
                      <a:moveTo>
                        <a:pt x="4894" y="32355"/>
                      </a:moveTo>
                      <a:cubicBezTo>
                        <a:pt x="952" y="30044"/>
                        <a:pt x="0" y="24674"/>
                        <a:pt x="3127" y="21208"/>
                      </a:cubicBezTo>
                      <a:lnTo>
                        <a:pt x="23790" y="1"/>
                      </a:lnTo>
                      <a:lnTo>
                        <a:pt x="15566" y="28277"/>
                      </a:lnTo>
                      <a:cubicBezTo>
                        <a:pt x="14070" y="32695"/>
                        <a:pt x="8905" y="34598"/>
                        <a:pt x="4894" y="3235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3"/>
                <p:cNvSpPr/>
                <p:nvPr/>
              </p:nvSpPr>
              <p:spPr>
                <a:xfrm>
                  <a:off x="2972250" y="1658650"/>
                  <a:ext cx="594775" cy="864950"/>
                </a:xfrm>
                <a:custGeom>
                  <a:rect b="b" l="l" r="r" t="t"/>
                  <a:pathLst>
                    <a:path extrusionOk="0" h="34598" w="23791">
                      <a:moveTo>
                        <a:pt x="4894" y="2312"/>
                      </a:moveTo>
                      <a:cubicBezTo>
                        <a:pt x="8905" y="1"/>
                        <a:pt x="14070" y="1972"/>
                        <a:pt x="15566" y="6322"/>
                      </a:cubicBezTo>
                      <a:lnTo>
                        <a:pt x="23790" y="34598"/>
                      </a:lnTo>
                      <a:lnTo>
                        <a:pt x="3127" y="13323"/>
                      </a:lnTo>
                      <a:cubicBezTo>
                        <a:pt x="0" y="9924"/>
                        <a:pt x="816" y="4623"/>
                        <a:pt x="4894" y="231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3"/>
                <p:cNvSpPr/>
                <p:nvPr/>
              </p:nvSpPr>
              <p:spPr>
                <a:xfrm>
                  <a:off x="2574625" y="2406325"/>
                  <a:ext cx="943100" cy="404450"/>
                </a:xfrm>
                <a:custGeom>
                  <a:rect b="b" l="l" r="r" t="t"/>
                  <a:pathLst>
                    <a:path extrusionOk="0" h="16178" w="37724">
                      <a:moveTo>
                        <a:pt x="8836" y="15226"/>
                      </a:moveTo>
                      <a:cubicBezTo>
                        <a:pt x="4282" y="16178"/>
                        <a:pt x="0" y="12643"/>
                        <a:pt x="0" y="8089"/>
                      </a:cubicBezTo>
                      <a:cubicBezTo>
                        <a:pt x="0" y="3467"/>
                        <a:pt x="4282" y="1"/>
                        <a:pt x="8836" y="952"/>
                      </a:cubicBezTo>
                      <a:lnTo>
                        <a:pt x="37724" y="808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3"/>
                <p:cNvSpPr/>
                <p:nvPr/>
              </p:nvSpPr>
              <p:spPr>
                <a:xfrm>
                  <a:off x="3663850" y="2693500"/>
                  <a:ext cx="594775" cy="863250"/>
                </a:xfrm>
                <a:custGeom>
                  <a:rect b="b" l="l" r="r" t="t"/>
                  <a:pathLst>
                    <a:path extrusionOk="0" h="34530" w="23791">
                      <a:moveTo>
                        <a:pt x="18896" y="32287"/>
                      </a:moveTo>
                      <a:cubicBezTo>
                        <a:pt x="14886" y="34530"/>
                        <a:pt x="9720" y="32627"/>
                        <a:pt x="8293" y="28277"/>
                      </a:cubicBezTo>
                      <a:lnTo>
                        <a:pt x="1" y="1"/>
                      </a:lnTo>
                      <a:lnTo>
                        <a:pt x="20664" y="21208"/>
                      </a:lnTo>
                      <a:cubicBezTo>
                        <a:pt x="23790" y="24606"/>
                        <a:pt x="22975" y="29976"/>
                        <a:pt x="18896" y="3228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1" name="Google Shape;611;p23"/>
              <p:cNvGrpSpPr/>
              <p:nvPr/>
            </p:nvGrpSpPr>
            <p:grpSpPr>
              <a:xfrm>
                <a:off x="7622579" y="671425"/>
                <a:ext cx="256664" cy="234036"/>
                <a:chOff x="2574625" y="1658650"/>
                <a:chExt cx="2081625" cy="1898100"/>
              </a:xfrm>
            </p:grpSpPr>
            <p:sp>
              <p:nvSpPr>
                <p:cNvPr id="612" name="Google Shape;612;p23"/>
                <p:cNvSpPr/>
                <p:nvPr/>
              </p:nvSpPr>
              <p:spPr>
                <a:xfrm>
                  <a:off x="3713125" y="2406325"/>
                  <a:ext cx="943125" cy="404450"/>
                </a:xfrm>
                <a:custGeom>
                  <a:rect b="b" l="l" r="r" t="t"/>
                  <a:pathLst>
                    <a:path extrusionOk="0" h="16178" w="37725">
                      <a:moveTo>
                        <a:pt x="28888" y="15226"/>
                      </a:moveTo>
                      <a:lnTo>
                        <a:pt x="1" y="8089"/>
                      </a:lnTo>
                      <a:lnTo>
                        <a:pt x="28888" y="952"/>
                      </a:lnTo>
                      <a:cubicBezTo>
                        <a:pt x="33510" y="1"/>
                        <a:pt x="37725" y="3467"/>
                        <a:pt x="37725" y="8089"/>
                      </a:cubicBezTo>
                      <a:cubicBezTo>
                        <a:pt x="37725" y="12643"/>
                        <a:pt x="33510" y="16178"/>
                        <a:pt x="28888" y="1522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3"/>
                <p:cNvSpPr/>
                <p:nvPr/>
              </p:nvSpPr>
              <p:spPr>
                <a:xfrm>
                  <a:off x="3665550" y="1660350"/>
                  <a:ext cx="593075" cy="864950"/>
                </a:xfrm>
                <a:custGeom>
                  <a:rect b="b" l="l" r="r" t="t"/>
                  <a:pathLst>
                    <a:path extrusionOk="0" h="34598" w="23723">
                      <a:moveTo>
                        <a:pt x="20664" y="13323"/>
                      </a:moveTo>
                      <a:lnTo>
                        <a:pt x="0" y="34598"/>
                      </a:lnTo>
                      <a:lnTo>
                        <a:pt x="8293" y="6322"/>
                      </a:lnTo>
                      <a:cubicBezTo>
                        <a:pt x="9720" y="1972"/>
                        <a:pt x="14886" y="1"/>
                        <a:pt x="18896" y="2312"/>
                      </a:cubicBezTo>
                      <a:cubicBezTo>
                        <a:pt x="22907" y="4555"/>
                        <a:pt x="23722" y="9856"/>
                        <a:pt x="20664" y="1332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3"/>
                <p:cNvSpPr/>
                <p:nvPr/>
              </p:nvSpPr>
              <p:spPr>
                <a:xfrm>
                  <a:off x="2972250" y="2691800"/>
                  <a:ext cx="594775" cy="864950"/>
                </a:xfrm>
                <a:custGeom>
                  <a:rect b="b" l="l" r="r" t="t"/>
                  <a:pathLst>
                    <a:path extrusionOk="0" h="34598" w="23791">
                      <a:moveTo>
                        <a:pt x="4894" y="32355"/>
                      </a:moveTo>
                      <a:cubicBezTo>
                        <a:pt x="952" y="30044"/>
                        <a:pt x="0" y="24674"/>
                        <a:pt x="3127" y="21208"/>
                      </a:cubicBezTo>
                      <a:lnTo>
                        <a:pt x="23790" y="1"/>
                      </a:lnTo>
                      <a:lnTo>
                        <a:pt x="15566" y="28277"/>
                      </a:lnTo>
                      <a:cubicBezTo>
                        <a:pt x="14070" y="32695"/>
                        <a:pt x="8905" y="34598"/>
                        <a:pt x="4894" y="3235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3"/>
                <p:cNvSpPr/>
                <p:nvPr/>
              </p:nvSpPr>
              <p:spPr>
                <a:xfrm>
                  <a:off x="2972250" y="1658650"/>
                  <a:ext cx="594775" cy="864950"/>
                </a:xfrm>
                <a:custGeom>
                  <a:rect b="b" l="l" r="r" t="t"/>
                  <a:pathLst>
                    <a:path extrusionOk="0" h="34598" w="23791">
                      <a:moveTo>
                        <a:pt x="4894" y="2312"/>
                      </a:moveTo>
                      <a:cubicBezTo>
                        <a:pt x="8905" y="1"/>
                        <a:pt x="14070" y="1972"/>
                        <a:pt x="15566" y="6322"/>
                      </a:cubicBezTo>
                      <a:lnTo>
                        <a:pt x="23790" y="34598"/>
                      </a:lnTo>
                      <a:lnTo>
                        <a:pt x="3127" y="13323"/>
                      </a:lnTo>
                      <a:cubicBezTo>
                        <a:pt x="0" y="9924"/>
                        <a:pt x="816" y="4623"/>
                        <a:pt x="4894" y="231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3"/>
                <p:cNvSpPr/>
                <p:nvPr/>
              </p:nvSpPr>
              <p:spPr>
                <a:xfrm>
                  <a:off x="2574625" y="2406325"/>
                  <a:ext cx="943100" cy="404450"/>
                </a:xfrm>
                <a:custGeom>
                  <a:rect b="b" l="l" r="r" t="t"/>
                  <a:pathLst>
                    <a:path extrusionOk="0" h="16178" w="37724">
                      <a:moveTo>
                        <a:pt x="8836" y="15226"/>
                      </a:moveTo>
                      <a:cubicBezTo>
                        <a:pt x="4282" y="16178"/>
                        <a:pt x="0" y="12643"/>
                        <a:pt x="0" y="8089"/>
                      </a:cubicBezTo>
                      <a:cubicBezTo>
                        <a:pt x="0" y="3467"/>
                        <a:pt x="4282" y="1"/>
                        <a:pt x="8836" y="952"/>
                      </a:cubicBezTo>
                      <a:lnTo>
                        <a:pt x="37724" y="808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3"/>
                <p:cNvSpPr/>
                <p:nvPr/>
              </p:nvSpPr>
              <p:spPr>
                <a:xfrm>
                  <a:off x="3663850" y="2693500"/>
                  <a:ext cx="594775" cy="863250"/>
                </a:xfrm>
                <a:custGeom>
                  <a:rect b="b" l="l" r="r" t="t"/>
                  <a:pathLst>
                    <a:path extrusionOk="0" h="34530" w="23791">
                      <a:moveTo>
                        <a:pt x="18896" y="32287"/>
                      </a:moveTo>
                      <a:cubicBezTo>
                        <a:pt x="14886" y="34530"/>
                        <a:pt x="9720" y="32627"/>
                        <a:pt x="8293" y="28277"/>
                      </a:cubicBezTo>
                      <a:lnTo>
                        <a:pt x="1" y="1"/>
                      </a:lnTo>
                      <a:lnTo>
                        <a:pt x="20664" y="21208"/>
                      </a:lnTo>
                      <a:cubicBezTo>
                        <a:pt x="23790" y="24606"/>
                        <a:pt x="22975" y="29976"/>
                        <a:pt x="18896" y="3228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18" name="Google Shape;618;p23"/>
            <p:cNvGrpSpPr/>
            <p:nvPr/>
          </p:nvGrpSpPr>
          <p:grpSpPr>
            <a:xfrm>
              <a:off x="8252481" y="4460295"/>
              <a:ext cx="157592" cy="143698"/>
              <a:chOff x="2574625" y="1658650"/>
              <a:chExt cx="2081625" cy="1898100"/>
            </a:xfrm>
          </p:grpSpPr>
          <p:sp>
            <p:nvSpPr>
              <p:cNvPr id="619" name="Google Shape;619;p23"/>
              <p:cNvSpPr/>
              <p:nvPr/>
            </p:nvSpPr>
            <p:spPr>
              <a:xfrm>
                <a:off x="3713125" y="2406325"/>
                <a:ext cx="943125" cy="404450"/>
              </a:xfrm>
              <a:custGeom>
                <a:rect b="b" l="l" r="r" t="t"/>
                <a:pathLst>
                  <a:path extrusionOk="0" h="16178" w="37725">
                    <a:moveTo>
                      <a:pt x="28888" y="15226"/>
                    </a:moveTo>
                    <a:lnTo>
                      <a:pt x="1" y="8089"/>
                    </a:lnTo>
                    <a:lnTo>
                      <a:pt x="28888" y="952"/>
                    </a:lnTo>
                    <a:cubicBezTo>
                      <a:pt x="33510" y="1"/>
                      <a:pt x="37725" y="3467"/>
                      <a:pt x="37725" y="8089"/>
                    </a:cubicBezTo>
                    <a:cubicBezTo>
                      <a:pt x="37725" y="12643"/>
                      <a:pt x="33510" y="16178"/>
                      <a:pt x="28888" y="1522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3"/>
              <p:cNvSpPr/>
              <p:nvPr/>
            </p:nvSpPr>
            <p:spPr>
              <a:xfrm>
                <a:off x="3665550" y="1660350"/>
                <a:ext cx="593075" cy="864950"/>
              </a:xfrm>
              <a:custGeom>
                <a:rect b="b" l="l" r="r" t="t"/>
                <a:pathLst>
                  <a:path extrusionOk="0" h="34598" w="23723">
                    <a:moveTo>
                      <a:pt x="20664" y="13323"/>
                    </a:moveTo>
                    <a:lnTo>
                      <a:pt x="0" y="34598"/>
                    </a:lnTo>
                    <a:lnTo>
                      <a:pt x="8293" y="6322"/>
                    </a:lnTo>
                    <a:cubicBezTo>
                      <a:pt x="9720" y="1972"/>
                      <a:pt x="14886" y="1"/>
                      <a:pt x="18896" y="2312"/>
                    </a:cubicBezTo>
                    <a:cubicBezTo>
                      <a:pt x="22907" y="4555"/>
                      <a:pt x="23722" y="9856"/>
                      <a:pt x="20664" y="1332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3"/>
              <p:cNvSpPr/>
              <p:nvPr/>
            </p:nvSpPr>
            <p:spPr>
              <a:xfrm>
                <a:off x="2972250" y="2691800"/>
                <a:ext cx="594775" cy="864950"/>
              </a:xfrm>
              <a:custGeom>
                <a:rect b="b" l="l" r="r" t="t"/>
                <a:pathLst>
                  <a:path extrusionOk="0" h="34598" w="23791">
                    <a:moveTo>
                      <a:pt x="4894" y="32355"/>
                    </a:moveTo>
                    <a:cubicBezTo>
                      <a:pt x="952" y="30044"/>
                      <a:pt x="0" y="24674"/>
                      <a:pt x="3127" y="21208"/>
                    </a:cubicBezTo>
                    <a:lnTo>
                      <a:pt x="23790" y="1"/>
                    </a:lnTo>
                    <a:lnTo>
                      <a:pt x="15566" y="28277"/>
                    </a:lnTo>
                    <a:cubicBezTo>
                      <a:pt x="14070" y="32695"/>
                      <a:pt x="8905" y="34598"/>
                      <a:pt x="4894" y="3235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3"/>
              <p:cNvSpPr/>
              <p:nvPr/>
            </p:nvSpPr>
            <p:spPr>
              <a:xfrm>
                <a:off x="2972250" y="1658650"/>
                <a:ext cx="594775" cy="864950"/>
              </a:xfrm>
              <a:custGeom>
                <a:rect b="b" l="l" r="r" t="t"/>
                <a:pathLst>
                  <a:path extrusionOk="0" h="34598" w="23791">
                    <a:moveTo>
                      <a:pt x="4894" y="2312"/>
                    </a:moveTo>
                    <a:cubicBezTo>
                      <a:pt x="8905" y="1"/>
                      <a:pt x="14070" y="1972"/>
                      <a:pt x="15566" y="6322"/>
                    </a:cubicBezTo>
                    <a:lnTo>
                      <a:pt x="23790" y="34598"/>
                    </a:lnTo>
                    <a:lnTo>
                      <a:pt x="3127" y="13323"/>
                    </a:lnTo>
                    <a:cubicBezTo>
                      <a:pt x="0" y="9924"/>
                      <a:pt x="816" y="4623"/>
                      <a:pt x="4894" y="231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3"/>
              <p:cNvSpPr/>
              <p:nvPr/>
            </p:nvSpPr>
            <p:spPr>
              <a:xfrm>
                <a:off x="2574625" y="2406325"/>
                <a:ext cx="943100" cy="404450"/>
              </a:xfrm>
              <a:custGeom>
                <a:rect b="b" l="l" r="r" t="t"/>
                <a:pathLst>
                  <a:path extrusionOk="0" h="16178" w="37724">
                    <a:moveTo>
                      <a:pt x="8836" y="15226"/>
                    </a:moveTo>
                    <a:cubicBezTo>
                      <a:pt x="4282" y="16178"/>
                      <a:pt x="0" y="12643"/>
                      <a:pt x="0" y="8089"/>
                    </a:cubicBezTo>
                    <a:cubicBezTo>
                      <a:pt x="0" y="3467"/>
                      <a:pt x="4282" y="1"/>
                      <a:pt x="8836" y="952"/>
                    </a:cubicBezTo>
                    <a:lnTo>
                      <a:pt x="37724" y="808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3"/>
              <p:cNvSpPr/>
              <p:nvPr/>
            </p:nvSpPr>
            <p:spPr>
              <a:xfrm>
                <a:off x="3663850" y="2693500"/>
                <a:ext cx="594775" cy="863250"/>
              </a:xfrm>
              <a:custGeom>
                <a:rect b="b" l="l" r="r" t="t"/>
                <a:pathLst>
                  <a:path extrusionOk="0" h="34530" w="23791">
                    <a:moveTo>
                      <a:pt x="18896" y="32287"/>
                    </a:moveTo>
                    <a:cubicBezTo>
                      <a:pt x="14886" y="34530"/>
                      <a:pt x="9720" y="32627"/>
                      <a:pt x="8293" y="28277"/>
                    </a:cubicBezTo>
                    <a:lnTo>
                      <a:pt x="1" y="1"/>
                    </a:lnTo>
                    <a:lnTo>
                      <a:pt x="20664" y="21208"/>
                    </a:lnTo>
                    <a:cubicBezTo>
                      <a:pt x="23790" y="24606"/>
                      <a:pt x="22975" y="29976"/>
                      <a:pt x="18896" y="3228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5" name="Google Shape;625;p23"/>
            <p:cNvGrpSpPr/>
            <p:nvPr/>
          </p:nvGrpSpPr>
          <p:grpSpPr>
            <a:xfrm>
              <a:off x="8484621" y="4460295"/>
              <a:ext cx="157592" cy="143698"/>
              <a:chOff x="2574625" y="1658650"/>
              <a:chExt cx="2081625" cy="1898100"/>
            </a:xfrm>
          </p:grpSpPr>
          <p:sp>
            <p:nvSpPr>
              <p:cNvPr id="626" name="Google Shape;626;p23"/>
              <p:cNvSpPr/>
              <p:nvPr/>
            </p:nvSpPr>
            <p:spPr>
              <a:xfrm>
                <a:off x="3713125" y="2406325"/>
                <a:ext cx="943125" cy="404450"/>
              </a:xfrm>
              <a:custGeom>
                <a:rect b="b" l="l" r="r" t="t"/>
                <a:pathLst>
                  <a:path extrusionOk="0" h="16178" w="37725">
                    <a:moveTo>
                      <a:pt x="28888" y="15226"/>
                    </a:moveTo>
                    <a:lnTo>
                      <a:pt x="1" y="8089"/>
                    </a:lnTo>
                    <a:lnTo>
                      <a:pt x="28888" y="952"/>
                    </a:lnTo>
                    <a:cubicBezTo>
                      <a:pt x="33510" y="1"/>
                      <a:pt x="37725" y="3467"/>
                      <a:pt x="37725" y="8089"/>
                    </a:cubicBezTo>
                    <a:cubicBezTo>
                      <a:pt x="37725" y="12643"/>
                      <a:pt x="33510" y="16178"/>
                      <a:pt x="28888" y="1522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3"/>
              <p:cNvSpPr/>
              <p:nvPr/>
            </p:nvSpPr>
            <p:spPr>
              <a:xfrm>
                <a:off x="3665550" y="1660350"/>
                <a:ext cx="593075" cy="864950"/>
              </a:xfrm>
              <a:custGeom>
                <a:rect b="b" l="l" r="r" t="t"/>
                <a:pathLst>
                  <a:path extrusionOk="0" h="34598" w="23723">
                    <a:moveTo>
                      <a:pt x="20664" y="13323"/>
                    </a:moveTo>
                    <a:lnTo>
                      <a:pt x="0" y="34598"/>
                    </a:lnTo>
                    <a:lnTo>
                      <a:pt x="8293" y="6322"/>
                    </a:lnTo>
                    <a:cubicBezTo>
                      <a:pt x="9720" y="1972"/>
                      <a:pt x="14886" y="1"/>
                      <a:pt x="18896" y="2312"/>
                    </a:cubicBezTo>
                    <a:cubicBezTo>
                      <a:pt x="22907" y="4555"/>
                      <a:pt x="23722" y="9856"/>
                      <a:pt x="20664" y="1332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3"/>
              <p:cNvSpPr/>
              <p:nvPr/>
            </p:nvSpPr>
            <p:spPr>
              <a:xfrm>
                <a:off x="2972250" y="2691800"/>
                <a:ext cx="594775" cy="864950"/>
              </a:xfrm>
              <a:custGeom>
                <a:rect b="b" l="l" r="r" t="t"/>
                <a:pathLst>
                  <a:path extrusionOk="0" h="34598" w="23791">
                    <a:moveTo>
                      <a:pt x="4894" y="32355"/>
                    </a:moveTo>
                    <a:cubicBezTo>
                      <a:pt x="952" y="30044"/>
                      <a:pt x="0" y="24674"/>
                      <a:pt x="3127" y="21208"/>
                    </a:cubicBezTo>
                    <a:lnTo>
                      <a:pt x="23790" y="1"/>
                    </a:lnTo>
                    <a:lnTo>
                      <a:pt x="15566" y="28277"/>
                    </a:lnTo>
                    <a:cubicBezTo>
                      <a:pt x="14070" y="32695"/>
                      <a:pt x="8905" y="34598"/>
                      <a:pt x="4894" y="3235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3"/>
              <p:cNvSpPr/>
              <p:nvPr/>
            </p:nvSpPr>
            <p:spPr>
              <a:xfrm>
                <a:off x="2972250" y="1658650"/>
                <a:ext cx="594775" cy="864950"/>
              </a:xfrm>
              <a:custGeom>
                <a:rect b="b" l="l" r="r" t="t"/>
                <a:pathLst>
                  <a:path extrusionOk="0" h="34598" w="23791">
                    <a:moveTo>
                      <a:pt x="4894" y="2312"/>
                    </a:moveTo>
                    <a:cubicBezTo>
                      <a:pt x="8905" y="1"/>
                      <a:pt x="14070" y="1972"/>
                      <a:pt x="15566" y="6322"/>
                    </a:cubicBezTo>
                    <a:lnTo>
                      <a:pt x="23790" y="34598"/>
                    </a:lnTo>
                    <a:lnTo>
                      <a:pt x="3127" y="13323"/>
                    </a:lnTo>
                    <a:cubicBezTo>
                      <a:pt x="0" y="9924"/>
                      <a:pt x="816" y="4623"/>
                      <a:pt x="4894" y="231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3"/>
              <p:cNvSpPr/>
              <p:nvPr/>
            </p:nvSpPr>
            <p:spPr>
              <a:xfrm>
                <a:off x="2574625" y="2406325"/>
                <a:ext cx="943100" cy="404450"/>
              </a:xfrm>
              <a:custGeom>
                <a:rect b="b" l="l" r="r" t="t"/>
                <a:pathLst>
                  <a:path extrusionOk="0" h="16178" w="37724">
                    <a:moveTo>
                      <a:pt x="8836" y="15226"/>
                    </a:moveTo>
                    <a:cubicBezTo>
                      <a:pt x="4282" y="16178"/>
                      <a:pt x="0" y="12643"/>
                      <a:pt x="0" y="8089"/>
                    </a:cubicBezTo>
                    <a:cubicBezTo>
                      <a:pt x="0" y="3467"/>
                      <a:pt x="4282" y="1"/>
                      <a:pt x="8836" y="952"/>
                    </a:cubicBezTo>
                    <a:lnTo>
                      <a:pt x="37724" y="808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3"/>
              <p:cNvSpPr/>
              <p:nvPr/>
            </p:nvSpPr>
            <p:spPr>
              <a:xfrm>
                <a:off x="3663850" y="2693500"/>
                <a:ext cx="594775" cy="863250"/>
              </a:xfrm>
              <a:custGeom>
                <a:rect b="b" l="l" r="r" t="t"/>
                <a:pathLst>
                  <a:path extrusionOk="0" h="34530" w="23791">
                    <a:moveTo>
                      <a:pt x="18896" y="32287"/>
                    </a:moveTo>
                    <a:cubicBezTo>
                      <a:pt x="14886" y="34530"/>
                      <a:pt x="9720" y="32627"/>
                      <a:pt x="8293" y="28277"/>
                    </a:cubicBezTo>
                    <a:lnTo>
                      <a:pt x="1" y="1"/>
                    </a:lnTo>
                    <a:lnTo>
                      <a:pt x="20664" y="21208"/>
                    </a:lnTo>
                    <a:cubicBezTo>
                      <a:pt x="23790" y="24606"/>
                      <a:pt x="22975" y="29976"/>
                      <a:pt x="18896" y="3228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accent1"/>
        </a:solidFill>
      </p:bgPr>
    </p:bg>
    <p:spTree>
      <p:nvGrpSpPr>
        <p:cNvPr id="49" name="Shape 49"/>
        <p:cNvGrpSpPr/>
        <p:nvPr/>
      </p:nvGrpSpPr>
      <p:grpSpPr>
        <a:xfrm>
          <a:off x="0" y="0"/>
          <a:ext cx="0" cy="0"/>
          <a:chOff x="0" y="0"/>
          <a:chExt cx="0" cy="0"/>
        </a:xfrm>
      </p:grpSpPr>
      <p:sp>
        <p:nvSpPr>
          <p:cNvPr id="50" name="Google Shape;50;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1" name="Google Shape;51;p4"/>
          <p:cNvSpPr txBox="1"/>
          <p:nvPr>
            <p:ph idx="1" type="body"/>
          </p:nvPr>
        </p:nvSpPr>
        <p:spPr>
          <a:xfrm>
            <a:off x="720000" y="1215750"/>
            <a:ext cx="7704000" cy="297000"/>
          </a:xfrm>
          <a:prstGeom prst="rect">
            <a:avLst/>
          </a:prstGeom>
        </p:spPr>
        <p:txBody>
          <a:bodyPr anchorCtr="0" anchor="t" bIns="91425" lIns="91425" spcFirstLastPara="1" rIns="91425" wrap="square" tIns="91425">
            <a:noAutofit/>
          </a:bodyPr>
          <a:lstStyle>
            <a:lvl1pPr indent="-304800" lvl="0" marL="457200" rtl="0" algn="ctr">
              <a:lnSpc>
                <a:spcPct val="100000"/>
              </a:lnSpc>
              <a:spcBef>
                <a:spcPts val="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grpSp>
        <p:nvGrpSpPr>
          <p:cNvPr id="52" name="Google Shape;52;p4"/>
          <p:cNvGrpSpPr/>
          <p:nvPr/>
        </p:nvGrpSpPr>
        <p:grpSpPr>
          <a:xfrm>
            <a:off x="269209" y="364875"/>
            <a:ext cx="8605147" cy="4413775"/>
            <a:chOff x="338850" y="364863"/>
            <a:chExt cx="8466300" cy="4413775"/>
          </a:xfrm>
        </p:grpSpPr>
        <p:cxnSp>
          <p:nvCxnSpPr>
            <p:cNvPr id="53" name="Google Shape;53;p4"/>
            <p:cNvCxnSpPr/>
            <p:nvPr/>
          </p:nvCxnSpPr>
          <p:spPr>
            <a:xfrm>
              <a:off x="338850" y="364863"/>
              <a:ext cx="8466300" cy="0"/>
            </a:xfrm>
            <a:prstGeom prst="straightConnector1">
              <a:avLst/>
            </a:prstGeom>
            <a:noFill/>
            <a:ln cap="flat" cmpd="sng" w="9525">
              <a:solidFill>
                <a:schemeClr val="dk1"/>
              </a:solidFill>
              <a:prstDash val="solid"/>
              <a:round/>
              <a:headEnd len="med" w="med" type="none"/>
              <a:tailEnd len="med" w="med" type="none"/>
            </a:ln>
          </p:spPr>
        </p:cxnSp>
        <p:cxnSp>
          <p:nvCxnSpPr>
            <p:cNvPr id="54" name="Google Shape;54;p4"/>
            <p:cNvCxnSpPr/>
            <p:nvPr/>
          </p:nvCxnSpPr>
          <p:spPr>
            <a:xfrm>
              <a:off x="338850" y="4778638"/>
              <a:ext cx="8466300" cy="0"/>
            </a:xfrm>
            <a:prstGeom prst="straightConnector1">
              <a:avLst/>
            </a:prstGeom>
            <a:noFill/>
            <a:ln cap="flat" cmpd="sng" w="9525">
              <a:solidFill>
                <a:schemeClr val="dk1"/>
              </a:solidFill>
              <a:prstDash val="solid"/>
              <a:round/>
              <a:headEnd len="med" w="med" type="none"/>
              <a:tailEnd len="med" w="med" type="none"/>
            </a:ln>
          </p:spPr>
        </p:cxnSp>
      </p:grpSp>
      <p:grpSp>
        <p:nvGrpSpPr>
          <p:cNvPr id="55" name="Google Shape;55;p4"/>
          <p:cNvGrpSpPr/>
          <p:nvPr/>
        </p:nvGrpSpPr>
        <p:grpSpPr>
          <a:xfrm>
            <a:off x="8730665" y="539507"/>
            <a:ext cx="143686" cy="389720"/>
            <a:chOff x="269215" y="4214257"/>
            <a:chExt cx="143686" cy="389720"/>
          </a:xfrm>
        </p:grpSpPr>
        <p:grpSp>
          <p:nvGrpSpPr>
            <p:cNvPr id="56" name="Google Shape;56;p4"/>
            <p:cNvGrpSpPr/>
            <p:nvPr/>
          </p:nvGrpSpPr>
          <p:grpSpPr>
            <a:xfrm rot="5400000">
              <a:off x="262269" y="4221203"/>
              <a:ext cx="157579" cy="143686"/>
              <a:chOff x="2574625" y="1658650"/>
              <a:chExt cx="2081625" cy="1898100"/>
            </a:xfrm>
          </p:grpSpPr>
          <p:sp>
            <p:nvSpPr>
              <p:cNvPr id="57" name="Google Shape;57;p4"/>
              <p:cNvSpPr/>
              <p:nvPr/>
            </p:nvSpPr>
            <p:spPr>
              <a:xfrm>
                <a:off x="3713125" y="2406325"/>
                <a:ext cx="943125" cy="404450"/>
              </a:xfrm>
              <a:custGeom>
                <a:rect b="b" l="l" r="r" t="t"/>
                <a:pathLst>
                  <a:path extrusionOk="0" h="16178" w="37725">
                    <a:moveTo>
                      <a:pt x="28888" y="15226"/>
                    </a:moveTo>
                    <a:lnTo>
                      <a:pt x="1" y="8089"/>
                    </a:lnTo>
                    <a:lnTo>
                      <a:pt x="28888" y="952"/>
                    </a:lnTo>
                    <a:cubicBezTo>
                      <a:pt x="33510" y="1"/>
                      <a:pt x="37725" y="3467"/>
                      <a:pt x="37725" y="8089"/>
                    </a:cubicBezTo>
                    <a:cubicBezTo>
                      <a:pt x="37725" y="12643"/>
                      <a:pt x="33510" y="16178"/>
                      <a:pt x="28888" y="1522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p:nvPr/>
            </p:nvSpPr>
            <p:spPr>
              <a:xfrm>
                <a:off x="3665550" y="1660350"/>
                <a:ext cx="593075" cy="864950"/>
              </a:xfrm>
              <a:custGeom>
                <a:rect b="b" l="l" r="r" t="t"/>
                <a:pathLst>
                  <a:path extrusionOk="0" h="34598" w="23723">
                    <a:moveTo>
                      <a:pt x="20664" y="13323"/>
                    </a:moveTo>
                    <a:lnTo>
                      <a:pt x="0" y="34598"/>
                    </a:lnTo>
                    <a:lnTo>
                      <a:pt x="8293" y="6322"/>
                    </a:lnTo>
                    <a:cubicBezTo>
                      <a:pt x="9720" y="1972"/>
                      <a:pt x="14886" y="1"/>
                      <a:pt x="18896" y="2312"/>
                    </a:cubicBezTo>
                    <a:cubicBezTo>
                      <a:pt x="22907" y="4555"/>
                      <a:pt x="23722" y="9856"/>
                      <a:pt x="20664" y="1332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
              <p:cNvSpPr/>
              <p:nvPr/>
            </p:nvSpPr>
            <p:spPr>
              <a:xfrm>
                <a:off x="2972250" y="2691800"/>
                <a:ext cx="594775" cy="864950"/>
              </a:xfrm>
              <a:custGeom>
                <a:rect b="b" l="l" r="r" t="t"/>
                <a:pathLst>
                  <a:path extrusionOk="0" h="34598" w="23791">
                    <a:moveTo>
                      <a:pt x="4894" y="32355"/>
                    </a:moveTo>
                    <a:cubicBezTo>
                      <a:pt x="952" y="30044"/>
                      <a:pt x="0" y="24674"/>
                      <a:pt x="3127" y="21208"/>
                    </a:cubicBezTo>
                    <a:lnTo>
                      <a:pt x="23790" y="1"/>
                    </a:lnTo>
                    <a:lnTo>
                      <a:pt x="15566" y="28277"/>
                    </a:lnTo>
                    <a:cubicBezTo>
                      <a:pt x="14070" y="32695"/>
                      <a:pt x="8905" y="34598"/>
                      <a:pt x="4894" y="3235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
              <p:cNvSpPr/>
              <p:nvPr/>
            </p:nvSpPr>
            <p:spPr>
              <a:xfrm>
                <a:off x="2972250" y="1658650"/>
                <a:ext cx="594775" cy="864950"/>
              </a:xfrm>
              <a:custGeom>
                <a:rect b="b" l="l" r="r" t="t"/>
                <a:pathLst>
                  <a:path extrusionOk="0" h="34598" w="23791">
                    <a:moveTo>
                      <a:pt x="4894" y="2312"/>
                    </a:moveTo>
                    <a:cubicBezTo>
                      <a:pt x="8905" y="1"/>
                      <a:pt x="14070" y="1972"/>
                      <a:pt x="15566" y="6322"/>
                    </a:cubicBezTo>
                    <a:lnTo>
                      <a:pt x="23790" y="34598"/>
                    </a:lnTo>
                    <a:lnTo>
                      <a:pt x="3127" y="13323"/>
                    </a:lnTo>
                    <a:cubicBezTo>
                      <a:pt x="0" y="9924"/>
                      <a:pt x="816" y="4623"/>
                      <a:pt x="4894" y="231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4"/>
              <p:cNvSpPr/>
              <p:nvPr/>
            </p:nvSpPr>
            <p:spPr>
              <a:xfrm>
                <a:off x="2574625" y="2406325"/>
                <a:ext cx="943100" cy="404450"/>
              </a:xfrm>
              <a:custGeom>
                <a:rect b="b" l="l" r="r" t="t"/>
                <a:pathLst>
                  <a:path extrusionOk="0" h="16178" w="37724">
                    <a:moveTo>
                      <a:pt x="8836" y="15226"/>
                    </a:moveTo>
                    <a:cubicBezTo>
                      <a:pt x="4282" y="16178"/>
                      <a:pt x="0" y="12643"/>
                      <a:pt x="0" y="8089"/>
                    </a:cubicBezTo>
                    <a:cubicBezTo>
                      <a:pt x="0" y="3467"/>
                      <a:pt x="4282" y="1"/>
                      <a:pt x="8836" y="952"/>
                    </a:cubicBezTo>
                    <a:lnTo>
                      <a:pt x="37724" y="808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p:nvPr/>
            </p:nvSpPr>
            <p:spPr>
              <a:xfrm>
                <a:off x="3663850" y="2693500"/>
                <a:ext cx="594775" cy="863250"/>
              </a:xfrm>
              <a:custGeom>
                <a:rect b="b" l="l" r="r" t="t"/>
                <a:pathLst>
                  <a:path extrusionOk="0" h="34530" w="23791">
                    <a:moveTo>
                      <a:pt x="18896" y="32287"/>
                    </a:moveTo>
                    <a:cubicBezTo>
                      <a:pt x="14886" y="34530"/>
                      <a:pt x="9720" y="32627"/>
                      <a:pt x="8293" y="28277"/>
                    </a:cubicBezTo>
                    <a:lnTo>
                      <a:pt x="1" y="1"/>
                    </a:lnTo>
                    <a:lnTo>
                      <a:pt x="20664" y="21208"/>
                    </a:lnTo>
                    <a:cubicBezTo>
                      <a:pt x="23790" y="24606"/>
                      <a:pt x="22975" y="29976"/>
                      <a:pt x="18896" y="3228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 name="Google Shape;63;p4"/>
            <p:cNvGrpSpPr/>
            <p:nvPr/>
          </p:nvGrpSpPr>
          <p:grpSpPr>
            <a:xfrm rot="5400000">
              <a:off x="262269" y="4453344"/>
              <a:ext cx="157579" cy="143686"/>
              <a:chOff x="2574625" y="1658650"/>
              <a:chExt cx="2081625" cy="1898100"/>
            </a:xfrm>
          </p:grpSpPr>
          <p:sp>
            <p:nvSpPr>
              <p:cNvPr id="64" name="Google Shape;64;p4"/>
              <p:cNvSpPr/>
              <p:nvPr/>
            </p:nvSpPr>
            <p:spPr>
              <a:xfrm>
                <a:off x="3713125" y="2406325"/>
                <a:ext cx="943125" cy="404450"/>
              </a:xfrm>
              <a:custGeom>
                <a:rect b="b" l="l" r="r" t="t"/>
                <a:pathLst>
                  <a:path extrusionOk="0" h="16178" w="37725">
                    <a:moveTo>
                      <a:pt x="28888" y="15226"/>
                    </a:moveTo>
                    <a:lnTo>
                      <a:pt x="1" y="8089"/>
                    </a:lnTo>
                    <a:lnTo>
                      <a:pt x="28888" y="952"/>
                    </a:lnTo>
                    <a:cubicBezTo>
                      <a:pt x="33510" y="1"/>
                      <a:pt x="37725" y="3467"/>
                      <a:pt x="37725" y="8089"/>
                    </a:cubicBezTo>
                    <a:cubicBezTo>
                      <a:pt x="37725" y="12643"/>
                      <a:pt x="33510" y="16178"/>
                      <a:pt x="28888" y="1522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a:off x="3665550" y="1660350"/>
                <a:ext cx="593075" cy="864950"/>
              </a:xfrm>
              <a:custGeom>
                <a:rect b="b" l="l" r="r" t="t"/>
                <a:pathLst>
                  <a:path extrusionOk="0" h="34598" w="23723">
                    <a:moveTo>
                      <a:pt x="20664" y="13323"/>
                    </a:moveTo>
                    <a:lnTo>
                      <a:pt x="0" y="34598"/>
                    </a:lnTo>
                    <a:lnTo>
                      <a:pt x="8293" y="6322"/>
                    </a:lnTo>
                    <a:cubicBezTo>
                      <a:pt x="9720" y="1972"/>
                      <a:pt x="14886" y="1"/>
                      <a:pt x="18896" y="2312"/>
                    </a:cubicBezTo>
                    <a:cubicBezTo>
                      <a:pt x="22907" y="4555"/>
                      <a:pt x="23722" y="9856"/>
                      <a:pt x="20664" y="1332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2972250" y="2691800"/>
                <a:ext cx="594775" cy="864950"/>
              </a:xfrm>
              <a:custGeom>
                <a:rect b="b" l="l" r="r" t="t"/>
                <a:pathLst>
                  <a:path extrusionOk="0" h="34598" w="23791">
                    <a:moveTo>
                      <a:pt x="4894" y="32355"/>
                    </a:moveTo>
                    <a:cubicBezTo>
                      <a:pt x="952" y="30044"/>
                      <a:pt x="0" y="24674"/>
                      <a:pt x="3127" y="21208"/>
                    </a:cubicBezTo>
                    <a:lnTo>
                      <a:pt x="23790" y="1"/>
                    </a:lnTo>
                    <a:lnTo>
                      <a:pt x="15566" y="28277"/>
                    </a:lnTo>
                    <a:cubicBezTo>
                      <a:pt x="14070" y="32695"/>
                      <a:pt x="8905" y="34598"/>
                      <a:pt x="4894" y="3235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4"/>
              <p:cNvSpPr/>
              <p:nvPr/>
            </p:nvSpPr>
            <p:spPr>
              <a:xfrm>
                <a:off x="2972250" y="1658650"/>
                <a:ext cx="594775" cy="864950"/>
              </a:xfrm>
              <a:custGeom>
                <a:rect b="b" l="l" r="r" t="t"/>
                <a:pathLst>
                  <a:path extrusionOk="0" h="34598" w="23791">
                    <a:moveTo>
                      <a:pt x="4894" y="2312"/>
                    </a:moveTo>
                    <a:cubicBezTo>
                      <a:pt x="8905" y="1"/>
                      <a:pt x="14070" y="1972"/>
                      <a:pt x="15566" y="6322"/>
                    </a:cubicBezTo>
                    <a:lnTo>
                      <a:pt x="23790" y="34598"/>
                    </a:lnTo>
                    <a:lnTo>
                      <a:pt x="3127" y="13323"/>
                    </a:lnTo>
                    <a:cubicBezTo>
                      <a:pt x="0" y="9924"/>
                      <a:pt x="816" y="4623"/>
                      <a:pt x="4894" y="231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4"/>
              <p:cNvSpPr/>
              <p:nvPr/>
            </p:nvSpPr>
            <p:spPr>
              <a:xfrm>
                <a:off x="2574625" y="2406325"/>
                <a:ext cx="943100" cy="404450"/>
              </a:xfrm>
              <a:custGeom>
                <a:rect b="b" l="l" r="r" t="t"/>
                <a:pathLst>
                  <a:path extrusionOk="0" h="16178" w="37724">
                    <a:moveTo>
                      <a:pt x="8836" y="15226"/>
                    </a:moveTo>
                    <a:cubicBezTo>
                      <a:pt x="4282" y="16178"/>
                      <a:pt x="0" y="12643"/>
                      <a:pt x="0" y="8089"/>
                    </a:cubicBezTo>
                    <a:cubicBezTo>
                      <a:pt x="0" y="3467"/>
                      <a:pt x="4282" y="1"/>
                      <a:pt x="8836" y="952"/>
                    </a:cubicBezTo>
                    <a:lnTo>
                      <a:pt x="37724" y="808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3663850" y="2693500"/>
                <a:ext cx="594775" cy="863250"/>
              </a:xfrm>
              <a:custGeom>
                <a:rect b="b" l="l" r="r" t="t"/>
                <a:pathLst>
                  <a:path extrusionOk="0" h="34530" w="23791">
                    <a:moveTo>
                      <a:pt x="18896" y="32287"/>
                    </a:moveTo>
                    <a:cubicBezTo>
                      <a:pt x="14886" y="34530"/>
                      <a:pt x="9720" y="32627"/>
                      <a:pt x="8293" y="28277"/>
                    </a:cubicBezTo>
                    <a:lnTo>
                      <a:pt x="1" y="1"/>
                    </a:lnTo>
                    <a:lnTo>
                      <a:pt x="20664" y="21208"/>
                    </a:lnTo>
                    <a:cubicBezTo>
                      <a:pt x="23790" y="24606"/>
                      <a:pt x="22975" y="29976"/>
                      <a:pt x="18896" y="3228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accent1"/>
        </a:solidFill>
      </p:bgPr>
    </p:bg>
    <p:spTree>
      <p:nvGrpSpPr>
        <p:cNvPr id="70" name="Shape 70"/>
        <p:cNvGrpSpPr/>
        <p:nvPr/>
      </p:nvGrpSpPr>
      <p:grpSpPr>
        <a:xfrm>
          <a:off x="0" y="0"/>
          <a:ext cx="0" cy="0"/>
          <a:chOff x="0" y="0"/>
          <a:chExt cx="0" cy="0"/>
        </a:xfrm>
      </p:grpSpPr>
      <p:sp>
        <p:nvSpPr>
          <p:cNvPr id="71" name="Google Shape;71;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2" name="Google Shape;72;p5"/>
          <p:cNvSpPr txBox="1"/>
          <p:nvPr>
            <p:ph idx="1" type="subTitle"/>
          </p:nvPr>
        </p:nvSpPr>
        <p:spPr>
          <a:xfrm>
            <a:off x="4287499" y="2518252"/>
            <a:ext cx="2862000" cy="148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73" name="Google Shape;73;p5"/>
          <p:cNvSpPr txBox="1"/>
          <p:nvPr>
            <p:ph idx="2" type="subTitle"/>
          </p:nvPr>
        </p:nvSpPr>
        <p:spPr>
          <a:xfrm>
            <a:off x="720000" y="2518249"/>
            <a:ext cx="2865300" cy="148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74" name="Google Shape;74;p5"/>
          <p:cNvSpPr txBox="1"/>
          <p:nvPr>
            <p:ph idx="3" type="subTitle"/>
          </p:nvPr>
        </p:nvSpPr>
        <p:spPr>
          <a:xfrm>
            <a:off x="720000" y="2124500"/>
            <a:ext cx="2865300" cy="436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odoni Moda"/>
              <a:buNone/>
              <a:defRPr sz="1800">
                <a:solidFill>
                  <a:schemeClr val="dk1"/>
                </a:solidFill>
                <a:latin typeface="Bodoni Moda Black"/>
                <a:ea typeface="Bodoni Moda Black"/>
                <a:cs typeface="Bodoni Moda Black"/>
                <a:sym typeface="Bodoni Moda Black"/>
              </a:defRPr>
            </a:lvl1pPr>
            <a:lvl2pPr lvl="1"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2pPr>
            <a:lvl3pPr lvl="2"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3pPr>
            <a:lvl4pPr lvl="3"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4pPr>
            <a:lvl5pPr lvl="4"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5pPr>
            <a:lvl6pPr lvl="5"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6pPr>
            <a:lvl7pPr lvl="6"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7pPr>
            <a:lvl8pPr lvl="7"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8pPr>
            <a:lvl9pPr lvl="8"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9pPr>
          </a:lstStyle>
          <a:p/>
        </p:txBody>
      </p:sp>
      <p:sp>
        <p:nvSpPr>
          <p:cNvPr id="75" name="Google Shape;75;p5"/>
          <p:cNvSpPr txBox="1"/>
          <p:nvPr>
            <p:ph idx="4" type="subTitle"/>
          </p:nvPr>
        </p:nvSpPr>
        <p:spPr>
          <a:xfrm>
            <a:off x="4287500" y="2124504"/>
            <a:ext cx="2862000" cy="436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odoni Moda"/>
              <a:buNone/>
              <a:defRPr sz="1800">
                <a:solidFill>
                  <a:schemeClr val="dk1"/>
                </a:solidFill>
                <a:latin typeface="Bodoni Moda Black"/>
                <a:ea typeface="Bodoni Moda Black"/>
                <a:cs typeface="Bodoni Moda Black"/>
                <a:sym typeface="Bodoni Moda Black"/>
              </a:defRPr>
            </a:lvl1pPr>
            <a:lvl2pPr lvl="1"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2pPr>
            <a:lvl3pPr lvl="2"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3pPr>
            <a:lvl4pPr lvl="3"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4pPr>
            <a:lvl5pPr lvl="4"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5pPr>
            <a:lvl6pPr lvl="5"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6pPr>
            <a:lvl7pPr lvl="6"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7pPr>
            <a:lvl8pPr lvl="7"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8pPr>
            <a:lvl9pPr lvl="8" rtl="0" algn="ctr">
              <a:lnSpc>
                <a:spcPct val="100000"/>
              </a:lnSpc>
              <a:spcBef>
                <a:spcPts val="0"/>
              </a:spcBef>
              <a:spcAft>
                <a:spcPts val="0"/>
              </a:spcAft>
              <a:buSzPts val="2400"/>
              <a:buFont typeface="Bodoni Moda"/>
              <a:buNone/>
              <a:defRPr b="1" sz="2400">
                <a:latin typeface="Bodoni Moda"/>
                <a:ea typeface="Bodoni Moda"/>
                <a:cs typeface="Bodoni Moda"/>
                <a:sym typeface="Bodoni Moda"/>
              </a:defRPr>
            </a:lvl9pPr>
          </a:lstStyle>
          <a:p/>
        </p:txBody>
      </p:sp>
      <p:grpSp>
        <p:nvGrpSpPr>
          <p:cNvPr id="76" name="Google Shape;76;p5"/>
          <p:cNvGrpSpPr/>
          <p:nvPr/>
        </p:nvGrpSpPr>
        <p:grpSpPr>
          <a:xfrm>
            <a:off x="269209" y="364875"/>
            <a:ext cx="8605147" cy="4413775"/>
            <a:chOff x="338850" y="364863"/>
            <a:chExt cx="8466300" cy="4413775"/>
          </a:xfrm>
        </p:grpSpPr>
        <p:cxnSp>
          <p:nvCxnSpPr>
            <p:cNvPr id="77" name="Google Shape;77;p5"/>
            <p:cNvCxnSpPr/>
            <p:nvPr/>
          </p:nvCxnSpPr>
          <p:spPr>
            <a:xfrm>
              <a:off x="338850" y="364863"/>
              <a:ext cx="8466300" cy="0"/>
            </a:xfrm>
            <a:prstGeom prst="straightConnector1">
              <a:avLst/>
            </a:prstGeom>
            <a:noFill/>
            <a:ln cap="flat" cmpd="sng" w="9525">
              <a:solidFill>
                <a:schemeClr val="dk1"/>
              </a:solidFill>
              <a:prstDash val="solid"/>
              <a:round/>
              <a:headEnd len="med" w="med" type="none"/>
              <a:tailEnd len="med" w="med" type="none"/>
            </a:ln>
          </p:spPr>
        </p:cxnSp>
        <p:cxnSp>
          <p:nvCxnSpPr>
            <p:cNvPr id="78" name="Google Shape;78;p5"/>
            <p:cNvCxnSpPr/>
            <p:nvPr/>
          </p:nvCxnSpPr>
          <p:spPr>
            <a:xfrm>
              <a:off x="338850" y="4778638"/>
              <a:ext cx="8466300" cy="0"/>
            </a:xfrm>
            <a:prstGeom prst="straightConnector1">
              <a:avLst/>
            </a:prstGeom>
            <a:noFill/>
            <a:ln cap="flat" cmpd="sng" w="9525">
              <a:solidFill>
                <a:schemeClr val="dk1"/>
              </a:solidFill>
              <a:prstDash val="solid"/>
              <a:round/>
              <a:headEnd len="med" w="med" type="none"/>
              <a:tailEnd len="med" w="med" type="none"/>
            </a:ln>
          </p:spPr>
        </p:cxnSp>
      </p:grpSp>
      <p:grpSp>
        <p:nvGrpSpPr>
          <p:cNvPr id="79" name="Google Shape;79;p5"/>
          <p:cNvGrpSpPr/>
          <p:nvPr/>
        </p:nvGrpSpPr>
        <p:grpSpPr>
          <a:xfrm>
            <a:off x="269205" y="4460284"/>
            <a:ext cx="389720" cy="143686"/>
            <a:chOff x="8041030" y="539484"/>
            <a:chExt cx="389720" cy="143686"/>
          </a:xfrm>
        </p:grpSpPr>
        <p:grpSp>
          <p:nvGrpSpPr>
            <p:cNvPr id="80" name="Google Shape;80;p5"/>
            <p:cNvGrpSpPr/>
            <p:nvPr/>
          </p:nvGrpSpPr>
          <p:grpSpPr>
            <a:xfrm>
              <a:off x="8273171" y="539484"/>
              <a:ext cx="157579" cy="143686"/>
              <a:chOff x="2574625" y="1658650"/>
              <a:chExt cx="2081625" cy="1898100"/>
            </a:xfrm>
          </p:grpSpPr>
          <p:sp>
            <p:nvSpPr>
              <p:cNvPr id="81" name="Google Shape;81;p5"/>
              <p:cNvSpPr/>
              <p:nvPr/>
            </p:nvSpPr>
            <p:spPr>
              <a:xfrm>
                <a:off x="3713125" y="2406325"/>
                <a:ext cx="943125" cy="404450"/>
              </a:xfrm>
              <a:custGeom>
                <a:rect b="b" l="l" r="r" t="t"/>
                <a:pathLst>
                  <a:path extrusionOk="0" h="16178" w="37725">
                    <a:moveTo>
                      <a:pt x="28888" y="15226"/>
                    </a:moveTo>
                    <a:lnTo>
                      <a:pt x="1" y="8089"/>
                    </a:lnTo>
                    <a:lnTo>
                      <a:pt x="28888" y="952"/>
                    </a:lnTo>
                    <a:cubicBezTo>
                      <a:pt x="33510" y="1"/>
                      <a:pt x="37725" y="3467"/>
                      <a:pt x="37725" y="8089"/>
                    </a:cubicBezTo>
                    <a:cubicBezTo>
                      <a:pt x="37725" y="12643"/>
                      <a:pt x="33510" y="16178"/>
                      <a:pt x="28888" y="1522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5"/>
              <p:cNvSpPr/>
              <p:nvPr/>
            </p:nvSpPr>
            <p:spPr>
              <a:xfrm>
                <a:off x="3665550" y="1660350"/>
                <a:ext cx="593075" cy="864950"/>
              </a:xfrm>
              <a:custGeom>
                <a:rect b="b" l="l" r="r" t="t"/>
                <a:pathLst>
                  <a:path extrusionOk="0" h="34598" w="23723">
                    <a:moveTo>
                      <a:pt x="20664" y="13323"/>
                    </a:moveTo>
                    <a:lnTo>
                      <a:pt x="0" y="34598"/>
                    </a:lnTo>
                    <a:lnTo>
                      <a:pt x="8293" y="6322"/>
                    </a:lnTo>
                    <a:cubicBezTo>
                      <a:pt x="9720" y="1972"/>
                      <a:pt x="14886" y="1"/>
                      <a:pt x="18896" y="2312"/>
                    </a:cubicBezTo>
                    <a:cubicBezTo>
                      <a:pt x="22907" y="4555"/>
                      <a:pt x="23722" y="9856"/>
                      <a:pt x="20664" y="1332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5"/>
              <p:cNvSpPr/>
              <p:nvPr/>
            </p:nvSpPr>
            <p:spPr>
              <a:xfrm>
                <a:off x="2972250" y="2691800"/>
                <a:ext cx="594775" cy="864950"/>
              </a:xfrm>
              <a:custGeom>
                <a:rect b="b" l="l" r="r" t="t"/>
                <a:pathLst>
                  <a:path extrusionOk="0" h="34598" w="23791">
                    <a:moveTo>
                      <a:pt x="4894" y="32355"/>
                    </a:moveTo>
                    <a:cubicBezTo>
                      <a:pt x="952" y="30044"/>
                      <a:pt x="0" y="24674"/>
                      <a:pt x="3127" y="21208"/>
                    </a:cubicBezTo>
                    <a:lnTo>
                      <a:pt x="23790" y="1"/>
                    </a:lnTo>
                    <a:lnTo>
                      <a:pt x="15566" y="28277"/>
                    </a:lnTo>
                    <a:cubicBezTo>
                      <a:pt x="14070" y="32695"/>
                      <a:pt x="8905" y="34598"/>
                      <a:pt x="4894" y="3235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5"/>
              <p:cNvSpPr/>
              <p:nvPr/>
            </p:nvSpPr>
            <p:spPr>
              <a:xfrm>
                <a:off x="2972250" y="1658650"/>
                <a:ext cx="594775" cy="864950"/>
              </a:xfrm>
              <a:custGeom>
                <a:rect b="b" l="l" r="r" t="t"/>
                <a:pathLst>
                  <a:path extrusionOk="0" h="34598" w="23791">
                    <a:moveTo>
                      <a:pt x="4894" y="2312"/>
                    </a:moveTo>
                    <a:cubicBezTo>
                      <a:pt x="8905" y="1"/>
                      <a:pt x="14070" y="1972"/>
                      <a:pt x="15566" y="6322"/>
                    </a:cubicBezTo>
                    <a:lnTo>
                      <a:pt x="23790" y="34598"/>
                    </a:lnTo>
                    <a:lnTo>
                      <a:pt x="3127" y="13323"/>
                    </a:lnTo>
                    <a:cubicBezTo>
                      <a:pt x="0" y="9924"/>
                      <a:pt x="816" y="4623"/>
                      <a:pt x="4894" y="231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p:nvPr/>
            </p:nvSpPr>
            <p:spPr>
              <a:xfrm>
                <a:off x="2574625" y="2406325"/>
                <a:ext cx="943100" cy="404450"/>
              </a:xfrm>
              <a:custGeom>
                <a:rect b="b" l="l" r="r" t="t"/>
                <a:pathLst>
                  <a:path extrusionOk="0" h="16178" w="37724">
                    <a:moveTo>
                      <a:pt x="8836" y="15226"/>
                    </a:moveTo>
                    <a:cubicBezTo>
                      <a:pt x="4282" y="16178"/>
                      <a:pt x="0" y="12643"/>
                      <a:pt x="0" y="8089"/>
                    </a:cubicBezTo>
                    <a:cubicBezTo>
                      <a:pt x="0" y="3467"/>
                      <a:pt x="4282" y="1"/>
                      <a:pt x="8836" y="952"/>
                    </a:cubicBezTo>
                    <a:lnTo>
                      <a:pt x="37724" y="808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3663850" y="2693500"/>
                <a:ext cx="594775" cy="863250"/>
              </a:xfrm>
              <a:custGeom>
                <a:rect b="b" l="l" r="r" t="t"/>
                <a:pathLst>
                  <a:path extrusionOk="0" h="34530" w="23791">
                    <a:moveTo>
                      <a:pt x="18896" y="32287"/>
                    </a:moveTo>
                    <a:cubicBezTo>
                      <a:pt x="14886" y="34530"/>
                      <a:pt x="9720" y="32627"/>
                      <a:pt x="8293" y="28277"/>
                    </a:cubicBezTo>
                    <a:lnTo>
                      <a:pt x="1" y="1"/>
                    </a:lnTo>
                    <a:lnTo>
                      <a:pt x="20664" y="21208"/>
                    </a:lnTo>
                    <a:cubicBezTo>
                      <a:pt x="23790" y="24606"/>
                      <a:pt x="22975" y="29976"/>
                      <a:pt x="18896" y="3228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 name="Google Shape;87;p5"/>
            <p:cNvGrpSpPr/>
            <p:nvPr/>
          </p:nvGrpSpPr>
          <p:grpSpPr>
            <a:xfrm>
              <a:off x="8041030" y="539484"/>
              <a:ext cx="157579" cy="143686"/>
              <a:chOff x="2574625" y="1658650"/>
              <a:chExt cx="2081625" cy="1898100"/>
            </a:xfrm>
          </p:grpSpPr>
          <p:sp>
            <p:nvSpPr>
              <p:cNvPr id="88" name="Google Shape;88;p5"/>
              <p:cNvSpPr/>
              <p:nvPr/>
            </p:nvSpPr>
            <p:spPr>
              <a:xfrm>
                <a:off x="3713125" y="2406325"/>
                <a:ext cx="943125" cy="404450"/>
              </a:xfrm>
              <a:custGeom>
                <a:rect b="b" l="l" r="r" t="t"/>
                <a:pathLst>
                  <a:path extrusionOk="0" h="16178" w="37725">
                    <a:moveTo>
                      <a:pt x="28888" y="15226"/>
                    </a:moveTo>
                    <a:lnTo>
                      <a:pt x="1" y="8089"/>
                    </a:lnTo>
                    <a:lnTo>
                      <a:pt x="28888" y="952"/>
                    </a:lnTo>
                    <a:cubicBezTo>
                      <a:pt x="33510" y="1"/>
                      <a:pt x="37725" y="3467"/>
                      <a:pt x="37725" y="8089"/>
                    </a:cubicBezTo>
                    <a:cubicBezTo>
                      <a:pt x="37725" y="12643"/>
                      <a:pt x="33510" y="16178"/>
                      <a:pt x="28888" y="1522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5"/>
              <p:cNvSpPr/>
              <p:nvPr/>
            </p:nvSpPr>
            <p:spPr>
              <a:xfrm>
                <a:off x="3665550" y="1660350"/>
                <a:ext cx="593075" cy="864950"/>
              </a:xfrm>
              <a:custGeom>
                <a:rect b="b" l="l" r="r" t="t"/>
                <a:pathLst>
                  <a:path extrusionOk="0" h="34598" w="23723">
                    <a:moveTo>
                      <a:pt x="20664" y="13323"/>
                    </a:moveTo>
                    <a:lnTo>
                      <a:pt x="0" y="34598"/>
                    </a:lnTo>
                    <a:lnTo>
                      <a:pt x="8293" y="6322"/>
                    </a:lnTo>
                    <a:cubicBezTo>
                      <a:pt x="9720" y="1972"/>
                      <a:pt x="14886" y="1"/>
                      <a:pt x="18896" y="2312"/>
                    </a:cubicBezTo>
                    <a:cubicBezTo>
                      <a:pt x="22907" y="4555"/>
                      <a:pt x="23722" y="9856"/>
                      <a:pt x="20664" y="1332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a:off x="2972250" y="2691800"/>
                <a:ext cx="594775" cy="864950"/>
              </a:xfrm>
              <a:custGeom>
                <a:rect b="b" l="l" r="r" t="t"/>
                <a:pathLst>
                  <a:path extrusionOk="0" h="34598" w="23791">
                    <a:moveTo>
                      <a:pt x="4894" y="32355"/>
                    </a:moveTo>
                    <a:cubicBezTo>
                      <a:pt x="952" y="30044"/>
                      <a:pt x="0" y="24674"/>
                      <a:pt x="3127" y="21208"/>
                    </a:cubicBezTo>
                    <a:lnTo>
                      <a:pt x="23790" y="1"/>
                    </a:lnTo>
                    <a:lnTo>
                      <a:pt x="15566" y="28277"/>
                    </a:lnTo>
                    <a:cubicBezTo>
                      <a:pt x="14070" y="32695"/>
                      <a:pt x="8905" y="34598"/>
                      <a:pt x="4894" y="3235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5"/>
              <p:cNvSpPr/>
              <p:nvPr/>
            </p:nvSpPr>
            <p:spPr>
              <a:xfrm>
                <a:off x="2972250" y="1658650"/>
                <a:ext cx="594775" cy="864950"/>
              </a:xfrm>
              <a:custGeom>
                <a:rect b="b" l="l" r="r" t="t"/>
                <a:pathLst>
                  <a:path extrusionOk="0" h="34598" w="23791">
                    <a:moveTo>
                      <a:pt x="4894" y="2312"/>
                    </a:moveTo>
                    <a:cubicBezTo>
                      <a:pt x="8905" y="1"/>
                      <a:pt x="14070" y="1972"/>
                      <a:pt x="15566" y="6322"/>
                    </a:cubicBezTo>
                    <a:lnTo>
                      <a:pt x="23790" y="34598"/>
                    </a:lnTo>
                    <a:lnTo>
                      <a:pt x="3127" y="13323"/>
                    </a:lnTo>
                    <a:cubicBezTo>
                      <a:pt x="0" y="9924"/>
                      <a:pt x="816" y="4623"/>
                      <a:pt x="4894" y="231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a:off x="2574625" y="2406325"/>
                <a:ext cx="943100" cy="404450"/>
              </a:xfrm>
              <a:custGeom>
                <a:rect b="b" l="l" r="r" t="t"/>
                <a:pathLst>
                  <a:path extrusionOk="0" h="16178" w="37724">
                    <a:moveTo>
                      <a:pt x="8836" y="15226"/>
                    </a:moveTo>
                    <a:cubicBezTo>
                      <a:pt x="4282" y="16178"/>
                      <a:pt x="0" y="12643"/>
                      <a:pt x="0" y="8089"/>
                    </a:cubicBezTo>
                    <a:cubicBezTo>
                      <a:pt x="0" y="3467"/>
                      <a:pt x="4282" y="1"/>
                      <a:pt x="8836" y="952"/>
                    </a:cubicBezTo>
                    <a:lnTo>
                      <a:pt x="37724" y="808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5"/>
              <p:cNvSpPr/>
              <p:nvPr/>
            </p:nvSpPr>
            <p:spPr>
              <a:xfrm>
                <a:off x="3663850" y="2693500"/>
                <a:ext cx="594775" cy="863250"/>
              </a:xfrm>
              <a:custGeom>
                <a:rect b="b" l="l" r="r" t="t"/>
                <a:pathLst>
                  <a:path extrusionOk="0" h="34530" w="23791">
                    <a:moveTo>
                      <a:pt x="18896" y="32287"/>
                    </a:moveTo>
                    <a:cubicBezTo>
                      <a:pt x="14886" y="34530"/>
                      <a:pt x="9720" y="32627"/>
                      <a:pt x="8293" y="28277"/>
                    </a:cubicBezTo>
                    <a:lnTo>
                      <a:pt x="1" y="1"/>
                    </a:lnTo>
                    <a:lnTo>
                      <a:pt x="20664" y="21208"/>
                    </a:lnTo>
                    <a:cubicBezTo>
                      <a:pt x="23790" y="24606"/>
                      <a:pt x="22975" y="29976"/>
                      <a:pt x="18896" y="3228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sp>
        <p:nvSpPr>
          <p:cNvPr id="95" name="Google Shape;95;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96" name="Google Shape;96;p6"/>
          <p:cNvGrpSpPr/>
          <p:nvPr/>
        </p:nvGrpSpPr>
        <p:grpSpPr>
          <a:xfrm>
            <a:off x="269209" y="364875"/>
            <a:ext cx="8605147" cy="4413775"/>
            <a:chOff x="338850" y="364863"/>
            <a:chExt cx="8466300" cy="4413775"/>
          </a:xfrm>
        </p:grpSpPr>
        <p:cxnSp>
          <p:nvCxnSpPr>
            <p:cNvPr id="97" name="Google Shape;97;p6"/>
            <p:cNvCxnSpPr/>
            <p:nvPr/>
          </p:nvCxnSpPr>
          <p:spPr>
            <a:xfrm>
              <a:off x="338850" y="364863"/>
              <a:ext cx="8466300" cy="0"/>
            </a:xfrm>
            <a:prstGeom prst="straightConnector1">
              <a:avLst/>
            </a:prstGeom>
            <a:noFill/>
            <a:ln cap="flat" cmpd="sng" w="9525">
              <a:solidFill>
                <a:schemeClr val="accent1"/>
              </a:solidFill>
              <a:prstDash val="solid"/>
              <a:round/>
              <a:headEnd len="med" w="med" type="none"/>
              <a:tailEnd len="med" w="med" type="none"/>
            </a:ln>
          </p:spPr>
        </p:cxnSp>
        <p:cxnSp>
          <p:nvCxnSpPr>
            <p:cNvPr id="98" name="Google Shape;98;p6"/>
            <p:cNvCxnSpPr/>
            <p:nvPr/>
          </p:nvCxnSpPr>
          <p:spPr>
            <a:xfrm>
              <a:off x="338850" y="4778638"/>
              <a:ext cx="8466300" cy="0"/>
            </a:xfrm>
            <a:prstGeom prst="straightConnector1">
              <a:avLst/>
            </a:prstGeom>
            <a:noFill/>
            <a:ln cap="flat" cmpd="sng" w="9525">
              <a:solidFill>
                <a:schemeClr val="accent1"/>
              </a:solidFill>
              <a:prstDash val="solid"/>
              <a:round/>
              <a:headEnd len="med" w="med" type="none"/>
              <a:tailEnd len="med" w="med" type="none"/>
            </a:ln>
          </p:spPr>
        </p:cxnSp>
      </p:grpSp>
      <p:grpSp>
        <p:nvGrpSpPr>
          <p:cNvPr id="99" name="Google Shape;99;p6"/>
          <p:cNvGrpSpPr/>
          <p:nvPr/>
        </p:nvGrpSpPr>
        <p:grpSpPr>
          <a:xfrm rot="5400000">
            <a:off x="146180" y="662509"/>
            <a:ext cx="389720" cy="143686"/>
            <a:chOff x="8041030" y="4460284"/>
            <a:chExt cx="389720" cy="143686"/>
          </a:xfrm>
        </p:grpSpPr>
        <p:grpSp>
          <p:nvGrpSpPr>
            <p:cNvPr id="100" name="Google Shape;100;p6"/>
            <p:cNvGrpSpPr/>
            <p:nvPr/>
          </p:nvGrpSpPr>
          <p:grpSpPr>
            <a:xfrm>
              <a:off x="8041030" y="4460284"/>
              <a:ext cx="157579" cy="143686"/>
              <a:chOff x="2574625" y="1658650"/>
              <a:chExt cx="2081625" cy="1898100"/>
            </a:xfrm>
          </p:grpSpPr>
          <p:sp>
            <p:nvSpPr>
              <p:cNvPr id="101" name="Google Shape;101;p6"/>
              <p:cNvSpPr/>
              <p:nvPr/>
            </p:nvSpPr>
            <p:spPr>
              <a:xfrm>
                <a:off x="3713125" y="2406325"/>
                <a:ext cx="943125" cy="404450"/>
              </a:xfrm>
              <a:custGeom>
                <a:rect b="b" l="l" r="r" t="t"/>
                <a:pathLst>
                  <a:path extrusionOk="0" h="16178" w="37725">
                    <a:moveTo>
                      <a:pt x="28888" y="15226"/>
                    </a:moveTo>
                    <a:lnTo>
                      <a:pt x="1" y="8089"/>
                    </a:lnTo>
                    <a:lnTo>
                      <a:pt x="28888" y="952"/>
                    </a:lnTo>
                    <a:cubicBezTo>
                      <a:pt x="33510" y="1"/>
                      <a:pt x="37725" y="3467"/>
                      <a:pt x="37725" y="8089"/>
                    </a:cubicBezTo>
                    <a:cubicBezTo>
                      <a:pt x="37725" y="12643"/>
                      <a:pt x="33510" y="16178"/>
                      <a:pt x="28888" y="1522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a:off x="3665550" y="1660350"/>
                <a:ext cx="593075" cy="864950"/>
              </a:xfrm>
              <a:custGeom>
                <a:rect b="b" l="l" r="r" t="t"/>
                <a:pathLst>
                  <a:path extrusionOk="0" h="34598" w="23723">
                    <a:moveTo>
                      <a:pt x="20664" y="13323"/>
                    </a:moveTo>
                    <a:lnTo>
                      <a:pt x="0" y="34598"/>
                    </a:lnTo>
                    <a:lnTo>
                      <a:pt x="8293" y="6322"/>
                    </a:lnTo>
                    <a:cubicBezTo>
                      <a:pt x="9720" y="1972"/>
                      <a:pt x="14886" y="1"/>
                      <a:pt x="18896" y="2312"/>
                    </a:cubicBezTo>
                    <a:cubicBezTo>
                      <a:pt x="22907" y="4555"/>
                      <a:pt x="23722" y="9856"/>
                      <a:pt x="20664" y="1332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a:off x="2972250" y="2691800"/>
                <a:ext cx="594775" cy="864950"/>
              </a:xfrm>
              <a:custGeom>
                <a:rect b="b" l="l" r="r" t="t"/>
                <a:pathLst>
                  <a:path extrusionOk="0" h="34598" w="23791">
                    <a:moveTo>
                      <a:pt x="4894" y="32355"/>
                    </a:moveTo>
                    <a:cubicBezTo>
                      <a:pt x="952" y="30044"/>
                      <a:pt x="0" y="24674"/>
                      <a:pt x="3127" y="21208"/>
                    </a:cubicBezTo>
                    <a:lnTo>
                      <a:pt x="23790" y="1"/>
                    </a:lnTo>
                    <a:lnTo>
                      <a:pt x="15566" y="28277"/>
                    </a:lnTo>
                    <a:cubicBezTo>
                      <a:pt x="14070" y="32695"/>
                      <a:pt x="8905" y="34598"/>
                      <a:pt x="4894" y="3235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a:off x="2972250" y="1658650"/>
                <a:ext cx="594775" cy="864950"/>
              </a:xfrm>
              <a:custGeom>
                <a:rect b="b" l="l" r="r" t="t"/>
                <a:pathLst>
                  <a:path extrusionOk="0" h="34598" w="23791">
                    <a:moveTo>
                      <a:pt x="4894" y="2312"/>
                    </a:moveTo>
                    <a:cubicBezTo>
                      <a:pt x="8905" y="1"/>
                      <a:pt x="14070" y="1972"/>
                      <a:pt x="15566" y="6322"/>
                    </a:cubicBezTo>
                    <a:lnTo>
                      <a:pt x="23790" y="34598"/>
                    </a:lnTo>
                    <a:lnTo>
                      <a:pt x="3127" y="13323"/>
                    </a:lnTo>
                    <a:cubicBezTo>
                      <a:pt x="0" y="9924"/>
                      <a:pt x="816" y="4623"/>
                      <a:pt x="4894" y="231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6"/>
              <p:cNvSpPr/>
              <p:nvPr/>
            </p:nvSpPr>
            <p:spPr>
              <a:xfrm>
                <a:off x="2574625" y="2406325"/>
                <a:ext cx="943100" cy="404450"/>
              </a:xfrm>
              <a:custGeom>
                <a:rect b="b" l="l" r="r" t="t"/>
                <a:pathLst>
                  <a:path extrusionOk="0" h="16178" w="37724">
                    <a:moveTo>
                      <a:pt x="8836" y="15226"/>
                    </a:moveTo>
                    <a:cubicBezTo>
                      <a:pt x="4282" y="16178"/>
                      <a:pt x="0" y="12643"/>
                      <a:pt x="0" y="8089"/>
                    </a:cubicBezTo>
                    <a:cubicBezTo>
                      <a:pt x="0" y="3467"/>
                      <a:pt x="4282" y="1"/>
                      <a:pt x="8836" y="952"/>
                    </a:cubicBezTo>
                    <a:lnTo>
                      <a:pt x="37724" y="808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6"/>
              <p:cNvSpPr/>
              <p:nvPr/>
            </p:nvSpPr>
            <p:spPr>
              <a:xfrm>
                <a:off x="3663850" y="2693500"/>
                <a:ext cx="594775" cy="863250"/>
              </a:xfrm>
              <a:custGeom>
                <a:rect b="b" l="l" r="r" t="t"/>
                <a:pathLst>
                  <a:path extrusionOk="0" h="34530" w="23791">
                    <a:moveTo>
                      <a:pt x="18896" y="32287"/>
                    </a:moveTo>
                    <a:cubicBezTo>
                      <a:pt x="14886" y="34530"/>
                      <a:pt x="9720" y="32627"/>
                      <a:pt x="8293" y="28277"/>
                    </a:cubicBezTo>
                    <a:lnTo>
                      <a:pt x="1" y="1"/>
                    </a:lnTo>
                    <a:lnTo>
                      <a:pt x="20664" y="21208"/>
                    </a:lnTo>
                    <a:cubicBezTo>
                      <a:pt x="23790" y="24606"/>
                      <a:pt x="22975" y="29976"/>
                      <a:pt x="18896" y="3228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 name="Google Shape;107;p6"/>
            <p:cNvGrpSpPr/>
            <p:nvPr/>
          </p:nvGrpSpPr>
          <p:grpSpPr>
            <a:xfrm>
              <a:off x="8273171" y="4460284"/>
              <a:ext cx="157579" cy="143686"/>
              <a:chOff x="2574625" y="1658650"/>
              <a:chExt cx="2081625" cy="1898100"/>
            </a:xfrm>
          </p:grpSpPr>
          <p:sp>
            <p:nvSpPr>
              <p:cNvPr id="108" name="Google Shape;108;p6"/>
              <p:cNvSpPr/>
              <p:nvPr/>
            </p:nvSpPr>
            <p:spPr>
              <a:xfrm>
                <a:off x="3713125" y="2406325"/>
                <a:ext cx="943125" cy="404450"/>
              </a:xfrm>
              <a:custGeom>
                <a:rect b="b" l="l" r="r" t="t"/>
                <a:pathLst>
                  <a:path extrusionOk="0" h="16178" w="37725">
                    <a:moveTo>
                      <a:pt x="28888" y="15226"/>
                    </a:moveTo>
                    <a:lnTo>
                      <a:pt x="1" y="8089"/>
                    </a:lnTo>
                    <a:lnTo>
                      <a:pt x="28888" y="952"/>
                    </a:lnTo>
                    <a:cubicBezTo>
                      <a:pt x="33510" y="1"/>
                      <a:pt x="37725" y="3467"/>
                      <a:pt x="37725" y="8089"/>
                    </a:cubicBezTo>
                    <a:cubicBezTo>
                      <a:pt x="37725" y="12643"/>
                      <a:pt x="33510" y="16178"/>
                      <a:pt x="28888" y="1522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6"/>
              <p:cNvSpPr/>
              <p:nvPr/>
            </p:nvSpPr>
            <p:spPr>
              <a:xfrm>
                <a:off x="3665550" y="1660350"/>
                <a:ext cx="593075" cy="864950"/>
              </a:xfrm>
              <a:custGeom>
                <a:rect b="b" l="l" r="r" t="t"/>
                <a:pathLst>
                  <a:path extrusionOk="0" h="34598" w="23723">
                    <a:moveTo>
                      <a:pt x="20664" y="13323"/>
                    </a:moveTo>
                    <a:lnTo>
                      <a:pt x="0" y="34598"/>
                    </a:lnTo>
                    <a:lnTo>
                      <a:pt x="8293" y="6322"/>
                    </a:lnTo>
                    <a:cubicBezTo>
                      <a:pt x="9720" y="1972"/>
                      <a:pt x="14886" y="1"/>
                      <a:pt x="18896" y="2312"/>
                    </a:cubicBezTo>
                    <a:cubicBezTo>
                      <a:pt x="22907" y="4555"/>
                      <a:pt x="23722" y="9856"/>
                      <a:pt x="20664" y="1332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6"/>
              <p:cNvSpPr/>
              <p:nvPr/>
            </p:nvSpPr>
            <p:spPr>
              <a:xfrm>
                <a:off x="2972250" y="2691800"/>
                <a:ext cx="594775" cy="864950"/>
              </a:xfrm>
              <a:custGeom>
                <a:rect b="b" l="l" r="r" t="t"/>
                <a:pathLst>
                  <a:path extrusionOk="0" h="34598" w="23791">
                    <a:moveTo>
                      <a:pt x="4894" y="32355"/>
                    </a:moveTo>
                    <a:cubicBezTo>
                      <a:pt x="952" y="30044"/>
                      <a:pt x="0" y="24674"/>
                      <a:pt x="3127" y="21208"/>
                    </a:cubicBezTo>
                    <a:lnTo>
                      <a:pt x="23790" y="1"/>
                    </a:lnTo>
                    <a:lnTo>
                      <a:pt x="15566" y="28277"/>
                    </a:lnTo>
                    <a:cubicBezTo>
                      <a:pt x="14070" y="32695"/>
                      <a:pt x="8905" y="34598"/>
                      <a:pt x="4894" y="3235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6"/>
              <p:cNvSpPr/>
              <p:nvPr/>
            </p:nvSpPr>
            <p:spPr>
              <a:xfrm>
                <a:off x="2972250" y="1658650"/>
                <a:ext cx="594775" cy="864950"/>
              </a:xfrm>
              <a:custGeom>
                <a:rect b="b" l="l" r="r" t="t"/>
                <a:pathLst>
                  <a:path extrusionOk="0" h="34598" w="23791">
                    <a:moveTo>
                      <a:pt x="4894" y="2312"/>
                    </a:moveTo>
                    <a:cubicBezTo>
                      <a:pt x="8905" y="1"/>
                      <a:pt x="14070" y="1972"/>
                      <a:pt x="15566" y="6322"/>
                    </a:cubicBezTo>
                    <a:lnTo>
                      <a:pt x="23790" y="34598"/>
                    </a:lnTo>
                    <a:lnTo>
                      <a:pt x="3127" y="13323"/>
                    </a:lnTo>
                    <a:cubicBezTo>
                      <a:pt x="0" y="9924"/>
                      <a:pt x="816" y="4623"/>
                      <a:pt x="4894" y="231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
              <p:cNvSpPr/>
              <p:nvPr/>
            </p:nvSpPr>
            <p:spPr>
              <a:xfrm>
                <a:off x="2574625" y="2406325"/>
                <a:ext cx="943100" cy="404450"/>
              </a:xfrm>
              <a:custGeom>
                <a:rect b="b" l="l" r="r" t="t"/>
                <a:pathLst>
                  <a:path extrusionOk="0" h="16178" w="37724">
                    <a:moveTo>
                      <a:pt x="8836" y="15226"/>
                    </a:moveTo>
                    <a:cubicBezTo>
                      <a:pt x="4282" y="16178"/>
                      <a:pt x="0" y="12643"/>
                      <a:pt x="0" y="8089"/>
                    </a:cubicBezTo>
                    <a:cubicBezTo>
                      <a:pt x="0" y="3467"/>
                      <a:pt x="4282" y="1"/>
                      <a:pt x="8836" y="952"/>
                    </a:cubicBezTo>
                    <a:lnTo>
                      <a:pt x="37724" y="808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
              <p:cNvSpPr/>
              <p:nvPr/>
            </p:nvSpPr>
            <p:spPr>
              <a:xfrm>
                <a:off x="3663850" y="2693500"/>
                <a:ext cx="594775" cy="863250"/>
              </a:xfrm>
              <a:custGeom>
                <a:rect b="b" l="l" r="r" t="t"/>
                <a:pathLst>
                  <a:path extrusionOk="0" h="34530" w="23791">
                    <a:moveTo>
                      <a:pt x="18896" y="32287"/>
                    </a:moveTo>
                    <a:cubicBezTo>
                      <a:pt x="14886" y="34530"/>
                      <a:pt x="9720" y="32627"/>
                      <a:pt x="8293" y="28277"/>
                    </a:cubicBezTo>
                    <a:lnTo>
                      <a:pt x="1" y="1"/>
                    </a:lnTo>
                    <a:lnTo>
                      <a:pt x="20664" y="21208"/>
                    </a:lnTo>
                    <a:cubicBezTo>
                      <a:pt x="23790" y="24606"/>
                      <a:pt x="22975" y="29976"/>
                      <a:pt x="18896" y="3228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1"/>
        </a:solidFill>
      </p:bgPr>
    </p:bg>
    <p:spTree>
      <p:nvGrpSpPr>
        <p:cNvPr id="114" name="Shape 114"/>
        <p:cNvGrpSpPr/>
        <p:nvPr/>
      </p:nvGrpSpPr>
      <p:grpSpPr>
        <a:xfrm>
          <a:off x="0" y="0"/>
          <a:ext cx="0" cy="0"/>
          <a:chOff x="0" y="0"/>
          <a:chExt cx="0" cy="0"/>
        </a:xfrm>
      </p:grpSpPr>
      <p:sp>
        <p:nvSpPr>
          <p:cNvPr id="115" name="Google Shape;115;p7"/>
          <p:cNvSpPr txBox="1"/>
          <p:nvPr>
            <p:ph type="title"/>
          </p:nvPr>
        </p:nvSpPr>
        <p:spPr>
          <a:xfrm>
            <a:off x="3906550" y="1150775"/>
            <a:ext cx="45243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6" name="Google Shape;116;p7"/>
          <p:cNvSpPr txBox="1"/>
          <p:nvPr>
            <p:ph idx="1" type="subTitle"/>
          </p:nvPr>
        </p:nvSpPr>
        <p:spPr>
          <a:xfrm>
            <a:off x="3906550" y="1866025"/>
            <a:ext cx="4524300" cy="229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Font typeface="Nunito Light"/>
              <a:buChar char="●"/>
              <a:defRPr/>
            </a:lvl1pPr>
            <a:lvl2pPr lvl="1" rtl="0" algn="ctr">
              <a:lnSpc>
                <a:spcPct val="100000"/>
              </a:lnSpc>
              <a:spcBef>
                <a:spcPts val="0"/>
              </a:spcBef>
              <a:spcAft>
                <a:spcPts val="0"/>
              </a:spcAft>
              <a:buClr>
                <a:srgbClr val="E76A28"/>
              </a:buClr>
              <a:buSzPts val="1200"/>
              <a:buFont typeface="Nunito Light"/>
              <a:buChar char="○"/>
              <a:defRPr/>
            </a:lvl2pPr>
            <a:lvl3pPr lvl="2" rtl="0" algn="ctr">
              <a:lnSpc>
                <a:spcPct val="100000"/>
              </a:lnSpc>
              <a:spcBef>
                <a:spcPts val="0"/>
              </a:spcBef>
              <a:spcAft>
                <a:spcPts val="0"/>
              </a:spcAft>
              <a:buClr>
                <a:srgbClr val="E76A28"/>
              </a:buClr>
              <a:buSzPts val="1200"/>
              <a:buFont typeface="Nunito Light"/>
              <a:buChar char="■"/>
              <a:defRPr/>
            </a:lvl3pPr>
            <a:lvl4pPr lvl="3" rtl="0" algn="ctr">
              <a:lnSpc>
                <a:spcPct val="100000"/>
              </a:lnSpc>
              <a:spcBef>
                <a:spcPts val="0"/>
              </a:spcBef>
              <a:spcAft>
                <a:spcPts val="0"/>
              </a:spcAft>
              <a:buClr>
                <a:srgbClr val="E76A28"/>
              </a:buClr>
              <a:buSzPts val="1200"/>
              <a:buFont typeface="Nunito Light"/>
              <a:buChar char="●"/>
              <a:defRPr/>
            </a:lvl4pPr>
            <a:lvl5pPr lvl="4" rtl="0" algn="ctr">
              <a:lnSpc>
                <a:spcPct val="100000"/>
              </a:lnSpc>
              <a:spcBef>
                <a:spcPts val="0"/>
              </a:spcBef>
              <a:spcAft>
                <a:spcPts val="0"/>
              </a:spcAft>
              <a:buClr>
                <a:srgbClr val="E76A28"/>
              </a:buClr>
              <a:buSzPts val="1200"/>
              <a:buFont typeface="Nunito Light"/>
              <a:buChar char="○"/>
              <a:defRPr/>
            </a:lvl5pPr>
            <a:lvl6pPr lvl="5" rtl="0" algn="ctr">
              <a:lnSpc>
                <a:spcPct val="100000"/>
              </a:lnSpc>
              <a:spcBef>
                <a:spcPts val="0"/>
              </a:spcBef>
              <a:spcAft>
                <a:spcPts val="0"/>
              </a:spcAft>
              <a:buClr>
                <a:srgbClr val="999999"/>
              </a:buClr>
              <a:buSzPts val="1200"/>
              <a:buFont typeface="Nunito Light"/>
              <a:buChar char="■"/>
              <a:defRPr/>
            </a:lvl6pPr>
            <a:lvl7pPr lvl="6" rtl="0" algn="ctr">
              <a:lnSpc>
                <a:spcPct val="100000"/>
              </a:lnSpc>
              <a:spcBef>
                <a:spcPts val="0"/>
              </a:spcBef>
              <a:spcAft>
                <a:spcPts val="0"/>
              </a:spcAft>
              <a:buClr>
                <a:srgbClr val="999999"/>
              </a:buClr>
              <a:buSzPts val="1200"/>
              <a:buFont typeface="Nunito Light"/>
              <a:buChar char="●"/>
              <a:defRPr/>
            </a:lvl7pPr>
            <a:lvl8pPr lvl="7" rtl="0" algn="ctr">
              <a:lnSpc>
                <a:spcPct val="100000"/>
              </a:lnSpc>
              <a:spcBef>
                <a:spcPts val="0"/>
              </a:spcBef>
              <a:spcAft>
                <a:spcPts val="0"/>
              </a:spcAft>
              <a:buClr>
                <a:srgbClr val="999999"/>
              </a:buClr>
              <a:buSzPts val="1200"/>
              <a:buFont typeface="Nunito Light"/>
              <a:buChar char="○"/>
              <a:defRPr/>
            </a:lvl8pPr>
            <a:lvl9pPr lvl="8" rtl="0" algn="ctr">
              <a:lnSpc>
                <a:spcPct val="100000"/>
              </a:lnSpc>
              <a:spcBef>
                <a:spcPts val="0"/>
              </a:spcBef>
              <a:spcAft>
                <a:spcPts val="0"/>
              </a:spcAft>
              <a:buClr>
                <a:srgbClr val="999999"/>
              </a:buClr>
              <a:buSzPts val="1200"/>
              <a:buFont typeface="Nunito Light"/>
              <a:buChar char="■"/>
              <a:defRPr/>
            </a:lvl9pPr>
          </a:lstStyle>
          <a:p/>
        </p:txBody>
      </p:sp>
      <p:sp>
        <p:nvSpPr>
          <p:cNvPr id="117" name="Google Shape;117;p7"/>
          <p:cNvSpPr/>
          <p:nvPr>
            <p:ph idx="2" type="pic"/>
          </p:nvPr>
        </p:nvSpPr>
        <p:spPr>
          <a:xfrm>
            <a:off x="713225" y="1053900"/>
            <a:ext cx="3038400" cy="3035700"/>
          </a:xfrm>
          <a:prstGeom prst="ellipse">
            <a:avLst/>
          </a:prstGeom>
          <a:noFill/>
          <a:ln cap="flat" cmpd="sng" w="19050">
            <a:solidFill>
              <a:schemeClr val="dk1"/>
            </a:solidFill>
            <a:prstDash val="solid"/>
            <a:round/>
            <a:headEnd len="sm" w="sm" type="none"/>
            <a:tailEnd len="sm" w="sm" type="none"/>
          </a:ln>
        </p:spPr>
      </p:sp>
      <p:grpSp>
        <p:nvGrpSpPr>
          <p:cNvPr id="118" name="Google Shape;118;p7"/>
          <p:cNvGrpSpPr/>
          <p:nvPr/>
        </p:nvGrpSpPr>
        <p:grpSpPr>
          <a:xfrm>
            <a:off x="269209" y="364875"/>
            <a:ext cx="8605147" cy="4413775"/>
            <a:chOff x="338850" y="364863"/>
            <a:chExt cx="8466300" cy="4413775"/>
          </a:xfrm>
        </p:grpSpPr>
        <p:cxnSp>
          <p:nvCxnSpPr>
            <p:cNvPr id="119" name="Google Shape;119;p7"/>
            <p:cNvCxnSpPr/>
            <p:nvPr/>
          </p:nvCxnSpPr>
          <p:spPr>
            <a:xfrm>
              <a:off x="338850" y="364863"/>
              <a:ext cx="8466300" cy="0"/>
            </a:xfrm>
            <a:prstGeom prst="straightConnector1">
              <a:avLst/>
            </a:prstGeom>
            <a:noFill/>
            <a:ln cap="flat" cmpd="sng" w="9525">
              <a:solidFill>
                <a:schemeClr val="dk1"/>
              </a:solidFill>
              <a:prstDash val="solid"/>
              <a:round/>
              <a:headEnd len="med" w="med" type="none"/>
              <a:tailEnd len="med" w="med" type="none"/>
            </a:ln>
          </p:spPr>
        </p:cxnSp>
        <p:cxnSp>
          <p:nvCxnSpPr>
            <p:cNvPr id="120" name="Google Shape;120;p7"/>
            <p:cNvCxnSpPr/>
            <p:nvPr/>
          </p:nvCxnSpPr>
          <p:spPr>
            <a:xfrm>
              <a:off x="338850" y="4778638"/>
              <a:ext cx="8466300" cy="0"/>
            </a:xfrm>
            <a:prstGeom prst="straightConnector1">
              <a:avLst/>
            </a:prstGeom>
            <a:noFill/>
            <a:ln cap="flat" cmpd="sng" w="9525">
              <a:solidFill>
                <a:schemeClr val="dk1"/>
              </a:solidFill>
              <a:prstDash val="solid"/>
              <a:round/>
              <a:headEnd len="med" w="med" type="none"/>
              <a:tailEnd len="med" w="med" type="none"/>
            </a:ln>
          </p:spPr>
        </p:cxnSp>
      </p:grpSp>
      <p:grpSp>
        <p:nvGrpSpPr>
          <p:cNvPr id="121" name="Google Shape;121;p7"/>
          <p:cNvGrpSpPr/>
          <p:nvPr/>
        </p:nvGrpSpPr>
        <p:grpSpPr>
          <a:xfrm rot="5400000">
            <a:off x="146180" y="662509"/>
            <a:ext cx="389720" cy="143686"/>
            <a:chOff x="8041030" y="4460284"/>
            <a:chExt cx="389720" cy="143686"/>
          </a:xfrm>
        </p:grpSpPr>
        <p:grpSp>
          <p:nvGrpSpPr>
            <p:cNvPr id="122" name="Google Shape;122;p7"/>
            <p:cNvGrpSpPr/>
            <p:nvPr/>
          </p:nvGrpSpPr>
          <p:grpSpPr>
            <a:xfrm>
              <a:off x="8041030" y="4460284"/>
              <a:ext cx="157579" cy="143686"/>
              <a:chOff x="2574625" y="1658650"/>
              <a:chExt cx="2081625" cy="1898100"/>
            </a:xfrm>
          </p:grpSpPr>
          <p:sp>
            <p:nvSpPr>
              <p:cNvPr id="123" name="Google Shape;123;p7"/>
              <p:cNvSpPr/>
              <p:nvPr/>
            </p:nvSpPr>
            <p:spPr>
              <a:xfrm>
                <a:off x="3713125" y="2406325"/>
                <a:ext cx="943125" cy="404450"/>
              </a:xfrm>
              <a:custGeom>
                <a:rect b="b" l="l" r="r" t="t"/>
                <a:pathLst>
                  <a:path extrusionOk="0" h="16178" w="37725">
                    <a:moveTo>
                      <a:pt x="28888" y="15226"/>
                    </a:moveTo>
                    <a:lnTo>
                      <a:pt x="1" y="8089"/>
                    </a:lnTo>
                    <a:lnTo>
                      <a:pt x="28888" y="952"/>
                    </a:lnTo>
                    <a:cubicBezTo>
                      <a:pt x="33510" y="1"/>
                      <a:pt x="37725" y="3467"/>
                      <a:pt x="37725" y="8089"/>
                    </a:cubicBezTo>
                    <a:cubicBezTo>
                      <a:pt x="37725" y="12643"/>
                      <a:pt x="33510" y="16178"/>
                      <a:pt x="28888" y="1522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7"/>
              <p:cNvSpPr/>
              <p:nvPr/>
            </p:nvSpPr>
            <p:spPr>
              <a:xfrm>
                <a:off x="3665550" y="1660350"/>
                <a:ext cx="593075" cy="864950"/>
              </a:xfrm>
              <a:custGeom>
                <a:rect b="b" l="l" r="r" t="t"/>
                <a:pathLst>
                  <a:path extrusionOk="0" h="34598" w="23723">
                    <a:moveTo>
                      <a:pt x="20664" y="13323"/>
                    </a:moveTo>
                    <a:lnTo>
                      <a:pt x="0" y="34598"/>
                    </a:lnTo>
                    <a:lnTo>
                      <a:pt x="8293" y="6322"/>
                    </a:lnTo>
                    <a:cubicBezTo>
                      <a:pt x="9720" y="1972"/>
                      <a:pt x="14886" y="1"/>
                      <a:pt x="18896" y="2312"/>
                    </a:cubicBezTo>
                    <a:cubicBezTo>
                      <a:pt x="22907" y="4555"/>
                      <a:pt x="23722" y="9856"/>
                      <a:pt x="20664" y="1332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
              <p:cNvSpPr/>
              <p:nvPr/>
            </p:nvSpPr>
            <p:spPr>
              <a:xfrm>
                <a:off x="2972250" y="2691800"/>
                <a:ext cx="594775" cy="864950"/>
              </a:xfrm>
              <a:custGeom>
                <a:rect b="b" l="l" r="r" t="t"/>
                <a:pathLst>
                  <a:path extrusionOk="0" h="34598" w="23791">
                    <a:moveTo>
                      <a:pt x="4894" y="32355"/>
                    </a:moveTo>
                    <a:cubicBezTo>
                      <a:pt x="952" y="30044"/>
                      <a:pt x="0" y="24674"/>
                      <a:pt x="3127" y="21208"/>
                    </a:cubicBezTo>
                    <a:lnTo>
                      <a:pt x="23790" y="1"/>
                    </a:lnTo>
                    <a:lnTo>
                      <a:pt x="15566" y="28277"/>
                    </a:lnTo>
                    <a:cubicBezTo>
                      <a:pt x="14070" y="32695"/>
                      <a:pt x="8905" y="34598"/>
                      <a:pt x="4894" y="3235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7"/>
              <p:cNvSpPr/>
              <p:nvPr/>
            </p:nvSpPr>
            <p:spPr>
              <a:xfrm>
                <a:off x="2972250" y="1658650"/>
                <a:ext cx="594775" cy="864950"/>
              </a:xfrm>
              <a:custGeom>
                <a:rect b="b" l="l" r="r" t="t"/>
                <a:pathLst>
                  <a:path extrusionOk="0" h="34598" w="23791">
                    <a:moveTo>
                      <a:pt x="4894" y="2312"/>
                    </a:moveTo>
                    <a:cubicBezTo>
                      <a:pt x="8905" y="1"/>
                      <a:pt x="14070" y="1972"/>
                      <a:pt x="15566" y="6322"/>
                    </a:cubicBezTo>
                    <a:lnTo>
                      <a:pt x="23790" y="34598"/>
                    </a:lnTo>
                    <a:lnTo>
                      <a:pt x="3127" y="13323"/>
                    </a:lnTo>
                    <a:cubicBezTo>
                      <a:pt x="0" y="9924"/>
                      <a:pt x="816" y="4623"/>
                      <a:pt x="4894" y="231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7"/>
              <p:cNvSpPr/>
              <p:nvPr/>
            </p:nvSpPr>
            <p:spPr>
              <a:xfrm>
                <a:off x="2574625" y="2406325"/>
                <a:ext cx="943100" cy="404450"/>
              </a:xfrm>
              <a:custGeom>
                <a:rect b="b" l="l" r="r" t="t"/>
                <a:pathLst>
                  <a:path extrusionOk="0" h="16178" w="37724">
                    <a:moveTo>
                      <a:pt x="8836" y="15226"/>
                    </a:moveTo>
                    <a:cubicBezTo>
                      <a:pt x="4282" y="16178"/>
                      <a:pt x="0" y="12643"/>
                      <a:pt x="0" y="8089"/>
                    </a:cubicBezTo>
                    <a:cubicBezTo>
                      <a:pt x="0" y="3467"/>
                      <a:pt x="4282" y="1"/>
                      <a:pt x="8836" y="952"/>
                    </a:cubicBezTo>
                    <a:lnTo>
                      <a:pt x="37724" y="808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7"/>
              <p:cNvSpPr/>
              <p:nvPr/>
            </p:nvSpPr>
            <p:spPr>
              <a:xfrm>
                <a:off x="3663850" y="2693500"/>
                <a:ext cx="594775" cy="863250"/>
              </a:xfrm>
              <a:custGeom>
                <a:rect b="b" l="l" r="r" t="t"/>
                <a:pathLst>
                  <a:path extrusionOk="0" h="34530" w="23791">
                    <a:moveTo>
                      <a:pt x="18896" y="32287"/>
                    </a:moveTo>
                    <a:cubicBezTo>
                      <a:pt x="14886" y="34530"/>
                      <a:pt x="9720" y="32627"/>
                      <a:pt x="8293" y="28277"/>
                    </a:cubicBezTo>
                    <a:lnTo>
                      <a:pt x="1" y="1"/>
                    </a:lnTo>
                    <a:lnTo>
                      <a:pt x="20664" y="21208"/>
                    </a:lnTo>
                    <a:cubicBezTo>
                      <a:pt x="23790" y="24606"/>
                      <a:pt x="22975" y="29976"/>
                      <a:pt x="18896" y="3228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 name="Google Shape;129;p7"/>
            <p:cNvGrpSpPr/>
            <p:nvPr/>
          </p:nvGrpSpPr>
          <p:grpSpPr>
            <a:xfrm>
              <a:off x="8273171" y="4460284"/>
              <a:ext cx="157579" cy="143686"/>
              <a:chOff x="2574625" y="1658650"/>
              <a:chExt cx="2081625" cy="1898100"/>
            </a:xfrm>
          </p:grpSpPr>
          <p:sp>
            <p:nvSpPr>
              <p:cNvPr id="130" name="Google Shape;130;p7"/>
              <p:cNvSpPr/>
              <p:nvPr/>
            </p:nvSpPr>
            <p:spPr>
              <a:xfrm>
                <a:off x="3713125" y="2406325"/>
                <a:ext cx="943125" cy="404450"/>
              </a:xfrm>
              <a:custGeom>
                <a:rect b="b" l="l" r="r" t="t"/>
                <a:pathLst>
                  <a:path extrusionOk="0" h="16178" w="37725">
                    <a:moveTo>
                      <a:pt x="28888" y="15226"/>
                    </a:moveTo>
                    <a:lnTo>
                      <a:pt x="1" y="8089"/>
                    </a:lnTo>
                    <a:lnTo>
                      <a:pt x="28888" y="952"/>
                    </a:lnTo>
                    <a:cubicBezTo>
                      <a:pt x="33510" y="1"/>
                      <a:pt x="37725" y="3467"/>
                      <a:pt x="37725" y="8089"/>
                    </a:cubicBezTo>
                    <a:cubicBezTo>
                      <a:pt x="37725" y="12643"/>
                      <a:pt x="33510" y="16178"/>
                      <a:pt x="28888" y="1522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7"/>
              <p:cNvSpPr/>
              <p:nvPr/>
            </p:nvSpPr>
            <p:spPr>
              <a:xfrm>
                <a:off x="3665550" y="1660350"/>
                <a:ext cx="593075" cy="864950"/>
              </a:xfrm>
              <a:custGeom>
                <a:rect b="b" l="l" r="r" t="t"/>
                <a:pathLst>
                  <a:path extrusionOk="0" h="34598" w="23723">
                    <a:moveTo>
                      <a:pt x="20664" y="13323"/>
                    </a:moveTo>
                    <a:lnTo>
                      <a:pt x="0" y="34598"/>
                    </a:lnTo>
                    <a:lnTo>
                      <a:pt x="8293" y="6322"/>
                    </a:lnTo>
                    <a:cubicBezTo>
                      <a:pt x="9720" y="1972"/>
                      <a:pt x="14886" y="1"/>
                      <a:pt x="18896" y="2312"/>
                    </a:cubicBezTo>
                    <a:cubicBezTo>
                      <a:pt x="22907" y="4555"/>
                      <a:pt x="23722" y="9856"/>
                      <a:pt x="20664" y="1332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7"/>
              <p:cNvSpPr/>
              <p:nvPr/>
            </p:nvSpPr>
            <p:spPr>
              <a:xfrm>
                <a:off x="2972250" y="2691800"/>
                <a:ext cx="594775" cy="864950"/>
              </a:xfrm>
              <a:custGeom>
                <a:rect b="b" l="l" r="r" t="t"/>
                <a:pathLst>
                  <a:path extrusionOk="0" h="34598" w="23791">
                    <a:moveTo>
                      <a:pt x="4894" y="32355"/>
                    </a:moveTo>
                    <a:cubicBezTo>
                      <a:pt x="952" y="30044"/>
                      <a:pt x="0" y="24674"/>
                      <a:pt x="3127" y="21208"/>
                    </a:cubicBezTo>
                    <a:lnTo>
                      <a:pt x="23790" y="1"/>
                    </a:lnTo>
                    <a:lnTo>
                      <a:pt x="15566" y="28277"/>
                    </a:lnTo>
                    <a:cubicBezTo>
                      <a:pt x="14070" y="32695"/>
                      <a:pt x="8905" y="34598"/>
                      <a:pt x="4894" y="3235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7"/>
              <p:cNvSpPr/>
              <p:nvPr/>
            </p:nvSpPr>
            <p:spPr>
              <a:xfrm>
                <a:off x="2972250" y="1658650"/>
                <a:ext cx="594775" cy="864950"/>
              </a:xfrm>
              <a:custGeom>
                <a:rect b="b" l="l" r="r" t="t"/>
                <a:pathLst>
                  <a:path extrusionOk="0" h="34598" w="23791">
                    <a:moveTo>
                      <a:pt x="4894" y="2312"/>
                    </a:moveTo>
                    <a:cubicBezTo>
                      <a:pt x="8905" y="1"/>
                      <a:pt x="14070" y="1972"/>
                      <a:pt x="15566" y="6322"/>
                    </a:cubicBezTo>
                    <a:lnTo>
                      <a:pt x="23790" y="34598"/>
                    </a:lnTo>
                    <a:lnTo>
                      <a:pt x="3127" y="13323"/>
                    </a:lnTo>
                    <a:cubicBezTo>
                      <a:pt x="0" y="9924"/>
                      <a:pt x="816" y="4623"/>
                      <a:pt x="4894" y="231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7"/>
              <p:cNvSpPr/>
              <p:nvPr/>
            </p:nvSpPr>
            <p:spPr>
              <a:xfrm>
                <a:off x="2574625" y="2406325"/>
                <a:ext cx="943100" cy="404450"/>
              </a:xfrm>
              <a:custGeom>
                <a:rect b="b" l="l" r="r" t="t"/>
                <a:pathLst>
                  <a:path extrusionOk="0" h="16178" w="37724">
                    <a:moveTo>
                      <a:pt x="8836" y="15226"/>
                    </a:moveTo>
                    <a:cubicBezTo>
                      <a:pt x="4282" y="16178"/>
                      <a:pt x="0" y="12643"/>
                      <a:pt x="0" y="8089"/>
                    </a:cubicBezTo>
                    <a:cubicBezTo>
                      <a:pt x="0" y="3467"/>
                      <a:pt x="4282" y="1"/>
                      <a:pt x="8836" y="952"/>
                    </a:cubicBezTo>
                    <a:lnTo>
                      <a:pt x="37724" y="808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7"/>
              <p:cNvSpPr/>
              <p:nvPr/>
            </p:nvSpPr>
            <p:spPr>
              <a:xfrm>
                <a:off x="3663850" y="2693500"/>
                <a:ext cx="594775" cy="863250"/>
              </a:xfrm>
              <a:custGeom>
                <a:rect b="b" l="l" r="r" t="t"/>
                <a:pathLst>
                  <a:path extrusionOk="0" h="34530" w="23791">
                    <a:moveTo>
                      <a:pt x="18896" y="32287"/>
                    </a:moveTo>
                    <a:cubicBezTo>
                      <a:pt x="14886" y="34530"/>
                      <a:pt x="9720" y="32627"/>
                      <a:pt x="8293" y="28277"/>
                    </a:cubicBezTo>
                    <a:lnTo>
                      <a:pt x="1" y="1"/>
                    </a:lnTo>
                    <a:lnTo>
                      <a:pt x="20664" y="21208"/>
                    </a:lnTo>
                    <a:cubicBezTo>
                      <a:pt x="23790" y="24606"/>
                      <a:pt x="22975" y="29976"/>
                      <a:pt x="18896" y="3228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36" name="Shape 136"/>
        <p:cNvGrpSpPr/>
        <p:nvPr/>
      </p:nvGrpSpPr>
      <p:grpSpPr>
        <a:xfrm>
          <a:off x="0" y="0"/>
          <a:ext cx="0" cy="0"/>
          <a:chOff x="0" y="0"/>
          <a:chExt cx="0" cy="0"/>
        </a:xfrm>
      </p:grpSpPr>
      <p:sp>
        <p:nvSpPr>
          <p:cNvPr id="137" name="Google Shape;137;p8"/>
          <p:cNvSpPr txBox="1"/>
          <p:nvPr>
            <p:ph type="title"/>
          </p:nvPr>
        </p:nvSpPr>
        <p:spPr>
          <a:xfrm>
            <a:off x="2317950" y="2283200"/>
            <a:ext cx="4508100" cy="22116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5000"/>
              <a:buNone/>
              <a:defRPr sz="5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138" name="Google Shape;138;p8"/>
          <p:cNvGrpSpPr/>
          <p:nvPr/>
        </p:nvGrpSpPr>
        <p:grpSpPr>
          <a:xfrm>
            <a:off x="269209" y="364875"/>
            <a:ext cx="8605147" cy="4413775"/>
            <a:chOff x="338850" y="364863"/>
            <a:chExt cx="8466300" cy="4413775"/>
          </a:xfrm>
        </p:grpSpPr>
        <p:cxnSp>
          <p:nvCxnSpPr>
            <p:cNvPr id="139" name="Google Shape;139;p8"/>
            <p:cNvCxnSpPr/>
            <p:nvPr/>
          </p:nvCxnSpPr>
          <p:spPr>
            <a:xfrm>
              <a:off x="338850" y="364863"/>
              <a:ext cx="8466300" cy="0"/>
            </a:xfrm>
            <a:prstGeom prst="straightConnector1">
              <a:avLst/>
            </a:prstGeom>
            <a:noFill/>
            <a:ln cap="flat" cmpd="sng" w="9525">
              <a:solidFill>
                <a:schemeClr val="dk1"/>
              </a:solidFill>
              <a:prstDash val="solid"/>
              <a:round/>
              <a:headEnd len="med" w="med" type="none"/>
              <a:tailEnd len="med" w="med" type="none"/>
            </a:ln>
          </p:spPr>
        </p:cxnSp>
        <p:cxnSp>
          <p:nvCxnSpPr>
            <p:cNvPr id="140" name="Google Shape;140;p8"/>
            <p:cNvCxnSpPr/>
            <p:nvPr/>
          </p:nvCxnSpPr>
          <p:spPr>
            <a:xfrm>
              <a:off x="338850" y="4778638"/>
              <a:ext cx="8466300" cy="0"/>
            </a:xfrm>
            <a:prstGeom prst="straightConnector1">
              <a:avLst/>
            </a:prstGeom>
            <a:noFill/>
            <a:ln cap="flat" cmpd="sng" w="9525">
              <a:solidFill>
                <a:schemeClr val="dk1"/>
              </a:solidFill>
              <a:prstDash val="solid"/>
              <a:round/>
              <a:headEnd len="med" w="med" type="none"/>
              <a:tailEnd len="med" w="med" type="none"/>
            </a:ln>
          </p:spPr>
        </p:cxnSp>
      </p:grpSp>
      <p:grpSp>
        <p:nvGrpSpPr>
          <p:cNvPr id="141" name="Google Shape;141;p8"/>
          <p:cNvGrpSpPr/>
          <p:nvPr/>
        </p:nvGrpSpPr>
        <p:grpSpPr>
          <a:xfrm>
            <a:off x="3385324" y="457223"/>
            <a:ext cx="2373351" cy="2044932"/>
            <a:chOff x="3432646" y="457223"/>
            <a:chExt cx="2373351" cy="2044932"/>
          </a:xfrm>
        </p:grpSpPr>
        <p:grpSp>
          <p:nvGrpSpPr>
            <p:cNvPr id="142" name="Google Shape;142;p8"/>
            <p:cNvGrpSpPr/>
            <p:nvPr/>
          </p:nvGrpSpPr>
          <p:grpSpPr>
            <a:xfrm rot="3542364">
              <a:off x="4085062" y="754225"/>
              <a:ext cx="1451061" cy="1451061"/>
              <a:chOff x="-455530" y="351567"/>
              <a:chExt cx="1555200" cy="1555200"/>
            </a:xfrm>
          </p:grpSpPr>
          <p:sp>
            <p:nvSpPr>
              <p:cNvPr id="143" name="Google Shape;143;p8"/>
              <p:cNvSpPr/>
              <p:nvPr/>
            </p:nvSpPr>
            <p:spPr>
              <a:xfrm rot="9370420">
                <a:off x="-267584" y="539513"/>
                <a:ext cx="1179308" cy="1179308"/>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
              <p:cNvSpPr/>
              <p:nvPr/>
            </p:nvSpPr>
            <p:spPr>
              <a:xfrm>
                <a:off x="671950" y="1525900"/>
                <a:ext cx="82500" cy="82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 name="Google Shape;145;p8"/>
            <p:cNvGrpSpPr/>
            <p:nvPr/>
          </p:nvGrpSpPr>
          <p:grpSpPr>
            <a:xfrm rot="-8387701">
              <a:off x="3729581" y="754157"/>
              <a:ext cx="1451064" cy="1451064"/>
              <a:chOff x="-455530" y="351567"/>
              <a:chExt cx="1555200" cy="1555200"/>
            </a:xfrm>
          </p:grpSpPr>
          <p:sp>
            <p:nvSpPr>
              <p:cNvPr id="146" name="Google Shape;146;p8"/>
              <p:cNvSpPr/>
              <p:nvPr/>
            </p:nvSpPr>
            <p:spPr>
              <a:xfrm rot="9370420">
                <a:off x="-267584" y="539513"/>
                <a:ext cx="1179308" cy="1179308"/>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8"/>
              <p:cNvSpPr/>
              <p:nvPr/>
            </p:nvSpPr>
            <p:spPr>
              <a:xfrm>
                <a:off x="671950" y="1525900"/>
                <a:ext cx="82500" cy="82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8" name="Shape 148"/>
        <p:cNvGrpSpPr/>
        <p:nvPr/>
      </p:nvGrpSpPr>
      <p:grpSpPr>
        <a:xfrm>
          <a:off x="0" y="0"/>
          <a:ext cx="0" cy="0"/>
          <a:chOff x="0" y="0"/>
          <a:chExt cx="0" cy="0"/>
        </a:xfrm>
      </p:grpSpPr>
      <p:sp>
        <p:nvSpPr>
          <p:cNvPr id="149" name="Google Shape;149;p9"/>
          <p:cNvSpPr txBox="1"/>
          <p:nvPr>
            <p:ph type="title"/>
          </p:nvPr>
        </p:nvSpPr>
        <p:spPr>
          <a:xfrm>
            <a:off x="2135550" y="1189100"/>
            <a:ext cx="48729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5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50" name="Google Shape;150;p9"/>
          <p:cNvSpPr txBox="1"/>
          <p:nvPr>
            <p:ph idx="1" type="subTitle"/>
          </p:nvPr>
        </p:nvSpPr>
        <p:spPr>
          <a:xfrm>
            <a:off x="2135550" y="3153500"/>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151" name="Google Shape;151;p9"/>
          <p:cNvGrpSpPr/>
          <p:nvPr/>
        </p:nvGrpSpPr>
        <p:grpSpPr>
          <a:xfrm>
            <a:off x="269209" y="364875"/>
            <a:ext cx="8605147" cy="4413775"/>
            <a:chOff x="338850" y="364863"/>
            <a:chExt cx="8466300" cy="4413775"/>
          </a:xfrm>
        </p:grpSpPr>
        <p:cxnSp>
          <p:nvCxnSpPr>
            <p:cNvPr id="152" name="Google Shape;152;p9"/>
            <p:cNvCxnSpPr/>
            <p:nvPr/>
          </p:nvCxnSpPr>
          <p:spPr>
            <a:xfrm>
              <a:off x="338850" y="364863"/>
              <a:ext cx="8466300" cy="0"/>
            </a:xfrm>
            <a:prstGeom prst="straightConnector1">
              <a:avLst/>
            </a:prstGeom>
            <a:noFill/>
            <a:ln cap="flat" cmpd="sng" w="9525">
              <a:solidFill>
                <a:schemeClr val="dk1"/>
              </a:solidFill>
              <a:prstDash val="solid"/>
              <a:round/>
              <a:headEnd len="med" w="med" type="none"/>
              <a:tailEnd len="med" w="med" type="none"/>
            </a:ln>
          </p:spPr>
        </p:cxnSp>
        <p:cxnSp>
          <p:nvCxnSpPr>
            <p:cNvPr id="153" name="Google Shape;153;p9"/>
            <p:cNvCxnSpPr/>
            <p:nvPr/>
          </p:nvCxnSpPr>
          <p:spPr>
            <a:xfrm>
              <a:off x="338850" y="4778638"/>
              <a:ext cx="8466300" cy="0"/>
            </a:xfrm>
            <a:prstGeom prst="straightConnector1">
              <a:avLst/>
            </a:prstGeom>
            <a:noFill/>
            <a:ln cap="flat" cmpd="sng" w="9525">
              <a:solidFill>
                <a:schemeClr val="dk1"/>
              </a:solidFill>
              <a:prstDash val="solid"/>
              <a:round/>
              <a:headEnd len="med" w="med" type="none"/>
              <a:tailEnd len="med" w="med" type="none"/>
            </a:ln>
          </p:spPr>
        </p:cxnSp>
      </p:grpSp>
      <p:grpSp>
        <p:nvGrpSpPr>
          <p:cNvPr id="154" name="Google Shape;154;p9"/>
          <p:cNvGrpSpPr/>
          <p:nvPr/>
        </p:nvGrpSpPr>
        <p:grpSpPr>
          <a:xfrm>
            <a:off x="8252481" y="4460295"/>
            <a:ext cx="621873" cy="143698"/>
            <a:chOff x="6866421" y="671425"/>
            <a:chExt cx="1012822" cy="234036"/>
          </a:xfrm>
        </p:grpSpPr>
        <p:grpSp>
          <p:nvGrpSpPr>
            <p:cNvPr id="155" name="Google Shape;155;p9"/>
            <p:cNvGrpSpPr/>
            <p:nvPr/>
          </p:nvGrpSpPr>
          <p:grpSpPr>
            <a:xfrm>
              <a:off x="6866421" y="671425"/>
              <a:ext cx="256664" cy="234036"/>
              <a:chOff x="2574625" y="1658650"/>
              <a:chExt cx="2081625" cy="1898100"/>
            </a:xfrm>
          </p:grpSpPr>
          <p:sp>
            <p:nvSpPr>
              <p:cNvPr id="156" name="Google Shape;156;p9"/>
              <p:cNvSpPr/>
              <p:nvPr/>
            </p:nvSpPr>
            <p:spPr>
              <a:xfrm>
                <a:off x="3713125" y="2406325"/>
                <a:ext cx="943125" cy="404450"/>
              </a:xfrm>
              <a:custGeom>
                <a:rect b="b" l="l" r="r" t="t"/>
                <a:pathLst>
                  <a:path extrusionOk="0" h="16178" w="37725">
                    <a:moveTo>
                      <a:pt x="28888" y="15226"/>
                    </a:moveTo>
                    <a:lnTo>
                      <a:pt x="1" y="8089"/>
                    </a:lnTo>
                    <a:lnTo>
                      <a:pt x="28888" y="952"/>
                    </a:lnTo>
                    <a:cubicBezTo>
                      <a:pt x="33510" y="1"/>
                      <a:pt x="37725" y="3467"/>
                      <a:pt x="37725" y="8089"/>
                    </a:cubicBezTo>
                    <a:cubicBezTo>
                      <a:pt x="37725" y="12643"/>
                      <a:pt x="33510" y="16178"/>
                      <a:pt x="28888" y="1522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9"/>
              <p:cNvSpPr/>
              <p:nvPr/>
            </p:nvSpPr>
            <p:spPr>
              <a:xfrm>
                <a:off x="3665550" y="1660350"/>
                <a:ext cx="593075" cy="864950"/>
              </a:xfrm>
              <a:custGeom>
                <a:rect b="b" l="l" r="r" t="t"/>
                <a:pathLst>
                  <a:path extrusionOk="0" h="34598" w="23723">
                    <a:moveTo>
                      <a:pt x="20664" y="13323"/>
                    </a:moveTo>
                    <a:lnTo>
                      <a:pt x="0" y="34598"/>
                    </a:lnTo>
                    <a:lnTo>
                      <a:pt x="8293" y="6322"/>
                    </a:lnTo>
                    <a:cubicBezTo>
                      <a:pt x="9720" y="1972"/>
                      <a:pt x="14886" y="1"/>
                      <a:pt x="18896" y="2312"/>
                    </a:cubicBezTo>
                    <a:cubicBezTo>
                      <a:pt x="22907" y="4555"/>
                      <a:pt x="23722" y="9856"/>
                      <a:pt x="20664" y="1332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
              <p:cNvSpPr/>
              <p:nvPr/>
            </p:nvSpPr>
            <p:spPr>
              <a:xfrm>
                <a:off x="2972250" y="2691800"/>
                <a:ext cx="594775" cy="864950"/>
              </a:xfrm>
              <a:custGeom>
                <a:rect b="b" l="l" r="r" t="t"/>
                <a:pathLst>
                  <a:path extrusionOk="0" h="34598" w="23791">
                    <a:moveTo>
                      <a:pt x="4894" y="32355"/>
                    </a:moveTo>
                    <a:cubicBezTo>
                      <a:pt x="952" y="30044"/>
                      <a:pt x="0" y="24674"/>
                      <a:pt x="3127" y="21208"/>
                    </a:cubicBezTo>
                    <a:lnTo>
                      <a:pt x="23790" y="1"/>
                    </a:lnTo>
                    <a:lnTo>
                      <a:pt x="15566" y="28277"/>
                    </a:lnTo>
                    <a:cubicBezTo>
                      <a:pt x="14070" y="32695"/>
                      <a:pt x="8905" y="34598"/>
                      <a:pt x="4894" y="3235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9"/>
              <p:cNvSpPr/>
              <p:nvPr/>
            </p:nvSpPr>
            <p:spPr>
              <a:xfrm>
                <a:off x="2972250" y="1658650"/>
                <a:ext cx="594775" cy="864950"/>
              </a:xfrm>
              <a:custGeom>
                <a:rect b="b" l="l" r="r" t="t"/>
                <a:pathLst>
                  <a:path extrusionOk="0" h="34598" w="23791">
                    <a:moveTo>
                      <a:pt x="4894" y="2312"/>
                    </a:moveTo>
                    <a:cubicBezTo>
                      <a:pt x="8905" y="1"/>
                      <a:pt x="14070" y="1972"/>
                      <a:pt x="15566" y="6322"/>
                    </a:cubicBezTo>
                    <a:lnTo>
                      <a:pt x="23790" y="34598"/>
                    </a:lnTo>
                    <a:lnTo>
                      <a:pt x="3127" y="13323"/>
                    </a:lnTo>
                    <a:cubicBezTo>
                      <a:pt x="0" y="9924"/>
                      <a:pt x="816" y="4623"/>
                      <a:pt x="4894" y="231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9"/>
              <p:cNvSpPr/>
              <p:nvPr/>
            </p:nvSpPr>
            <p:spPr>
              <a:xfrm>
                <a:off x="2574625" y="2406325"/>
                <a:ext cx="943100" cy="404450"/>
              </a:xfrm>
              <a:custGeom>
                <a:rect b="b" l="l" r="r" t="t"/>
                <a:pathLst>
                  <a:path extrusionOk="0" h="16178" w="37724">
                    <a:moveTo>
                      <a:pt x="8836" y="15226"/>
                    </a:moveTo>
                    <a:cubicBezTo>
                      <a:pt x="4282" y="16178"/>
                      <a:pt x="0" y="12643"/>
                      <a:pt x="0" y="8089"/>
                    </a:cubicBezTo>
                    <a:cubicBezTo>
                      <a:pt x="0" y="3467"/>
                      <a:pt x="4282" y="1"/>
                      <a:pt x="8836" y="952"/>
                    </a:cubicBezTo>
                    <a:lnTo>
                      <a:pt x="37724" y="808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9"/>
              <p:cNvSpPr/>
              <p:nvPr/>
            </p:nvSpPr>
            <p:spPr>
              <a:xfrm>
                <a:off x="3663850" y="2693500"/>
                <a:ext cx="594775" cy="863250"/>
              </a:xfrm>
              <a:custGeom>
                <a:rect b="b" l="l" r="r" t="t"/>
                <a:pathLst>
                  <a:path extrusionOk="0" h="34530" w="23791">
                    <a:moveTo>
                      <a:pt x="18896" y="32287"/>
                    </a:moveTo>
                    <a:cubicBezTo>
                      <a:pt x="14886" y="34530"/>
                      <a:pt x="9720" y="32627"/>
                      <a:pt x="8293" y="28277"/>
                    </a:cubicBezTo>
                    <a:lnTo>
                      <a:pt x="1" y="1"/>
                    </a:lnTo>
                    <a:lnTo>
                      <a:pt x="20664" y="21208"/>
                    </a:lnTo>
                    <a:cubicBezTo>
                      <a:pt x="23790" y="24606"/>
                      <a:pt x="22975" y="29976"/>
                      <a:pt x="18896" y="3228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 name="Google Shape;162;p9"/>
            <p:cNvGrpSpPr/>
            <p:nvPr/>
          </p:nvGrpSpPr>
          <p:grpSpPr>
            <a:xfrm>
              <a:off x="7244500" y="671425"/>
              <a:ext cx="256664" cy="234036"/>
              <a:chOff x="2574625" y="1658650"/>
              <a:chExt cx="2081625" cy="1898100"/>
            </a:xfrm>
          </p:grpSpPr>
          <p:sp>
            <p:nvSpPr>
              <p:cNvPr id="163" name="Google Shape;163;p9"/>
              <p:cNvSpPr/>
              <p:nvPr/>
            </p:nvSpPr>
            <p:spPr>
              <a:xfrm>
                <a:off x="3713125" y="2406325"/>
                <a:ext cx="943125" cy="404450"/>
              </a:xfrm>
              <a:custGeom>
                <a:rect b="b" l="l" r="r" t="t"/>
                <a:pathLst>
                  <a:path extrusionOk="0" h="16178" w="37725">
                    <a:moveTo>
                      <a:pt x="28888" y="15226"/>
                    </a:moveTo>
                    <a:lnTo>
                      <a:pt x="1" y="8089"/>
                    </a:lnTo>
                    <a:lnTo>
                      <a:pt x="28888" y="952"/>
                    </a:lnTo>
                    <a:cubicBezTo>
                      <a:pt x="33510" y="1"/>
                      <a:pt x="37725" y="3467"/>
                      <a:pt x="37725" y="8089"/>
                    </a:cubicBezTo>
                    <a:cubicBezTo>
                      <a:pt x="37725" y="12643"/>
                      <a:pt x="33510" y="16178"/>
                      <a:pt x="28888" y="1522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9"/>
              <p:cNvSpPr/>
              <p:nvPr/>
            </p:nvSpPr>
            <p:spPr>
              <a:xfrm>
                <a:off x="3665550" y="1660350"/>
                <a:ext cx="593075" cy="864950"/>
              </a:xfrm>
              <a:custGeom>
                <a:rect b="b" l="l" r="r" t="t"/>
                <a:pathLst>
                  <a:path extrusionOk="0" h="34598" w="23723">
                    <a:moveTo>
                      <a:pt x="20664" y="13323"/>
                    </a:moveTo>
                    <a:lnTo>
                      <a:pt x="0" y="34598"/>
                    </a:lnTo>
                    <a:lnTo>
                      <a:pt x="8293" y="6322"/>
                    </a:lnTo>
                    <a:cubicBezTo>
                      <a:pt x="9720" y="1972"/>
                      <a:pt x="14886" y="1"/>
                      <a:pt x="18896" y="2312"/>
                    </a:cubicBezTo>
                    <a:cubicBezTo>
                      <a:pt x="22907" y="4555"/>
                      <a:pt x="23722" y="9856"/>
                      <a:pt x="20664" y="1332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9"/>
              <p:cNvSpPr/>
              <p:nvPr/>
            </p:nvSpPr>
            <p:spPr>
              <a:xfrm>
                <a:off x="2972250" y="2691800"/>
                <a:ext cx="594775" cy="864950"/>
              </a:xfrm>
              <a:custGeom>
                <a:rect b="b" l="l" r="r" t="t"/>
                <a:pathLst>
                  <a:path extrusionOk="0" h="34598" w="23791">
                    <a:moveTo>
                      <a:pt x="4894" y="32355"/>
                    </a:moveTo>
                    <a:cubicBezTo>
                      <a:pt x="952" y="30044"/>
                      <a:pt x="0" y="24674"/>
                      <a:pt x="3127" y="21208"/>
                    </a:cubicBezTo>
                    <a:lnTo>
                      <a:pt x="23790" y="1"/>
                    </a:lnTo>
                    <a:lnTo>
                      <a:pt x="15566" y="28277"/>
                    </a:lnTo>
                    <a:cubicBezTo>
                      <a:pt x="14070" y="32695"/>
                      <a:pt x="8905" y="34598"/>
                      <a:pt x="4894" y="3235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9"/>
              <p:cNvSpPr/>
              <p:nvPr/>
            </p:nvSpPr>
            <p:spPr>
              <a:xfrm>
                <a:off x="2972250" y="1658650"/>
                <a:ext cx="594775" cy="864950"/>
              </a:xfrm>
              <a:custGeom>
                <a:rect b="b" l="l" r="r" t="t"/>
                <a:pathLst>
                  <a:path extrusionOk="0" h="34598" w="23791">
                    <a:moveTo>
                      <a:pt x="4894" y="2312"/>
                    </a:moveTo>
                    <a:cubicBezTo>
                      <a:pt x="8905" y="1"/>
                      <a:pt x="14070" y="1972"/>
                      <a:pt x="15566" y="6322"/>
                    </a:cubicBezTo>
                    <a:lnTo>
                      <a:pt x="23790" y="34598"/>
                    </a:lnTo>
                    <a:lnTo>
                      <a:pt x="3127" y="13323"/>
                    </a:lnTo>
                    <a:cubicBezTo>
                      <a:pt x="0" y="9924"/>
                      <a:pt x="816" y="4623"/>
                      <a:pt x="4894" y="231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9"/>
              <p:cNvSpPr/>
              <p:nvPr/>
            </p:nvSpPr>
            <p:spPr>
              <a:xfrm>
                <a:off x="2574625" y="2406325"/>
                <a:ext cx="943100" cy="404450"/>
              </a:xfrm>
              <a:custGeom>
                <a:rect b="b" l="l" r="r" t="t"/>
                <a:pathLst>
                  <a:path extrusionOk="0" h="16178" w="37724">
                    <a:moveTo>
                      <a:pt x="8836" y="15226"/>
                    </a:moveTo>
                    <a:cubicBezTo>
                      <a:pt x="4282" y="16178"/>
                      <a:pt x="0" y="12643"/>
                      <a:pt x="0" y="8089"/>
                    </a:cubicBezTo>
                    <a:cubicBezTo>
                      <a:pt x="0" y="3467"/>
                      <a:pt x="4282" y="1"/>
                      <a:pt x="8836" y="952"/>
                    </a:cubicBezTo>
                    <a:lnTo>
                      <a:pt x="37724" y="808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9"/>
              <p:cNvSpPr/>
              <p:nvPr/>
            </p:nvSpPr>
            <p:spPr>
              <a:xfrm>
                <a:off x="3663850" y="2693500"/>
                <a:ext cx="594775" cy="863250"/>
              </a:xfrm>
              <a:custGeom>
                <a:rect b="b" l="l" r="r" t="t"/>
                <a:pathLst>
                  <a:path extrusionOk="0" h="34530" w="23791">
                    <a:moveTo>
                      <a:pt x="18896" y="32287"/>
                    </a:moveTo>
                    <a:cubicBezTo>
                      <a:pt x="14886" y="34530"/>
                      <a:pt x="9720" y="32627"/>
                      <a:pt x="8293" y="28277"/>
                    </a:cubicBezTo>
                    <a:lnTo>
                      <a:pt x="1" y="1"/>
                    </a:lnTo>
                    <a:lnTo>
                      <a:pt x="20664" y="21208"/>
                    </a:lnTo>
                    <a:cubicBezTo>
                      <a:pt x="23790" y="24606"/>
                      <a:pt x="22975" y="29976"/>
                      <a:pt x="18896" y="3228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9"/>
            <p:cNvGrpSpPr/>
            <p:nvPr/>
          </p:nvGrpSpPr>
          <p:grpSpPr>
            <a:xfrm>
              <a:off x="7622579" y="671425"/>
              <a:ext cx="256664" cy="234036"/>
              <a:chOff x="2574625" y="1658650"/>
              <a:chExt cx="2081625" cy="1898100"/>
            </a:xfrm>
          </p:grpSpPr>
          <p:sp>
            <p:nvSpPr>
              <p:cNvPr id="170" name="Google Shape;170;p9"/>
              <p:cNvSpPr/>
              <p:nvPr/>
            </p:nvSpPr>
            <p:spPr>
              <a:xfrm>
                <a:off x="3713125" y="2406325"/>
                <a:ext cx="943125" cy="404450"/>
              </a:xfrm>
              <a:custGeom>
                <a:rect b="b" l="l" r="r" t="t"/>
                <a:pathLst>
                  <a:path extrusionOk="0" h="16178" w="37725">
                    <a:moveTo>
                      <a:pt x="28888" y="15226"/>
                    </a:moveTo>
                    <a:lnTo>
                      <a:pt x="1" y="8089"/>
                    </a:lnTo>
                    <a:lnTo>
                      <a:pt x="28888" y="952"/>
                    </a:lnTo>
                    <a:cubicBezTo>
                      <a:pt x="33510" y="1"/>
                      <a:pt x="37725" y="3467"/>
                      <a:pt x="37725" y="8089"/>
                    </a:cubicBezTo>
                    <a:cubicBezTo>
                      <a:pt x="37725" y="12643"/>
                      <a:pt x="33510" y="16178"/>
                      <a:pt x="28888" y="1522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9"/>
              <p:cNvSpPr/>
              <p:nvPr/>
            </p:nvSpPr>
            <p:spPr>
              <a:xfrm>
                <a:off x="3665550" y="1660350"/>
                <a:ext cx="593075" cy="864950"/>
              </a:xfrm>
              <a:custGeom>
                <a:rect b="b" l="l" r="r" t="t"/>
                <a:pathLst>
                  <a:path extrusionOk="0" h="34598" w="23723">
                    <a:moveTo>
                      <a:pt x="20664" y="13323"/>
                    </a:moveTo>
                    <a:lnTo>
                      <a:pt x="0" y="34598"/>
                    </a:lnTo>
                    <a:lnTo>
                      <a:pt x="8293" y="6322"/>
                    </a:lnTo>
                    <a:cubicBezTo>
                      <a:pt x="9720" y="1972"/>
                      <a:pt x="14886" y="1"/>
                      <a:pt x="18896" y="2312"/>
                    </a:cubicBezTo>
                    <a:cubicBezTo>
                      <a:pt x="22907" y="4555"/>
                      <a:pt x="23722" y="9856"/>
                      <a:pt x="20664" y="1332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9"/>
              <p:cNvSpPr/>
              <p:nvPr/>
            </p:nvSpPr>
            <p:spPr>
              <a:xfrm>
                <a:off x="2972250" y="2691800"/>
                <a:ext cx="594775" cy="864950"/>
              </a:xfrm>
              <a:custGeom>
                <a:rect b="b" l="l" r="r" t="t"/>
                <a:pathLst>
                  <a:path extrusionOk="0" h="34598" w="23791">
                    <a:moveTo>
                      <a:pt x="4894" y="32355"/>
                    </a:moveTo>
                    <a:cubicBezTo>
                      <a:pt x="952" y="30044"/>
                      <a:pt x="0" y="24674"/>
                      <a:pt x="3127" y="21208"/>
                    </a:cubicBezTo>
                    <a:lnTo>
                      <a:pt x="23790" y="1"/>
                    </a:lnTo>
                    <a:lnTo>
                      <a:pt x="15566" y="28277"/>
                    </a:lnTo>
                    <a:cubicBezTo>
                      <a:pt x="14070" y="32695"/>
                      <a:pt x="8905" y="34598"/>
                      <a:pt x="4894" y="3235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9"/>
              <p:cNvSpPr/>
              <p:nvPr/>
            </p:nvSpPr>
            <p:spPr>
              <a:xfrm>
                <a:off x="2972250" y="1658650"/>
                <a:ext cx="594775" cy="864950"/>
              </a:xfrm>
              <a:custGeom>
                <a:rect b="b" l="l" r="r" t="t"/>
                <a:pathLst>
                  <a:path extrusionOk="0" h="34598" w="23791">
                    <a:moveTo>
                      <a:pt x="4894" y="2312"/>
                    </a:moveTo>
                    <a:cubicBezTo>
                      <a:pt x="8905" y="1"/>
                      <a:pt x="14070" y="1972"/>
                      <a:pt x="15566" y="6322"/>
                    </a:cubicBezTo>
                    <a:lnTo>
                      <a:pt x="23790" y="34598"/>
                    </a:lnTo>
                    <a:lnTo>
                      <a:pt x="3127" y="13323"/>
                    </a:lnTo>
                    <a:cubicBezTo>
                      <a:pt x="0" y="9924"/>
                      <a:pt x="816" y="4623"/>
                      <a:pt x="4894" y="231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9"/>
              <p:cNvSpPr/>
              <p:nvPr/>
            </p:nvSpPr>
            <p:spPr>
              <a:xfrm>
                <a:off x="2574625" y="2406325"/>
                <a:ext cx="943100" cy="404450"/>
              </a:xfrm>
              <a:custGeom>
                <a:rect b="b" l="l" r="r" t="t"/>
                <a:pathLst>
                  <a:path extrusionOk="0" h="16178" w="37724">
                    <a:moveTo>
                      <a:pt x="8836" y="15226"/>
                    </a:moveTo>
                    <a:cubicBezTo>
                      <a:pt x="4282" y="16178"/>
                      <a:pt x="0" y="12643"/>
                      <a:pt x="0" y="8089"/>
                    </a:cubicBezTo>
                    <a:cubicBezTo>
                      <a:pt x="0" y="3467"/>
                      <a:pt x="4282" y="1"/>
                      <a:pt x="8836" y="952"/>
                    </a:cubicBezTo>
                    <a:lnTo>
                      <a:pt x="37724" y="808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9"/>
              <p:cNvSpPr/>
              <p:nvPr/>
            </p:nvSpPr>
            <p:spPr>
              <a:xfrm>
                <a:off x="3663850" y="2693500"/>
                <a:ext cx="594775" cy="863250"/>
              </a:xfrm>
              <a:custGeom>
                <a:rect b="b" l="l" r="r" t="t"/>
                <a:pathLst>
                  <a:path extrusionOk="0" h="34530" w="23791">
                    <a:moveTo>
                      <a:pt x="18896" y="32287"/>
                    </a:moveTo>
                    <a:cubicBezTo>
                      <a:pt x="14886" y="34530"/>
                      <a:pt x="9720" y="32627"/>
                      <a:pt x="8293" y="28277"/>
                    </a:cubicBezTo>
                    <a:lnTo>
                      <a:pt x="1" y="1"/>
                    </a:lnTo>
                    <a:lnTo>
                      <a:pt x="20664" y="21208"/>
                    </a:lnTo>
                    <a:cubicBezTo>
                      <a:pt x="23790" y="24606"/>
                      <a:pt x="22975" y="29976"/>
                      <a:pt x="18896" y="3228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6" name="Google Shape;176;p9"/>
          <p:cNvGrpSpPr/>
          <p:nvPr/>
        </p:nvGrpSpPr>
        <p:grpSpPr>
          <a:xfrm>
            <a:off x="269206" y="539495"/>
            <a:ext cx="621873" cy="143698"/>
            <a:chOff x="6866421" y="671425"/>
            <a:chExt cx="1012822" cy="234036"/>
          </a:xfrm>
        </p:grpSpPr>
        <p:grpSp>
          <p:nvGrpSpPr>
            <p:cNvPr id="177" name="Google Shape;177;p9"/>
            <p:cNvGrpSpPr/>
            <p:nvPr/>
          </p:nvGrpSpPr>
          <p:grpSpPr>
            <a:xfrm>
              <a:off x="6866421" y="671425"/>
              <a:ext cx="256664" cy="234036"/>
              <a:chOff x="2574625" y="1658650"/>
              <a:chExt cx="2081625" cy="1898100"/>
            </a:xfrm>
          </p:grpSpPr>
          <p:sp>
            <p:nvSpPr>
              <p:cNvPr id="178" name="Google Shape;178;p9"/>
              <p:cNvSpPr/>
              <p:nvPr/>
            </p:nvSpPr>
            <p:spPr>
              <a:xfrm>
                <a:off x="3713125" y="2406325"/>
                <a:ext cx="943125" cy="404450"/>
              </a:xfrm>
              <a:custGeom>
                <a:rect b="b" l="l" r="r" t="t"/>
                <a:pathLst>
                  <a:path extrusionOk="0" h="16178" w="37725">
                    <a:moveTo>
                      <a:pt x="28888" y="15226"/>
                    </a:moveTo>
                    <a:lnTo>
                      <a:pt x="1" y="8089"/>
                    </a:lnTo>
                    <a:lnTo>
                      <a:pt x="28888" y="952"/>
                    </a:lnTo>
                    <a:cubicBezTo>
                      <a:pt x="33510" y="1"/>
                      <a:pt x="37725" y="3467"/>
                      <a:pt x="37725" y="8089"/>
                    </a:cubicBezTo>
                    <a:cubicBezTo>
                      <a:pt x="37725" y="12643"/>
                      <a:pt x="33510" y="16178"/>
                      <a:pt x="28888" y="1522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9"/>
              <p:cNvSpPr/>
              <p:nvPr/>
            </p:nvSpPr>
            <p:spPr>
              <a:xfrm>
                <a:off x="3665550" y="1660350"/>
                <a:ext cx="593075" cy="864950"/>
              </a:xfrm>
              <a:custGeom>
                <a:rect b="b" l="l" r="r" t="t"/>
                <a:pathLst>
                  <a:path extrusionOk="0" h="34598" w="23723">
                    <a:moveTo>
                      <a:pt x="20664" y="13323"/>
                    </a:moveTo>
                    <a:lnTo>
                      <a:pt x="0" y="34598"/>
                    </a:lnTo>
                    <a:lnTo>
                      <a:pt x="8293" y="6322"/>
                    </a:lnTo>
                    <a:cubicBezTo>
                      <a:pt x="9720" y="1972"/>
                      <a:pt x="14886" y="1"/>
                      <a:pt x="18896" y="2312"/>
                    </a:cubicBezTo>
                    <a:cubicBezTo>
                      <a:pt x="22907" y="4555"/>
                      <a:pt x="23722" y="9856"/>
                      <a:pt x="20664" y="1332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9"/>
              <p:cNvSpPr/>
              <p:nvPr/>
            </p:nvSpPr>
            <p:spPr>
              <a:xfrm>
                <a:off x="2972250" y="2691800"/>
                <a:ext cx="594775" cy="864950"/>
              </a:xfrm>
              <a:custGeom>
                <a:rect b="b" l="l" r="r" t="t"/>
                <a:pathLst>
                  <a:path extrusionOk="0" h="34598" w="23791">
                    <a:moveTo>
                      <a:pt x="4894" y="32355"/>
                    </a:moveTo>
                    <a:cubicBezTo>
                      <a:pt x="952" y="30044"/>
                      <a:pt x="0" y="24674"/>
                      <a:pt x="3127" y="21208"/>
                    </a:cubicBezTo>
                    <a:lnTo>
                      <a:pt x="23790" y="1"/>
                    </a:lnTo>
                    <a:lnTo>
                      <a:pt x="15566" y="28277"/>
                    </a:lnTo>
                    <a:cubicBezTo>
                      <a:pt x="14070" y="32695"/>
                      <a:pt x="8905" y="34598"/>
                      <a:pt x="4894" y="3235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9"/>
              <p:cNvSpPr/>
              <p:nvPr/>
            </p:nvSpPr>
            <p:spPr>
              <a:xfrm>
                <a:off x="2972250" y="1658650"/>
                <a:ext cx="594775" cy="864950"/>
              </a:xfrm>
              <a:custGeom>
                <a:rect b="b" l="l" r="r" t="t"/>
                <a:pathLst>
                  <a:path extrusionOk="0" h="34598" w="23791">
                    <a:moveTo>
                      <a:pt x="4894" y="2312"/>
                    </a:moveTo>
                    <a:cubicBezTo>
                      <a:pt x="8905" y="1"/>
                      <a:pt x="14070" y="1972"/>
                      <a:pt x="15566" y="6322"/>
                    </a:cubicBezTo>
                    <a:lnTo>
                      <a:pt x="23790" y="34598"/>
                    </a:lnTo>
                    <a:lnTo>
                      <a:pt x="3127" y="13323"/>
                    </a:lnTo>
                    <a:cubicBezTo>
                      <a:pt x="0" y="9924"/>
                      <a:pt x="816" y="4623"/>
                      <a:pt x="4894" y="231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9"/>
              <p:cNvSpPr/>
              <p:nvPr/>
            </p:nvSpPr>
            <p:spPr>
              <a:xfrm>
                <a:off x="2574625" y="2406325"/>
                <a:ext cx="943100" cy="404450"/>
              </a:xfrm>
              <a:custGeom>
                <a:rect b="b" l="l" r="r" t="t"/>
                <a:pathLst>
                  <a:path extrusionOk="0" h="16178" w="37724">
                    <a:moveTo>
                      <a:pt x="8836" y="15226"/>
                    </a:moveTo>
                    <a:cubicBezTo>
                      <a:pt x="4282" y="16178"/>
                      <a:pt x="0" y="12643"/>
                      <a:pt x="0" y="8089"/>
                    </a:cubicBezTo>
                    <a:cubicBezTo>
                      <a:pt x="0" y="3467"/>
                      <a:pt x="4282" y="1"/>
                      <a:pt x="8836" y="952"/>
                    </a:cubicBezTo>
                    <a:lnTo>
                      <a:pt x="37724" y="808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9"/>
              <p:cNvSpPr/>
              <p:nvPr/>
            </p:nvSpPr>
            <p:spPr>
              <a:xfrm>
                <a:off x="3663850" y="2693500"/>
                <a:ext cx="594775" cy="863250"/>
              </a:xfrm>
              <a:custGeom>
                <a:rect b="b" l="l" r="r" t="t"/>
                <a:pathLst>
                  <a:path extrusionOk="0" h="34530" w="23791">
                    <a:moveTo>
                      <a:pt x="18896" y="32287"/>
                    </a:moveTo>
                    <a:cubicBezTo>
                      <a:pt x="14886" y="34530"/>
                      <a:pt x="9720" y="32627"/>
                      <a:pt x="8293" y="28277"/>
                    </a:cubicBezTo>
                    <a:lnTo>
                      <a:pt x="1" y="1"/>
                    </a:lnTo>
                    <a:lnTo>
                      <a:pt x="20664" y="21208"/>
                    </a:lnTo>
                    <a:cubicBezTo>
                      <a:pt x="23790" y="24606"/>
                      <a:pt x="22975" y="29976"/>
                      <a:pt x="18896" y="3228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9"/>
            <p:cNvGrpSpPr/>
            <p:nvPr/>
          </p:nvGrpSpPr>
          <p:grpSpPr>
            <a:xfrm>
              <a:off x="7244500" y="671425"/>
              <a:ext cx="256664" cy="234036"/>
              <a:chOff x="2574625" y="1658650"/>
              <a:chExt cx="2081625" cy="1898100"/>
            </a:xfrm>
          </p:grpSpPr>
          <p:sp>
            <p:nvSpPr>
              <p:cNvPr id="185" name="Google Shape;185;p9"/>
              <p:cNvSpPr/>
              <p:nvPr/>
            </p:nvSpPr>
            <p:spPr>
              <a:xfrm>
                <a:off x="3713125" y="2406325"/>
                <a:ext cx="943125" cy="404450"/>
              </a:xfrm>
              <a:custGeom>
                <a:rect b="b" l="l" r="r" t="t"/>
                <a:pathLst>
                  <a:path extrusionOk="0" h="16178" w="37725">
                    <a:moveTo>
                      <a:pt x="28888" y="15226"/>
                    </a:moveTo>
                    <a:lnTo>
                      <a:pt x="1" y="8089"/>
                    </a:lnTo>
                    <a:lnTo>
                      <a:pt x="28888" y="952"/>
                    </a:lnTo>
                    <a:cubicBezTo>
                      <a:pt x="33510" y="1"/>
                      <a:pt x="37725" y="3467"/>
                      <a:pt x="37725" y="8089"/>
                    </a:cubicBezTo>
                    <a:cubicBezTo>
                      <a:pt x="37725" y="12643"/>
                      <a:pt x="33510" y="16178"/>
                      <a:pt x="28888" y="1522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9"/>
              <p:cNvSpPr/>
              <p:nvPr/>
            </p:nvSpPr>
            <p:spPr>
              <a:xfrm>
                <a:off x="3665550" y="1660350"/>
                <a:ext cx="593075" cy="864950"/>
              </a:xfrm>
              <a:custGeom>
                <a:rect b="b" l="l" r="r" t="t"/>
                <a:pathLst>
                  <a:path extrusionOk="0" h="34598" w="23723">
                    <a:moveTo>
                      <a:pt x="20664" y="13323"/>
                    </a:moveTo>
                    <a:lnTo>
                      <a:pt x="0" y="34598"/>
                    </a:lnTo>
                    <a:lnTo>
                      <a:pt x="8293" y="6322"/>
                    </a:lnTo>
                    <a:cubicBezTo>
                      <a:pt x="9720" y="1972"/>
                      <a:pt x="14886" y="1"/>
                      <a:pt x="18896" y="2312"/>
                    </a:cubicBezTo>
                    <a:cubicBezTo>
                      <a:pt x="22907" y="4555"/>
                      <a:pt x="23722" y="9856"/>
                      <a:pt x="20664" y="1332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9"/>
              <p:cNvSpPr/>
              <p:nvPr/>
            </p:nvSpPr>
            <p:spPr>
              <a:xfrm>
                <a:off x="2972250" y="2691800"/>
                <a:ext cx="594775" cy="864950"/>
              </a:xfrm>
              <a:custGeom>
                <a:rect b="b" l="l" r="r" t="t"/>
                <a:pathLst>
                  <a:path extrusionOk="0" h="34598" w="23791">
                    <a:moveTo>
                      <a:pt x="4894" y="32355"/>
                    </a:moveTo>
                    <a:cubicBezTo>
                      <a:pt x="952" y="30044"/>
                      <a:pt x="0" y="24674"/>
                      <a:pt x="3127" y="21208"/>
                    </a:cubicBezTo>
                    <a:lnTo>
                      <a:pt x="23790" y="1"/>
                    </a:lnTo>
                    <a:lnTo>
                      <a:pt x="15566" y="28277"/>
                    </a:lnTo>
                    <a:cubicBezTo>
                      <a:pt x="14070" y="32695"/>
                      <a:pt x="8905" y="34598"/>
                      <a:pt x="4894" y="3235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9"/>
              <p:cNvSpPr/>
              <p:nvPr/>
            </p:nvSpPr>
            <p:spPr>
              <a:xfrm>
                <a:off x="2972250" y="1658650"/>
                <a:ext cx="594775" cy="864950"/>
              </a:xfrm>
              <a:custGeom>
                <a:rect b="b" l="l" r="r" t="t"/>
                <a:pathLst>
                  <a:path extrusionOk="0" h="34598" w="23791">
                    <a:moveTo>
                      <a:pt x="4894" y="2312"/>
                    </a:moveTo>
                    <a:cubicBezTo>
                      <a:pt x="8905" y="1"/>
                      <a:pt x="14070" y="1972"/>
                      <a:pt x="15566" y="6322"/>
                    </a:cubicBezTo>
                    <a:lnTo>
                      <a:pt x="23790" y="34598"/>
                    </a:lnTo>
                    <a:lnTo>
                      <a:pt x="3127" y="13323"/>
                    </a:lnTo>
                    <a:cubicBezTo>
                      <a:pt x="0" y="9924"/>
                      <a:pt x="816" y="4623"/>
                      <a:pt x="4894" y="231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9"/>
              <p:cNvSpPr/>
              <p:nvPr/>
            </p:nvSpPr>
            <p:spPr>
              <a:xfrm>
                <a:off x="2574625" y="2406325"/>
                <a:ext cx="943100" cy="404450"/>
              </a:xfrm>
              <a:custGeom>
                <a:rect b="b" l="l" r="r" t="t"/>
                <a:pathLst>
                  <a:path extrusionOk="0" h="16178" w="37724">
                    <a:moveTo>
                      <a:pt x="8836" y="15226"/>
                    </a:moveTo>
                    <a:cubicBezTo>
                      <a:pt x="4282" y="16178"/>
                      <a:pt x="0" y="12643"/>
                      <a:pt x="0" y="8089"/>
                    </a:cubicBezTo>
                    <a:cubicBezTo>
                      <a:pt x="0" y="3467"/>
                      <a:pt x="4282" y="1"/>
                      <a:pt x="8836" y="952"/>
                    </a:cubicBezTo>
                    <a:lnTo>
                      <a:pt x="37724" y="808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9"/>
              <p:cNvSpPr/>
              <p:nvPr/>
            </p:nvSpPr>
            <p:spPr>
              <a:xfrm>
                <a:off x="3663850" y="2693500"/>
                <a:ext cx="594775" cy="863250"/>
              </a:xfrm>
              <a:custGeom>
                <a:rect b="b" l="l" r="r" t="t"/>
                <a:pathLst>
                  <a:path extrusionOk="0" h="34530" w="23791">
                    <a:moveTo>
                      <a:pt x="18896" y="32287"/>
                    </a:moveTo>
                    <a:cubicBezTo>
                      <a:pt x="14886" y="34530"/>
                      <a:pt x="9720" y="32627"/>
                      <a:pt x="8293" y="28277"/>
                    </a:cubicBezTo>
                    <a:lnTo>
                      <a:pt x="1" y="1"/>
                    </a:lnTo>
                    <a:lnTo>
                      <a:pt x="20664" y="21208"/>
                    </a:lnTo>
                    <a:cubicBezTo>
                      <a:pt x="23790" y="24606"/>
                      <a:pt x="22975" y="29976"/>
                      <a:pt x="18896" y="3228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 name="Google Shape;191;p9"/>
            <p:cNvGrpSpPr/>
            <p:nvPr/>
          </p:nvGrpSpPr>
          <p:grpSpPr>
            <a:xfrm>
              <a:off x="7622579" y="671425"/>
              <a:ext cx="256664" cy="234036"/>
              <a:chOff x="2574625" y="1658650"/>
              <a:chExt cx="2081625" cy="1898100"/>
            </a:xfrm>
          </p:grpSpPr>
          <p:sp>
            <p:nvSpPr>
              <p:cNvPr id="192" name="Google Shape;192;p9"/>
              <p:cNvSpPr/>
              <p:nvPr/>
            </p:nvSpPr>
            <p:spPr>
              <a:xfrm>
                <a:off x="3713125" y="2406325"/>
                <a:ext cx="943125" cy="404450"/>
              </a:xfrm>
              <a:custGeom>
                <a:rect b="b" l="l" r="r" t="t"/>
                <a:pathLst>
                  <a:path extrusionOk="0" h="16178" w="37725">
                    <a:moveTo>
                      <a:pt x="28888" y="15226"/>
                    </a:moveTo>
                    <a:lnTo>
                      <a:pt x="1" y="8089"/>
                    </a:lnTo>
                    <a:lnTo>
                      <a:pt x="28888" y="952"/>
                    </a:lnTo>
                    <a:cubicBezTo>
                      <a:pt x="33510" y="1"/>
                      <a:pt x="37725" y="3467"/>
                      <a:pt x="37725" y="8089"/>
                    </a:cubicBezTo>
                    <a:cubicBezTo>
                      <a:pt x="37725" y="12643"/>
                      <a:pt x="33510" y="16178"/>
                      <a:pt x="28888" y="1522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9"/>
              <p:cNvSpPr/>
              <p:nvPr/>
            </p:nvSpPr>
            <p:spPr>
              <a:xfrm>
                <a:off x="3665550" y="1660350"/>
                <a:ext cx="593075" cy="864950"/>
              </a:xfrm>
              <a:custGeom>
                <a:rect b="b" l="l" r="r" t="t"/>
                <a:pathLst>
                  <a:path extrusionOk="0" h="34598" w="23723">
                    <a:moveTo>
                      <a:pt x="20664" y="13323"/>
                    </a:moveTo>
                    <a:lnTo>
                      <a:pt x="0" y="34598"/>
                    </a:lnTo>
                    <a:lnTo>
                      <a:pt x="8293" y="6322"/>
                    </a:lnTo>
                    <a:cubicBezTo>
                      <a:pt x="9720" y="1972"/>
                      <a:pt x="14886" y="1"/>
                      <a:pt x="18896" y="2312"/>
                    </a:cubicBezTo>
                    <a:cubicBezTo>
                      <a:pt x="22907" y="4555"/>
                      <a:pt x="23722" y="9856"/>
                      <a:pt x="20664" y="1332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9"/>
              <p:cNvSpPr/>
              <p:nvPr/>
            </p:nvSpPr>
            <p:spPr>
              <a:xfrm>
                <a:off x="2972250" y="2691800"/>
                <a:ext cx="594775" cy="864950"/>
              </a:xfrm>
              <a:custGeom>
                <a:rect b="b" l="l" r="r" t="t"/>
                <a:pathLst>
                  <a:path extrusionOk="0" h="34598" w="23791">
                    <a:moveTo>
                      <a:pt x="4894" y="32355"/>
                    </a:moveTo>
                    <a:cubicBezTo>
                      <a:pt x="952" y="30044"/>
                      <a:pt x="0" y="24674"/>
                      <a:pt x="3127" y="21208"/>
                    </a:cubicBezTo>
                    <a:lnTo>
                      <a:pt x="23790" y="1"/>
                    </a:lnTo>
                    <a:lnTo>
                      <a:pt x="15566" y="28277"/>
                    </a:lnTo>
                    <a:cubicBezTo>
                      <a:pt x="14070" y="32695"/>
                      <a:pt x="8905" y="34598"/>
                      <a:pt x="4894" y="3235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9"/>
              <p:cNvSpPr/>
              <p:nvPr/>
            </p:nvSpPr>
            <p:spPr>
              <a:xfrm>
                <a:off x="2972250" y="1658650"/>
                <a:ext cx="594775" cy="864950"/>
              </a:xfrm>
              <a:custGeom>
                <a:rect b="b" l="l" r="r" t="t"/>
                <a:pathLst>
                  <a:path extrusionOk="0" h="34598" w="23791">
                    <a:moveTo>
                      <a:pt x="4894" y="2312"/>
                    </a:moveTo>
                    <a:cubicBezTo>
                      <a:pt x="8905" y="1"/>
                      <a:pt x="14070" y="1972"/>
                      <a:pt x="15566" y="6322"/>
                    </a:cubicBezTo>
                    <a:lnTo>
                      <a:pt x="23790" y="34598"/>
                    </a:lnTo>
                    <a:lnTo>
                      <a:pt x="3127" y="13323"/>
                    </a:lnTo>
                    <a:cubicBezTo>
                      <a:pt x="0" y="9924"/>
                      <a:pt x="816" y="4623"/>
                      <a:pt x="4894" y="231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9"/>
              <p:cNvSpPr/>
              <p:nvPr/>
            </p:nvSpPr>
            <p:spPr>
              <a:xfrm>
                <a:off x="2574625" y="2406325"/>
                <a:ext cx="943100" cy="404450"/>
              </a:xfrm>
              <a:custGeom>
                <a:rect b="b" l="l" r="r" t="t"/>
                <a:pathLst>
                  <a:path extrusionOk="0" h="16178" w="37724">
                    <a:moveTo>
                      <a:pt x="8836" y="15226"/>
                    </a:moveTo>
                    <a:cubicBezTo>
                      <a:pt x="4282" y="16178"/>
                      <a:pt x="0" y="12643"/>
                      <a:pt x="0" y="8089"/>
                    </a:cubicBezTo>
                    <a:cubicBezTo>
                      <a:pt x="0" y="3467"/>
                      <a:pt x="4282" y="1"/>
                      <a:pt x="8836" y="952"/>
                    </a:cubicBezTo>
                    <a:lnTo>
                      <a:pt x="37724" y="808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9"/>
              <p:cNvSpPr/>
              <p:nvPr/>
            </p:nvSpPr>
            <p:spPr>
              <a:xfrm>
                <a:off x="3663850" y="2693500"/>
                <a:ext cx="594775" cy="863250"/>
              </a:xfrm>
              <a:custGeom>
                <a:rect b="b" l="l" r="r" t="t"/>
                <a:pathLst>
                  <a:path extrusionOk="0" h="34530" w="23791">
                    <a:moveTo>
                      <a:pt x="18896" y="32287"/>
                    </a:moveTo>
                    <a:cubicBezTo>
                      <a:pt x="14886" y="34530"/>
                      <a:pt x="9720" y="32627"/>
                      <a:pt x="8293" y="28277"/>
                    </a:cubicBezTo>
                    <a:lnTo>
                      <a:pt x="1" y="1"/>
                    </a:lnTo>
                    <a:lnTo>
                      <a:pt x="20664" y="21208"/>
                    </a:lnTo>
                    <a:cubicBezTo>
                      <a:pt x="23790" y="24606"/>
                      <a:pt x="22975" y="29976"/>
                      <a:pt x="18896" y="3228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98" name="Shape 198"/>
        <p:cNvGrpSpPr/>
        <p:nvPr/>
      </p:nvGrpSpPr>
      <p:grpSpPr>
        <a:xfrm>
          <a:off x="0" y="0"/>
          <a:ext cx="0" cy="0"/>
          <a:chOff x="0" y="0"/>
          <a:chExt cx="0" cy="0"/>
        </a:xfrm>
      </p:grpSpPr>
      <p:sp>
        <p:nvSpPr>
          <p:cNvPr id="199" name="Google Shape;199;p10"/>
          <p:cNvSpPr txBox="1"/>
          <p:nvPr>
            <p:ph type="title"/>
          </p:nvPr>
        </p:nvSpPr>
        <p:spPr>
          <a:xfrm>
            <a:off x="720000" y="4014450"/>
            <a:ext cx="7704000" cy="572700"/>
          </a:xfrm>
          <a:prstGeom prst="rect">
            <a:avLst/>
          </a:prstGeom>
          <a:solidFill>
            <a:schemeClr val="lt1"/>
          </a:solidFill>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Bodoni Moda Black"/>
              <a:buNone/>
              <a:defRPr sz="3000">
                <a:solidFill>
                  <a:schemeClr val="dk1"/>
                </a:solidFill>
                <a:latin typeface="Bodoni Moda Black"/>
                <a:ea typeface="Bodoni Moda Black"/>
                <a:cs typeface="Bodoni Moda Black"/>
                <a:sym typeface="Bodoni Moda Black"/>
              </a:defRPr>
            </a:lvl1pPr>
            <a:lvl2pPr lvl="1" rtl="0">
              <a:spcBef>
                <a:spcPts val="0"/>
              </a:spcBef>
              <a:spcAft>
                <a:spcPts val="0"/>
              </a:spcAft>
              <a:buClr>
                <a:schemeClr val="dk1"/>
              </a:buClr>
              <a:buSzPts val="3000"/>
              <a:buFont typeface="Bodoni Moda"/>
              <a:buNone/>
              <a:defRPr b="1" sz="3000">
                <a:solidFill>
                  <a:schemeClr val="dk1"/>
                </a:solidFill>
                <a:latin typeface="Bodoni Moda"/>
                <a:ea typeface="Bodoni Moda"/>
                <a:cs typeface="Bodoni Moda"/>
                <a:sym typeface="Bodoni Moda"/>
              </a:defRPr>
            </a:lvl2pPr>
            <a:lvl3pPr lvl="2" rtl="0">
              <a:spcBef>
                <a:spcPts val="0"/>
              </a:spcBef>
              <a:spcAft>
                <a:spcPts val="0"/>
              </a:spcAft>
              <a:buClr>
                <a:schemeClr val="dk1"/>
              </a:buClr>
              <a:buSzPts val="3000"/>
              <a:buFont typeface="Bodoni Moda"/>
              <a:buNone/>
              <a:defRPr b="1" sz="3000">
                <a:solidFill>
                  <a:schemeClr val="dk1"/>
                </a:solidFill>
                <a:latin typeface="Bodoni Moda"/>
                <a:ea typeface="Bodoni Moda"/>
                <a:cs typeface="Bodoni Moda"/>
                <a:sym typeface="Bodoni Moda"/>
              </a:defRPr>
            </a:lvl3pPr>
            <a:lvl4pPr lvl="3" rtl="0">
              <a:spcBef>
                <a:spcPts val="0"/>
              </a:spcBef>
              <a:spcAft>
                <a:spcPts val="0"/>
              </a:spcAft>
              <a:buClr>
                <a:schemeClr val="dk1"/>
              </a:buClr>
              <a:buSzPts val="3000"/>
              <a:buFont typeface="Bodoni Moda"/>
              <a:buNone/>
              <a:defRPr b="1" sz="3000">
                <a:solidFill>
                  <a:schemeClr val="dk1"/>
                </a:solidFill>
                <a:latin typeface="Bodoni Moda"/>
                <a:ea typeface="Bodoni Moda"/>
                <a:cs typeface="Bodoni Moda"/>
                <a:sym typeface="Bodoni Moda"/>
              </a:defRPr>
            </a:lvl4pPr>
            <a:lvl5pPr lvl="4" rtl="0">
              <a:spcBef>
                <a:spcPts val="0"/>
              </a:spcBef>
              <a:spcAft>
                <a:spcPts val="0"/>
              </a:spcAft>
              <a:buClr>
                <a:schemeClr val="dk1"/>
              </a:buClr>
              <a:buSzPts val="3000"/>
              <a:buFont typeface="Bodoni Moda"/>
              <a:buNone/>
              <a:defRPr b="1" sz="3000">
                <a:solidFill>
                  <a:schemeClr val="dk1"/>
                </a:solidFill>
                <a:latin typeface="Bodoni Moda"/>
                <a:ea typeface="Bodoni Moda"/>
                <a:cs typeface="Bodoni Moda"/>
                <a:sym typeface="Bodoni Moda"/>
              </a:defRPr>
            </a:lvl5pPr>
            <a:lvl6pPr lvl="5" rtl="0">
              <a:spcBef>
                <a:spcPts val="0"/>
              </a:spcBef>
              <a:spcAft>
                <a:spcPts val="0"/>
              </a:spcAft>
              <a:buClr>
                <a:schemeClr val="dk1"/>
              </a:buClr>
              <a:buSzPts val="3000"/>
              <a:buFont typeface="Bodoni Moda"/>
              <a:buNone/>
              <a:defRPr b="1" sz="3000">
                <a:solidFill>
                  <a:schemeClr val="dk1"/>
                </a:solidFill>
                <a:latin typeface="Bodoni Moda"/>
                <a:ea typeface="Bodoni Moda"/>
                <a:cs typeface="Bodoni Moda"/>
                <a:sym typeface="Bodoni Moda"/>
              </a:defRPr>
            </a:lvl6pPr>
            <a:lvl7pPr lvl="6" rtl="0">
              <a:spcBef>
                <a:spcPts val="0"/>
              </a:spcBef>
              <a:spcAft>
                <a:spcPts val="0"/>
              </a:spcAft>
              <a:buClr>
                <a:schemeClr val="dk1"/>
              </a:buClr>
              <a:buSzPts val="3000"/>
              <a:buFont typeface="Bodoni Moda"/>
              <a:buNone/>
              <a:defRPr b="1" sz="3000">
                <a:solidFill>
                  <a:schemeClr val="dk1"/>
                </a:solidFill>
                <a:latin typeface="Bodoni Moda"/>
                <a:ea typeface="Bodoni Moda"/>
                <a:cs typeface="Bodoni Moda"/>
                <a:sym typeface="Bodoni Moda"/>
              </a:defRPr>
            </a:lvl7pPr>
            <a:lvl8pPr lvl="7" rtl="0">
              <a:spcBef>
                <a:spcPts val="0"/>
              </a:spcBef>
              <a:spcAft>
                <a:spcPts val="0"/>
              </a:spcAft>
              <a:buClr>
                <a:schemeClr val="dk1"/>
              </a:buClr>
              <a:buSzPts val="3000"/>
              <a:buFont typeface="Bodoni Moda"/>
              <a:buNone/>
              <a:defRPr b="1" sz="3000">
                <a:solidFill>
                  <a:schemeClr val="dk1"/>
                </a:solidFill>
                <a:latin typeface="Bodoni Moda"/>
                <a:ea typeface="Bodoni Moda"/>
                <a:cs typeface="Bodoni Moda"/>
                <a:sym typeface="Bodoni Moda"/>
              </a:defRPr>
            </a:lvl8pPr>
            <a:lvl9pPr lvl="8" rtl="0">
              <a:spcBef>
                <a:spcPts val="0"/>
              </a:spcBef>
              <a:spcAft>
                <a:spcPts val="0"/>
              </a:spcAft>
              <a:buClr>
                <a:schemeClr val="dk1"/>
              </a:buClr>
              <a:buSzPts val="3000"/>
              <a:buFont typeface="Bodoni Moda"/>
              <a:buNone/>
              <a:defRPr b="1" sz="3000">
                <a:solidFill>
                  <a:schemeClr val="dk1"/>
                </a:solidFill>
                <a:latin typeface="Bodoni Moda"/>
                <a:ea typeface="Bodoni Moda"/>
                <a:cs typeface="Bodoni Moda"/>
                <a:sym typeface="Bodoni Moda"/>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Chivo"/>
              <a:buChar char="●"/>
              <a:defRPr sz="1200">
                <a:solidFill>
                  <a:schemeClr val="dk1"/>
                </a:solidFill>
                <a:latin typeface="Chivo"/>
                <a:ea typeface="Chivo"/>
                <a:cs typeface="Chivo"/>
                <a:sym typeface="Chivo"/>
              </a:defRPr>
            </a:lvl1pPr>
            <a:lvl2pPr indent="-304800" lvl="1" marL="914400">
              <a:lnSpc>
                <a:spcPct val="100000"/>
              </a:lnSpc>
              <a:spcBef>
                <a:spcPts val="0"/>
              </a:spcBef>
              <a:spcAft>
                <a:spcPts val="0"/>
              </a:spcAft>
              <a:buClr>
                <a:schemeClr val="dk1"/>
              </a:buClr>
              <a:buSzPts val="1200"/>
              <a:buFont typeface="Chivo"/>
              <a:buChar char="○"/>
              <a:defRPr sz="1200">
                <a:solidFill>
                  <a:schemeClr val="dk1"/>
                </a:solidFill>
                <a:latin typeface="Chivo"/>
                <a:ea typeface="Chivo"/>
                <a:cs typeface="Chivo"/>
                <a:sym typeface="Chivo"/>
              </a:defRPr>
            </a:lvl2pPr>
            <a:lvl3pPr indent="-304800" lvl="2" marL="1371600">
              <a:lnSpc>
                <a:spcPct val="100000"/>
              </a:lnSpc>
              <a:spcBef>
                <a:spcPts val="0"/>
              </a:spcBef>
              <a:spcAft>
                <a:spcPts val="0"/>
              </a:spcAft>
              <a:buClr>
                <a:schemeClr val="dk1"/>
              </a:buClr>
              <a:buSzPts val="1200"/>
              <a:buFont typeface="Chivo"/>
              <a:buChar char="■"/>
              <a:defRPr sz="1200">
                <a:solidFill>
                  <a:schemeClr val="dk1"/>
                </a:solidFill>
                <a:latin typeface="Chivo"/>
                <a:ea typeface="Chivo"/>
                <a:cs typeface="Chivo"/>
                <a:sym typeface="Chivo"/>
              </a:defRPr>
            </a:lvl3pPr>
            <a:lvl4pPr indent="-304800" lvl="3" marL="1828800">
              <a:lnSpc>
                <a:spcPct val="100000"/>
              </a:lnSpc>
              <a:spcBef>
                <a:spcPts val="0"/>
              </a:spcBef>
              <a:spcAft>
                <a:spcPts val="0"/>
              </a:spcAft>
              <a:buClr>
                <a:schemeClr val="dk1"/>
              </a:buClr>
              <a:buSzPts val="1200"/>
              <a:buFont typeface="Chivo"/>
              <a:buChar char="●"/>
              <a:defRPr sz="1200">
                <a:solidFill>
                  <a:schemeClr val="dk1"/>
                </a:solidFill>
                <a:latin typeface="Chivo"/>
                <a:ea typeface="Chivo"/>
                <a:cs typeface="Chivo"/>
                <a:sym typeface="Chivo"/>
              </a:defRPr>
            </a:lvl4pPr>
            <a:lvl5pPr indent="-304800" lvl="4" marL="2286000">
              <a:lnSpc>
                <a:spcPct val="100000"/>
              </a:lnSpc>
              <a:spcBef>
                <a:spcPts val="0"/>
              </a:spcBef>
              <a:spcAft>
                <a:spcPts val="0"/>
              </a:spcAft>
              <a:buClr>
                <a:schemeClr val="dk1"/>
              </a:buClr>
              <a:buSzPts val="1200"/>
              <a:buFont typeface="Chivo"/>
              <a:buChar char="○"/>
              <a:defRPr sz="1200">
                <a:solidFill>
                  <a:schemeClr val="dk1"/>
                </a:solidFill>
                <a:latin typeface="Chivo"/>
                <a:ea typeface="Chivo"/>
                <a:cs typeface="Chivo"/>
                <a:sym typeface="Chivo"/>
              </a:defRPr>
            </a:lvl5pPr>
            <a:lvl6pPr indent="-304800" lvl="5" marL="2743200">
              <a:lnSpc>
                <a:spcPct val="100000"/>
              </a:lnSpc>
              <a:spcBef>
                <a:spcPts val="0"/>
              </a:spcBef>
              <a:spcAft>
                <a:spcPts val="0"/>
              </a:spcAft>
              <a:buClr>
                <a:schemeClr val="dk1"/>
              </a:buClr>
              <a:buSzPts val="1200"/>
              <a:buFont typeface="Chivo"/>
              <a:buChar char="■"/>
              <a:defRPr sz="1200">
                <a:solidFill>
                  <a:schemeClr val="dk1"/>
                </a:solidFill>
                <a:latin typeface="Chivo"/>
                <a:ea typeface="Chivo"/>
                <a:cs typeface="Chivo"/>
                <a:sym typeface="Chivo"/>
              </a:defRPr>
            </a:lvl6pPr>
            <a:lvl7pPr indent="-304800" lvl="6" marL="3200400">
              <a:lnSpc>
                <a:spcPct val="100000"/>
              </a:lnSpc>
              <a:spcBef>
                <a:spcPts val="0"/>
              </a:spcBef>
              <a:spcAft>
                <a:spcPts val="0"/>
              </a:spcAft>
              <a:buClr>
                <a:schemeClr val="dk1"/>
              </a:buClr>
              <a:buSzPts val="1200"/>
              <a:buFont typeface="Chivo"/>
              <a:buChar char="●"/>
              <a:defRPr sz="1200">
                <a:solidFill>
                  <a:schemeClr val="dk1"/>
                </a:solidFill>
                <a:latin typeface="Chivo"/>
                <a:ea typeface="Chivo"/>
                <a:cs typeface="Chivo"/>
                <a:sym typeface="Chivo"/>
              </a:defRPr>
            </a:lvl7pPr>
            <a:lvl8pPr indent="-304800" lvl="7" marL="3657600">
              <a:lnSpc>
                <a:spcPct val="100000"/>
              </a:lnSpc>
              <a:spcBef>
                <a:spcPts val="0"/>
              </a:spcBef>
              <a:spcAft>
                <a:spcPts val="0"/>
              </a:spcAft>
              <a:buClr>
                <a:schemeClr val="dk1"/>
              </a:buClr>
              <a:buSzPts val="1200"/>
              <a:buFont typeface="Chivo"/>
              <a:buChar char="○"/>
              <a:defRPr sz="1200">
                <a:solidFill>
                  <a:schemeClr val="dk1"/>
                </a:solidFill>
                <a:latin typeface="Chivo"/>
                <a:ea typeface="Chivo"/>
                <a:cs typeface="Chivo"/>
                <a:sym typeface="Chivo"/>
              </a:defRPr>
            </a:lvl8pPr>
            <a:lvl9pPr indent="-304800" lvl="8" marL="4114800">
              <a:lnSpc>
                <a:spcPct val="100000"/>
              </a:lnSpc>
              <a:spcBef>
                <a:spcPts val="0"/>
              </a:spcBef>
              <a:spcAft>
                <a:spcPts val="0"/>
              </a:spcAft>
              <a:buClr>
                <a:schemeClr val="dk1"/>
              </a:buClr>
              <a:buSzPts val="1200"/>
              <a:buFont typeface="Chivo"/>
              <a:buChar char="■"/>
              <a:defRPr sz="1200">
                <a:solidFill>
                  <a:schemeClr val="dk1"/>
                </a:solidFill>
                <a:latin typeface="Chivo"/>
                <a:ea typeface="Chivo"/>
                <a:cs typeface="Chivo"/>
                <a:sym typeface="Chiv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12.png"/><Relationship Id="rId5"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24"/>
          <p:cNvSpPr txBox="1"/>
          <p:nvPr>
            <p:ph type="ctrTitle"/>
          </p:nvPr>
        </p:nvSpPr>
        <p:spPr>
          <a:xfrm>
            <a:off x="1396950" y="1508475"/>
            <a:ext cx="6350100" cy="161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Food Insecurity and Obesity</a:t>
            </a:r>
            <a:endParaRPr/>
          </a:p>
        </p:txBody>
      </p:sp>
      <p:sp>
        <p:nvSpPr>
          <p:cNvPr id="637" name="Google Shape;637;p24"/>
          <p:cNvSpPr txBox="1"/>
          <p:nvPr>
            <p:ph idx="1" type="subTitle"/>
          </p:nvPr>
        </p:nvSpPr>
        <p:spPr>
          <a:xfrm>
            <a:off x="748500" y="3118575"/>
            <a:ext cx="7647000" cy="47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Sophia Harris, Sam McFarland, Esal Shakil, Nika Yermakova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Choosing the Moderating variables</a:t>
            </a:r>
            <a:endParaRPr/>
          </a:p>
        </p:txBody>
      </p:sp>
      <p:sp>
        <p:nvSpPr>
          <p:cNvPr id="718" name="Google Shape;718;p33"/>
          <p:cNvSpPr txBox="1"/>
          <p:nvPr>
            <p:ph idx="1" type="body"/>
          </p:nvPr>
        </p:nvSpPr>
        <p:spPr>
          <a:xfrm>
            <a:off x="720000" y="1017725"/>
            <a:ext cx="7704000" cy="29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Since our data has 18 potential variables, we had to do some research on what would make good moderators. </a:t>
            </a:r>
            <a:endParaRPr/>
          </a:p>
        </p:txBody>
      </p:sp>
      <p:sp>
        <p:nvSpPr>
          <p:cNvPr id="719" name="Google Shape;719;p33"/>
          <p:cNvSpPr txBox="1"/>
          <p:nvPr/>
        </p:nvSpPr>
        <p:spPr>
          <a:xfrm>
            <a:off x="720000" y="1509275"/>
            <a:ext cx="7704000" cy="304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2100"/>
              </a:spcBef>
              <a:spcAft>
                <a:spcPts val="0"/>
              </a:spcAft>
              <a:buNone/>
            </a:pPr>
            <a:r>
              <a:rPr b="1" lang="en" sz="1200">
                <a:solidFill>
                  <a:srgbClr val="0D0D0D"/>
                </a:solidFill>
                <a:highlight>
                  <a:srgbClr val="FFFFFF"/>
                </a:highlight>
                <a:latin typeface="Chivo"/>
                <a:ea typeface="Chivo"/>
                <a:cs typeface="Chivo"/>
                <a:sym typeface="Chivo"/>
              </a:rPr>
              <a:t>Based on existing literature, we chose the following variables to investigate:</a:t>
            </a:r>
            <a:endParaRPr b="1" sz="1200">
              <a:solidFill>
                <a:srgbClr val="0D0D0D"/>
              </a:solidFill>
              <a:highlight>
                <a:srgbClr val="FFFFFF"/>
              </a:highlight>
              <a:latin typeface="Chivo"/>
              <a:ea typeface="Chivo"/>
              <a:cs typeface="Chivo"/>
              <a:sym typeface="Chivo"/>
            </a:endParaRPr>
          </a:p>
          <a:p>
            <a:pPr indent="-304800" lvl="0" marL="457200" rtl="0" algn="l">
              <a:lnSpc>
                <a:spcPct val="115000"/>
              </a:lnSpc>
              <a:spcBef>
                <a:spcPts val="2100"/>
              </a:spcBef>
              <a:spcAft>
                <a:spcPts val="0"/>
              </a:spcAft>
              <a:buClr>
                <a:srgbClr val="0D0D0D"/>
              </a:buClr>
              <a:buSzPts val="1200"/>
              <a:buFont typeface="Chivo"/>
              <a:buChar char="●"/>
            </a:pPr>
            <a:r>
              <a:rPr lang="en" sz="1200">
                <a:solidFill>
                  <a:srgbClr val="0D0D0D"/>
                </a:solidFill>
                <a:highlight>
                  <a:srgbClr val="FFFFFF"/>
                </a:highlight>
                <a:latin typeface="Chivo"/>
                <a:ea typeface="Chivo"/>
                <a:cs typeface="Chivo"/>
                <a:sym typeface="Chivo"/>
              </a:rPr>
              <a:t>Income Disparities: Median income</a:t>
            </a:r>
            <a:endParaRPr sz="1200">
              <a:solidFill>
                <a:srgbClr val="0D0D0D"/>
              </a:solidFill>
              <a:highlight>
                <a:srgbClr val="FFFFFF"/>
              </a:highlight>
              <a:latin typeface="Chivo"/>
              <a:ea typeface="Chivo"/>
              <a:cs typeface="Chivo"/>
              <a:sym typeface="Chivo"/>
            </a:endParaRPr>
          </a:p>
          <a:p>
            <a:pPr indent="-304800" lvl="0" marL="457200" rtl="0" algn="l">
              <a:lnSpc>
                <a:spcPct val="115000"/>
              </a:lnSpc>
              <a:spcBef>
                <a:spcPts val="0"/>
              </a:spcBef>
              <a:spcAft>
                <a:spcPts val="0"/>
              </a:spcAft>
              <a:buClr>
                <a:srgbClr val="0D0D0D"/>
              </a:buClr>
              <a:buSzPts val="1200"/>
              <a:buFont typeface="Chivo"/>
              <a:buChar char="●"/>
            </a:pPr>
            <a:r>
              <a:rPr lang="en" sz="1200">
                <a:solidFill>
                  <a:srgbClr val="0D0D0D"/>
                </a:solidFill>
                <a:highlight>
                  <a:schemeClr val="accent1"/>
                </a:highlight>
                <a:latin typeface="Chivo"/>
                <a:ea typeface="Chivo"/>
                <a:cs typeface="Chivo"/>
                <a:sym typeface="Chivo"/>
              </a:rPr>
              <a:t>Education Levels: Less than college education</a:t>
            </a:r>
            <a:endParaRPr sz="1200">
              <a:solidFill>
                <a:srgbClr val="0D0D0D"/>
              </a:solidFill>
              <a:highlight>
                <a:srgbClr val="FFFFFF"/>
              </a:highlight>
              <a:latin typeface="Chivo"/>
              <a:ea typeface="Chivo"/>
              <a:cs typeface="Chivo"/>
              <a:sym typeface="Chivo"/>
            </a:endParaRPr>
          </a:p>
          <a:p>
            <a:pPr indent="-304800" lvl="0" marL="457200" rtl="0" algn="l">
              <a:lnSpc>
                <a:spcPct val="115000"/>
              </a:lnSpc>
              <a:spcBef>
                <a:spcPts val="0"/>
              </a:spcBef>
              <a:spcAft>
                <a:spcPts val="0"/>
              </a:spcAft>
              <a:buClr>
                <a:srgbClr val="0D0D0D"/>
              </a:buClr>
              <a:buSzPts val="1200"/>
              <a:buFont typeface="Chivo"/>
              <a:buChar char="●"/>
            </a:pPr>
            <a:r>
              <a:rPr lang="en" sz="1200">
                <a:solidFill>
                  <a:srgbClr val="0D0D0D"/>
                </a:solidFill>
                <a:highlight>
                  <a:srgbClr val="FFFFFF"/>
                </a:highlight>
                <a:latin typeface="Chivo"/>
                <a:ea typeface="Chivo"/>
                <a:cs typeface="Chivo"/>
                <a:sym typeface="Chivo"/>
              </a:rPr>
              <a:t>Demographic Factors: People of color</a:t>
            </a:r>
            <a:endParaRPr sz="1200">
              <a:solidFill>
                <a:srgbClr val="0D0D0D"/>
              </a:solidFill>
              <a:highlight>
                <a:srgbClr val="FFFFFF"/>
              </a:highlight>
              <a:latin typeface="Chivo"/>
              <a:ea typeface="Chivo"/>
              <a:cs typeface="Chivo"/>
              <a:sym typeface="Chivo"/>
            </a:endParaRPr>
          </a:p>
          <a:p>
            <a:pPr indent="-304800" lvl="0" marL="457200" rtl="0" algn="l">
              <a:lnSpc>
                <a:spcPct val="115000"/>
              </a:lnSpc>
              <a:spcBef>
                <a:spcPts val="0"/>
              </a:spcBef>
              <a:spcAft>
                <a:spcPts val="0"/>
              </a:spcAft>
              <a:buClr>
                <a:srgbClr val="0D0D0D"/>
              </a:buClr>
              <a:buSzPts val="1200"/>
              <a:buFont typeface="Chivo"/>
              <a:buChar char="●"/>
            </a:pPr>
            <a:r>
              <a:rPr lang="en" sz="1200">
                <a:solidFill>
                  <a:srgbClr val="0D0D0D"/>
                </a:solidFill>
                <a:highlight>
                  <a:schemeClr val="lt1"/>
                </a:highlight>
                <a:latin typeface="Chivo"/>
                <a:ea typeface="Chivo"/>
                <a:cs typeface="Chivo"/>
                <a:sym typeface="Chivo"/>
              </a:rPr>
              <a:t>Geographical Factors: </a:t>
            </a:r>
            <a:r>
              <a:rPr lang="en" sz="1200">
                <a:solidFill>
                  <a:srgbClr val="0D0D0D"/>
                </a:solidFill>
                <a:highlight>
                  <a:schemeClr val="lt1"/>
                </a:highlight>
                <a:latin typeface="Chivo"/>
                <a:ea typeface="Chivo"/>
                <a:cs typeface="Chivo"/>
                <a:sym typeface="Chivo"/>
              </a:rPr>
              <a:t>Rural Population</a:t>
            </a:r>
            <a:endParaRPr sz="1200">
              <a:solidFill>
                <a:srgbClr val="0D0D0D"/>
              </a:solidFill>
              <a:highlight>
                <a:schemeClr val="lt1"/>
              </a:highlight>
              <a:latin typeface="Chivo"/>
              <a:ea typeface="Chivo"/>
              <a:cs typeface="Chivo"/>
              <a:sym typeface="Chivo"/>
            </a:endParaRPr>
          </a:p>
          <a:p>
            <a:pPr indent="0" lvl="0" marL="0" rtl="0" algn="l">
              <a:lnSpc>
                <a:spcPct val="115000"/>
              </a:lnSpc>
              <a:spcBef>
                <a:spcPts val="2100"/>
              </a:spcBef>
              <a:spcAft>
                <a:spcPts val="0"/>
              </a:spcAft>
              <a:buNone/>
            </a:pPr>
            <a:r>
              <a:t/>
            </a:r>
            <a:endParaRPr sz="1200">
              <a:solidFill>
                <a:srgbClr val="444746"/>
              </a:solidFill>
              <a:highlight>
                <a:srgbClr val="FFFFFF"/>
              </a:highlight>
              <a:latin typeface="Chivo"/>
              <a:ea typeface="Chivo"/>
              <a:cs typeface="Chivo"/>
              <a:sym typeface="Chivo"/>
            </a:endParaRPr>
          </a:p>
          <a:p>
            <a:pPr indent="0" lvl="0" marL="0" rtl="0" algn="l">
              <a:lnSpc>
                <a:spcPct val="115000"/>
              </a:lnSpc>
              <a:spcBef>
                <a:spcPts val="0"/>
              </a:spcBef>
              <a:spcAft>
                <a:spcPts val="0"/>
              </a:spcAft>
              <a:buNone/>
            </a:pPr>
            <a:r>
              <a:rPr b="1" lang="en" sz="1200">
                <a:solidFill>
                  <a:srgbClr val="444746"/>
                </a:solidFill>
                <a:highlight>
                  <a:srgbClr val="FFFFFF"/>
                </a:highlight>
                <a:latin typeface="Chivo"/>
                <a:ea typeface="Chivo"/>
                <a:cs typeface="Chivo"/>
                <a:sym typeface="Chivo"/>
              </a:rPr>
              <a:t>So, we are interested in the following: </a:t>
            </a:r>
            <a:endParaRPr b="1" sz="1200">
              <a:solidFill>
                <a:srgbClr val="444746"/>
              </a:solidFill>
              <a:highlight>
                <a:srgbClr val="FFFFFF"/>
              </a:highlight>
              <a:latin typeface="Chivo"/>
              <a:ea typeface="Chivo"/>
              <a:cs typeface="Chivo"/>
              <a:sym typeface="Chivo"/>
            </a:endParaRPr>
          </a:p>
          <a:p>
            <a:pPr indent="0" lvl="0" marL="0" rtl="0" algn="l">
              <a:lnSpc>
                <a:spcPct val="115000"/>
              </a:lnSpc>
              <a:spcBef>
                <a:spcPts val="0"/>
              </a:spcBef>
              <a:spcAft>
                <a:spcPts val="0"/>
              </a:spcAft>
              <a:buNone/>
            </a:pPr>
            <a:r>
              <a:rPr lang="en" sz="1200">
                <a:solidFill>
                  <a:srgbClr val="444746"/>
                </a:solidFill>
                <a:highlight>
                  <a:srgbClr val="FFFFFF"/>
                </a:highlight>
                <a:latin typeface="Chivo"/>
                <a:ea typeface="Chivo"/>
                <a:cs typeface="Chivo"/>
                <a:sym typeface="Chivo"/>
              </a:rPr>
              <a:t>Does the degree by which food insecurity </a:t>
            </a:r>
            <a:endParaRPr sz="1200">
              <a:solidFill>
                <a:srgbClr val="444746"/>
              </a:solidFill>
              <a:highlight>
                <a:srgbClr val="FFFFFF"/>
              </a:highlight>
              <a:latin typeface="Chivo"/>
              <a:ea typeface="Chivo"/>
              <a:cs typeface="Chivo"/>
              <a:sym typeface="Chivo"/>
            </a:endParaRPr>
          </a:p>
          <a:p>
            <a:pPr indent="0" lvl="0" marL="0" rtl="0" algn="l">
              <a:lnSpc>
                <a:spcPct val="115000"/>
              </a:lnSpc>
              <a:spcBef>
                <a:spcPts val="0"/>
              </a:spcBef>
              <a:spcAft>
                <a:spcPts val="0"/>
              </a:spcAft>
              <a:buNone/>
            </a:pPr>
            <a:r>
              <a:rPr lang="en" sz="1200">
                <a:solidFill>
                  <a:srgbClr val="444746"/>
                </a:solidFill>
                <a:highlight>
                  <a:srgbClr val="FFFFFF"/>
                </a:highlight>
                <a:latin typeface="Chivo"/>
                <a:ea typeface="Chivo"/>
                <a:cs typeface="Chivo"/>
                <a:sym typeface="Chivo"/>
              </a:rPr>
              <a:t>influence obesity change depending on the levels of </a:t>
            </a:r>
            <a:endParaRPr sz="1200">
              <a:solidFill>
                <a:srgbClr val="444746"/>
              </a:solidFill>
              <a:highlight>
                <a:srgbClr val="FFFFFF"/>
              </a:highlight>
              <a:latin typeface="Chivo"/>
              <a:ea typeface="Chivo"/>
              <a:cs typeface="Chivo"/>
              <a:sym typeface="Chivo"/>
            </a:endParaRPr>
          </a:p>
          <a:p>
            <a:pPr indent="0" lvl="0" marL="0" rtl="0" algn="l">
              <a:lnSpc>
                <a:spcPct val="115000"/>
              </a:lnSpc>
              <a:spcBef>
                <a:spcPts val="0"/>
              </a:spcBef>
              <a:spcAft>
                <a:spcPts val="0"/>
              </a:spcAft>
              <a:buNone/>
            </a:pPr>
            <a:r>
              <a:rPr lang="en" sz="1200">
                <a:solidFill>
                  <a:srgbClr val="444746"/>
                </a:solidFill>
                <a:highlight>
                  <a:srgbClr val="FFFFFF"/>
                </a:highlight>
                <a:latin typeface="Chivo"/>
                <a:ea typeface="Chivo"/>
                <a:cs typeface="Chivo"/>
                <a:sym typeface="Chivo"/>
              </a:rPr>
              <a:t>chosen variables?</a:t>
            </a:r>
            <a:endParaRPr b="1" sz="1200">
              <a:solidFill>
                <a:srgbClr val="0D0D0D"/>
              </a:solidFill>
              <a:highlight>
                <a:srgbClr val="FFFFFF"/>
              </a:highlight>
              <a:latin typeface="Chivo"/>
              <a:ea typeface="Chivo"/>
              <a:cs typeface="Chivo"/>
              <a:sym typeface="Chivo"/>
            </a:endParaRPr>
          </a:p>
        </p:txBody>
      </p:sp>
      <p:sp>
        <p:nvSpPr>
          <p:cNvPr id="720" name="Google Shape;720;p33"/>
          <p:cNvSpPr txBox="1"/>
          <p:nvPr>
            <p:ph idx="1" type="body"/>
          </p:nvPr>
        </p:nvSpPr>
        <p:spPr>
          <a:xfrm>
            <a:off x="4684500" y="1868375"/>
            <a:ext cx="3739500" cy="26877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t>Why</a:t>
            </a:r>
            <a:r>
              <a:rPr b="1" lang="en"/>
              <a:t> these variables?</a:t>
            </a:r>
            <a:endParaRPr b="1"/>
          </a:p>
          <a:p>
            <a:pPr indent="0" lvl="0" marL="0" rtl="0" algn="ctr">
              <a:lnSpc>
                <a:spcPct val="115000"/>
              </a:lnSpc>
              <a:spcBef>
                <a:spcPts val="0"/>
              </a:spcBef>
              <a:spcAft>
                <a:spcPts val="0"/>
              </a:spcAft>
              <a:buNone/>
            </a:pPr>
            <a:r>
              <a:t/>
            </a:r>
            <a:endParaRPr b="1"/>
          </a:p>
          <a:p>
            <a:pPr indent="0" lvl="0" marL="0" rtl="0" algn="ctr">
              <a:lnSpc>
                <a:spcPct val="115000"/>
              </a:lnSpc>
              <a:spcBef>
                <a:spcPts val="0"/>
              </a:spcBef>
              <a:spcAft>
                <a:spcPts val="0"/>
              </a:spcAft>
              <a:buNone/>
            </a:pPr>
            <a:r>
              <a:rPr lang="en">
                <a:solidFill>
                  <a:srgbClr val="444746"/>
                </a:solidFill>
                <a:highlight>
                  <a:srgbClr val="FFFFFF"/>
                </a:highlight>
              </a:rPr>
              <a:t>Many studies found that these variables are associated with food insecurity and obesity. </a:t>
            </a:r>
            <a:endParaRPr>
              <a:solidFill>
                <a:srgbClr val="444746"/>
              </a:solidFill>
              <a:highlight>
                <a:srgbClr val="FFFFFF"/>
              </a:highlight>
            </a:endParaRPr>
          </a:p>
          <a:p>
            <a:pPr indent="0" lvl="0" marL="0" rtl="0" algn="ctr">
              <a:lnSpc>
                <a:spcPct val="115000"/>
              </a:lnSpc>
              <a:spcBef>
                <a:spcPts val="0"/>
              </a:spcBef>
              <a:spcAft>
                <a:spcPts val="0"/>
              </a:spcAft>
              <a:buNone/>
            </a:pPr>
            <a:r>
              <a:t/>
            </a:r>
            <a:endParaRPr>
              <a:solidFill>
                <a:srgbClr val="444746"/>
              </a:solidFill>
              <a:highlight>
                <a:srgbClr val="FFFFFF"/>
              </a:highlight>
            </a:endParaRPr>
          </a:p>
          <a:p>
            <a:pPr indent="0" lvl="0" marL="0" rtl="0" algn="ctr">
              <a:lnSpc>
                <a:spcPct val="115000"/>
              </a:lnSpc>
              <a:spcBef>
                <a:spcPts val="0"/>
              </a:spcBef>
              <a:spcAft>
                <a:spcPts val="0"/>
              </a:spcAft>
              <a:buNone/>
            </a:pPr>
            <a:r>
              <a:rPr lang="en">
                <a:solidFill>
                  <a:srgbClr val="444746"/>
                </a:solidFill>
                <a:highlight>
                  <a:srgbClr val="FFFFFF"/>
                </a:highlight>
              </a:rPr>
              <a:t>However, there were limited studies examining if there is a stronger or weaker relationship between food insecurity and obesity depending on median income, race, education, and population levels. </a:t>
            </a:r>
            <a:endParaRPr>
              <a:solidFill>
                <a:srgbClr val="444746"/>
              </a:solidFill>
              <a:highlight>
                <a:srgbClr val="FFFFFF"/>
              </a:highlight>
            </a:endParaRPr>
          </a:p>
          <a:p>
            <a:pPr indent="0" lvl="0" marL="0" rtl="0" algn="ctr">
              <a:lnSpc>
                <a:spcPct val="115000"/>
              </a:lnSpc>
              <a:spcBef>
                <a:spcPts val="0"/>
              </a:spcBef>
              <a:spcAft>
                <a:spcPts val="0"/>
              </a:spcAft>
              <a:buNone/>
            </a:pPr>
            <a:r>
              <a:t/>
            </a:r>
            <a:endParaRPr>
              <a:solidFill>
                <a:srgbClr val="444746"/>
              </a:solidFill>
              <a:highlight>
                <a:srgbClr val="FFFFFF"/>
              </a:highlight>
            </a:endParaRPr>
          </a:p>
          <a:p>
            <a:pPr indent="0" lvl="0" marL="0" rtl="0" algn="ctr">
              <a:lnSpc>
                <a:spcPct val="115000"/>
              </a:lnSpc>
              <a:spcBef>
                <a:spcPts val="0"/>
              </a:spcBef>
              <a:spcAft>
                <a:spcPts val="0"/>
              </a:spcAft>
              <a:buNone/>
            </a:pPr>
            <a:r>
              <a:rPr lang="en">
                <a:solidFill>
                  <a:srgbClr val="444746"/>
                </a:solidFill>
                <a:highlight>
                  <a:srgbClr val="FFFFFF"/>
                </a:highlight>
              </a:rPr>
              <a:t>So that is what we are going to do. </a:t>
            </a:r>
            <a:endParaRPr>
              <a:solidFill>
                <a:srgbClr val="444746"/>
              </a:solidFill>
              <a:highlight>
                <a:srgbClr val="FFFFFF"/>
              </a:highlight>
            </a:endParaRPr>
          </a:p>
          <a:p>
            <a:pPr indent="0" lvl="0" marL="0" rtl="0" algn="ctr">
              <a:lnSpc>
                <a:spcPct val="115000"/>
              </a:lnSpc>
              <a:spcBef>
                <a:spcPts val="0"/>
              </a:spcBef>
              <a:spcAft>
                <a:spcPts val="0"/>
              </a:spcAft>
              <a:buNone/>
            </a:pPr>
            <a:r>
              <a:t/>
            </a:r>
            <a:endParaRPr b="1"/>
          </a:p>
        </p:txBody>
      </p:sp>
      <p:sp>
        <p:nvSpPr>
          <p:cNvPr id="721" name="Google Shape;721;p33"/>
          <p:cNvSpPr txBox="1"/>
          <p:nvPr/>
        </p:nvSpPr>
        <p:spPr>
          <a:xfrm>
            <a:off x="2690900" y="3725400"/>
            <a:ext cx="6462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chemeClr val="dk1"/>
              </a:solidFill>
              <a:latin typeface="Chivo"/>
              <a:ea typeface="Chivo"/>
              <a:cs typeface="Chivo"/>
              <a:sym typeface="Chiv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34"/>
          <p:cNvSpPr txBox="1"/>
          <p:nvPr>
            <p:ph type="title"/>
          </p:nvPr>
        </p:nvSpPr>
        <p:spPr>
          <a:xfrm>
            <a:off x="461950" y="445025"/>
            <a:ext cx="7962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Moderation Analysis w/ Median Income</a:t>
            </a:r>
            <a:endParaRPr/>
          </a:p>
        </p:txBody>
      </p:sp>
      <p:pic>
        <p:nvPicPr>
          <p:cNvPr id="727" name="Google Shape;727;p34"/>
          <p:cNvPicPr preferRelativeResize="0"/>
          <p:nvPr/>
        </p:nvPicPr>
        <p:blipFill>
          <a:blip r:embed="rId3">
            <a:alphaModFix/>
          </a:blip>
          <a:stretch>
            <a:fillRect/>
          </a:stretch>
        </p:blipFill>
        <p:spPr>
          <a:xfrm>
            <a:off x="2395125" y="1017725"/>
            <a:ext cx="5614674" cy="3467075"/>
          </a:xfrm>
          <a:prstGeom prst="rect">
            <a:avLst/>
          </a:prstGeom>
          <a:noFill/>
          <a:ln cap="flat" cmpd="sng" w="28575">
            <a:solidFill>
              <a:schemeClr val="dk2"/>
            </a:solidFill>
            <a:prstDash val="solid"/>
            <a:round/>
            <a:headEnd len="sm" w="sm" type="none"/>
            <a:tailEnd len="sm" w="sm" type="none"/>
          </a:ln>
        </p:spPr>
      </p:pic>
      <p:pic>
        <p:nvPicPr>
          <p:cNvPr id="728" name="Google Shape;728;p34"/>
          <p:cNvPicPr preferRelativeResize="0"/>
          <p:nvPr/>
        </p:nvPicPr>
        <p:blipFill>
          <a:blip r:embed="rId4">
            <a:alphaModFix/>
          </a:blip>
          <a:stretch>
            <a:fillRect/>
          </a:stretch>
        </p:blipFill>
        <p:spPr>
          <a:xfrm>
            <a:off x="461950" y="1081900"/>
            <a:ext cx="4432601" cy="1055150"/>
          </a:xfrm>
          <a:prstGeom prst="rect">
            <a:avLst/>
          </a:prstGeom>
          <a:noFill/>
          <a:ln cap="flat" cmpd="sng" w="28575">
            <a:solidFill>
              <a:schemeClr val="dk2"/>
            </a:solidFill>
            <a:prstDash val="solid"/>
            <a:round/>
            <a:headEnd len="sm" w="sm" type="none"/>
            <a:tailEnd len="sm" w="sm" type="none"/>
          </a:ln>
        </p:spPr>
      </p:pic>
      <p:sp>
        <p:nvSpPr>
          <p:cNvPr id="729" name="Google Shape;729;p34"/>
          <p:cNvSpPr txBox="1"/>
          <p:nvPr/>
        </p:nvSpPr>
        <p:spPr>
          <a:xfrm>
            <a:off x="461950" y="2137050"/>
            <a:ext cx="2229000" cy="25473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2100"/>
              </a:spcBef>
              <a:spcAft>
                <a:spcPts val="0"/>
              </a:spcAft>
              <a:buClr>
                <a:srgbClr val="0D0D0D"/>
              </a:buClr>
              <a:buSzPts val="1200"/>
              <a:buFont typeface="Chivo"/>
              <a:buChar char="●"/>
            </a:pPr>
            <a:r>
              <a:rPr lang="en" sz="1200">
                <a:solidFill>
                  <a:srgbClr val="0D0D0D"/>
                </a:solidFill>
                <a:highlight>
                  <a:srgbClr val="FFFFFF"/>
                </a:highlight>
                <a:latin typeface="Chivo"/>
                <a:ea typeface="Chivo"/>
                <a:cs typeface="Chivo"/>
                <a:sym typeface="Chivo"/>
              </a:rPr>
              <a:t>Significant moderation </a:t>
            </a:r>
            <a:endParaRPr sz="1200">
              <a:solidFill>
                <a:srgbClr val="0D0D0D"/>
              </a:solidFill>
              <a:highlight>
                <a:srgbClr val="FFFFFF"/>
              </a:highlight>
              <a:latin typeface="Chivo"/>
              <a:ea typeface="Chivo"/>
              <a:cs typeface="Chivo"/>
              <a:sym typeface="Chivo"/>
            </a:endParaRPr>
          </a:p>
          <a:p>
            <a:pPr indent="-304800" lvl="0" marL="457200" rtl="0" algn="l">
              <a:lnSpc>
                <a:spcPct val="115000"/>
              </a:lnSpc>
              <a:spcBef>
                <a:spcPts val="0"/>
              </a:spcBef>
              <a:spcAft>
                <a:spcPts val="0"/>
              </a:spcAft>
              <a:buClr>
                <a:srgbClr val="0D0D0D"/>
              </a:buClr>
              <a:buSzPts val="1200"/>
              <a:buFont typeface="Chivo"/>
              <a:buChar char="●"/>
            </a:pPr>
            <a:r>
              <a:rPr lang="en" sz="1200">
                <a:solidFill>
                  <a:srgbClr val="0D0D0D"/>
                </a:solidFill>
                <a:highlight>
                  <a:srgbClr val="FFFFFF"/>
                </a:highlight>
                <a:latin typeface="Chivo"/>
                <a:ea typeface="Chivo"/>
                <a:cs typeface="Chivo"/>
                <a:sym typeface="Chivo"/>
              </a:rPr>
              <a:t>Negative moderation: </a:t>
            </a:r>
            <a:endParaRPr sz="1200">
              <a:solidFill>
                <a:srgbClr val="0D0D0D"/>
              </a:solidFill>
              <a:highlight>
                <a:srgbClr val="FFFFFF"/>
              </a:highlight>
              <a:latin typeface="Chivo"/>
              <a:ea typeface="Chivo"/>
              <a:cs typeface="Chivo"/>
              <a:sym typeface="Chivo"/>
            </a:endParaRPr>
          </a:p>
          <a:p>
            <a:pPr indent="-304800" lvl="1" marL="914400" rtl="0" algn="l">
              <a:lnSpc>
                <a:spcPct val="115000"/>
              </a:lnSpc>
              <a:spcBef>
                <a:spcPts val="0"/>
              </a:spcBef>
              <a:spcAft>
                <a:spcPts val="0"/>
              </a:spcAft>
              <a:buClr>
                <a:srgbClr val="0D0D0D"/>
              </a:buClr>
              <a:buSzPts val="1200"/>
              <a:buFont typeface="Chivo"/>
              <a:buChar char="○"/>
            </a:pPr>
            <a:r>
              <a:rPr lang="en" sz="1200">
                <a:solidFill>
                  <a:srgbClr val="0D0D0D"/>
                </a:solidFill>
                <a:highlight>
                  <a:srgbClr val="FFFFFF"/>
                </a:highlight>
                <a:latin typeface="Chivo"/>
                <a:ea typeface="Chivo"/>
                <a:cs typeface="Chivo"/>
                <a:sym typeface="Chivo"/>
              </a:rPr>
              <a:t>As median income increases, the relationship decreases</a:t>
            </a:r>
            <a:endParaRPr sz="1200">
              <a:solidFill>
                <a:srgbClr val="0D0D0D"/>
              </a:solidFill>
              <a:highlight>
                <a:srgbClr val="FFFFFF"/>
              </a:highlight>
              <a:latin typeface="Chivo"/>
              <a:ea typeface="Chivo"/>
              <a:cs typeface="Chivo"/>
              <a:sym typeface="Chivo"/>
            </a:endParaRPr>
          </a:p>
          <a:p>
            <a:pPr indent="0" lvl="0" marL="457200" rtl="0" algn="l">
              <a:lnSpc>
                <a:spcPct val="115000"/>
              </a:lnSpc>
              <a:spcBef>
                <a:spcPts val="2100"/>
              </a:spcBef>
              <a:spcAft>
                <a:spcPts val="2100"/>
              </a:spcAft>
              <a:buNone/>
            </a:pPr>
            <a:r>
              <a:t/>
            </a:r>
            <a:endParaRPr b="1" sz="1200">
              <a:solidFill>
                <a:srgbClr val="0D0D0D"/>
              </a:solidFill>
              <a:highlight>
                <a:srgbClr val="FFFFFF"/>
              </a:highlight>
              <a:latin typeface="Chivo"/>
              <a:ea typeface="Chivo"/>
              <a:cs typeface="Chivo"/>
              <a:sym typeface="Chiv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Moderation w/ Less than College Edu.</a:t>
            </a:r>
            <a:endParaRPr/>
          </a:p>
        </p:txBody>
      </p:sp>
      <p:pic>
        <p:nvPicPr>
          <p:cNvPr id="735" name="Google Shape;735;p35"/>
          <p:cNvPicPr preferRelativeResize="0"/>
          <p:nvPr/>
        </p:nvPicPr>
        <p:blipFill>
          <a:blip r:embed="rId3">
            <a:alphaModFix/>
          </a:blip>
          <a:stretch>
            <a:fillRect/>
          </a:stretch>
        </p:blipFill>
        <p:spPr>
          <a:xfrm>
            <a:off x="2807208" y="1078992"/>
            <a:ext cx="5614417" cy="3465576"/>
          </a:xfrm>
          <a:prstGeom prst="rect">
            <a:avLst/>
          </a:prstGeom>
          <a:noFill/>
          <a:ln cap="flat" cmpd="sng" w="28575">
            <a:solidFill>
              <a:schemeClr val="dk2"/>
            </a:solidFill>
            <a:prstDash val="solid"/>
            <a:round/>
            <a:headEnd len="sm" w="sm" type="none"/>
            <a:tailEnd len="sm" w="sm" type="none"/>
          </a:ln>
        </p:spPr>
      </p:pic>
      <p:pic>
        <p:nvPicPr>
          <p:cNvPr id="736" name="Google Shape;736;p35"/>
          <p:cNvPicPr preferRelativeResize="0"/>
          <p:nvPr/>
        </p:nvPicPr>
        <p:blipFill>
          <a:blip r:embed="rId4">
            <a:alphaModFix/>
          </a:blip>
          <a:stretch>
            <a:fillRect/>
          </a:stretch>
        </p:blipFill>
        <p:spPr>
          <a:xfrm>
            <a:off x="466344" y="1078992"/>
            <a:ext cx="4434840" cy="1051560"/>
          </a:xfrm>
          <a:prstGeom prst="rect">
            <a:avLst/>
          </a:prstGeom>
          <a:noFill/>
          <a:ln cap="flat" cmpd="sng" w="28575">
            <a:solidFill>
              <a:schemeClr val="dk2"/>
            </a:solidFill>
            <a:prstDash val="solid"/>
            <a:round/>
            <a:headEnd len="sm" w="sm" type="none"/>
            <a:tailEnd len="sm" w="sm" type="none"/>
          </a:ln>
        </p:spPr>
      </p:pic>
      <p:sp>
        <p:nvSpPr>
          <p:cNvPr id="737" name="Google Shape;737;p35"/>
          <p:cNvSpPr txBox="1"/>
          <p:nvPr/>
        </p:nvSpPr>
        <p:spPr>
          <a:xfrm>
            <a:off x="466350" y="2130550"/>
            <a:ext cx="2229000" cy="25473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2100"/>
              </a:spcBef>
              <a:spcAft>
                <a:spcPts val="0"/>
              </a:spcAft>
              <a:buClr>
                <a:srgbClr val="0D0D0D"/>
              </a:buClr>
              <a:buSzPts val="1200"/>
              <a:buFont typeface="Chivo"/>
              <a:buChar char="●"/>
            </a:pPr>
            <a:r>
              <a:rPr lang="en" sz="1200">
                <a:solidFill>
                  <a:srgbClr val="0D0D0D"/>
                </a:solidFill>
                <a:highlight>
                  <a:srgbClr val="FFFFFF"/>
                </a:highlight>
                <a:latin typeface="Chivo"/>
                <a:ea typeface="Chivo"/>
                <a:cs typeface="Chivo"/>
                <a:sym typeface="Chivo"/>
              </a:rPr>
              <a:t>Significant moderation</a:t>
            </a:r>
            <a:r>
              <a:rPr lang="en" sz="1200">
                <a:solidFill>
                  <a:srgbClr val="0D0D0D"/>
                </a:solidFill>
                <a:highlight>
                  <a:srgbClr val="FFFFFF"/>
                </a:highlight>
                <a:latin typeface="Chivo"/>
                <a:ea typeface="Chivo"/>
                <a:cs typeface="Chivo"/>
                <a:sym typeface="Chivo"/>
              </a:rPr>
              <a:t> </a:t>
            </a:r>
            <a:endParaRPr sz="1200">
              <a:solidFill>
                <a:srgbClr val="0D0D0D"/>
              </a:solidFill>
              <a:highlight>
                <a:srgbClr val="FFFFFF"/>
              </a:highlight>
              <a:latin typeface="Chivo"/>
              <a:ea typeface="Chivo"/>
              <a:cs typeface="Chivo"/>
              <a:sym typeface="Chivo"/>
            </a:endParaRPr>
          </a:p>
          <a:p>
            <a:pPr indent="-304800" lvl="0" marL="457200" rtl="0" algn="l">
              <a:lnSpc>
                <a:spcPct val="115000"/>
              </a:lnSpc>
              <a:spcBef>
                <a:spcPts val="0"/>
              </a:spcBef>
              <a:spcAft>
                <a:spcPts val="0"/>
              </a:spcAft>
              <a:buClr>
                <a:srgbClr val="0D0D0D"/>
              </a:buClr>
              <a:buSzPts val="1200"/>
              <a:buFont typeface="Chivo"/>
              <a:buChar char="●"/>
            </a:pPr>
            <a:r>
              <a:rPr lang="en" sz="1200">
                <a:solidFill>
                  <a:srgbClr val="0D0D0D"/>
                </a:solidFill>
                <a:highlight>
                  <a:srgbClr val="FFFFFF"/>
                </a:highlight>
                <a:latin typeface="Chivo"/>
                <a:ea typeface="Chivo"/>
                <a:cs typeface="Chivo"/>
                <a:sym typeface="Chivo"/>
              </a:rPr>
              <a:t>Positive moderation: </a:t>
            </a:r>
            <a:endParaRPr sz="1200">
              <a:solidFill>
                <a:srgbClr val="0D0D0D"/>
              </a:solidFill>
              <a:highlight>
                <a:srgbClr val="FFFFFF"/>
              </a:highlight>
              <a:latin typeface="Chivo"/>
              <a:ea typeface="Chivo"/>
              <a:cs typeface="Chivo"/>
              <a:sym typeface="Chivo"/>
            </a:endParaRPr>
          </a:p>
          <a:p>
            <a:pPr indent="-304800" lvl="1" marL="914400" rtl="0" algn="l">
              <a:lnSpc>
                <a:spcPct val="115000"/>
              </a:lnSpc>
              <a:spcBef>
                <a:spcPts val="0"/>
              </a:spcBef>
              <a:spcAft>
                <a:spcPts val="0"/>
              </a:spcAft>
              <a:buClr>
                <a:srgbClr val="0D0D0D"/>
              </a:buClr>
              <a:buSzPts val="1200"/>
              <a:buFont typeface="Chivo"/>
              <a:buChar char="○"/>
            </a:pPr>
            <a:r>
              <a:rPr lang="en" sz="1200">
                <a:solidFill>
                  <a:srgbClr val="0D0D0D"/>
                </a:solidFill>
                <a:highlight>
                  <a:srgbClr val="FFFFFF"/>
                </a:highlight>
                <a:latin typeface="Chivo"/>
                <a:ea typeface="Chivo"/>
                <a:cs typeface="Chivo"/>
                <a:sym typeface="Chivo"/>
              </a:rPr>
              <a:t>As levels of less than college education increases, the relationship increases</a:t>
            </a:r>
            <a:endParaRPr sz="1200">
              <a:solidFill>
                <a:srgbClr val="0D0D0D"/>
              </a:solidFill>
              <a:highlight>
                <a:srgbClr val="FFFFFF"/>
              </a:highlight>
              <a:latin typeface="Chivo"/>
              <a:ea typeface="Chivo"/>
              <a:cs typeface="Chivo"/>
              <a:sym typeface="Chivo"/>
            </a:endParaRPr>
          </a:p>
          <a:p>
            <a:pPr indent="0" lvl="0" marL="457200" rtl="0" algn="l">
              <a:lnSpc>
                <a:spcPct val="115000"/>
              </a:lnSpc>
              <a:spcBef>
                <a:spcPts val="2100"/>
              </a:spcBef>
              <a:spcAft>
                <a:spcPts val="2100"/>
              </a:spcAft>
              <a:buNone/>
            </a:pPr>
            <a:r>
              <a:t/>
            </a:r>
            <a:endParaRPr b="1" sz="1200">
              <a:solidFill>
                <a:srgbClr val="0D0D0D"/>
              </a:solidFill>
              <a:highlight>
                <a:srgbClr val="FFFFFF"/>
              </a:highlight>
              <a:latin typeface="Chivo"/>
              <a:ea typeface="Chivo"/>
              <a:cs typeface="Chivo"/>
              <a:sym typeface="Chiv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36"/>
          <p:cNvSpPr txBox="1"/>
          <p:nvPr>
            <p:ph type="title"/>
          </p:nvPr>
        </p:nvSpPr>
        <p:spPr>
          <a:xfrm>
            <a:off x="461950" y="445025"/>
            <a:ext cx="7962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Moderation Analysis w/ POC</a:t>
            </a:r>
            <a:endParaRPr/>
          </a:p>
        </p:txBody>
      </p:sp>
      <p:pic>
        <p:nvPicPr>
          <p:cNvPr id="743" name="Google Shape;743;p36"/>
          <p:cNvPicPr preferRelativeResize="0"/>
          <p:nvPr/>
        </p:nvPicPr>
        <p:blipFill>
          <a:blip r:embed="rId3">
            <a:alphaModFix/>
          </a:blip>
          <a:stretch>
            <a:fillRect/>
          </a:stretch>
        </p:blipFill>
        <p:spPr>
          <a:xfrm>
            <a:off x="2809525" y="1078992"/>
            <a:ext cx="5614417" cy="3465576"/>
          </a:xfrm>
          <a:prstGeom prst="rect">
            <a:avLst/>
          </a:prstGeom>
          <a:noFill/>
          <a:ln cap="flat" cmpd="sng" w="28575">
            <a:solidFill>
              <a:schemeClr val="dk2"/>
            </a:solidFill>
            <a:prstDash val="solid"/>
            <a:round/>
            <a:headEnd len="sm" w="sm" type="none"/>
            <a:tailEnd len="sm" w="sm" type="none"/>
          </a:ln>
        </p:spPr>
      </p:pic>
      <p:pic>
        <p:nvPicPr>
          <p:cNvPr id="744" name="Google Shape;744;p36"/>
          <p:cNvPicPr preferRelativeResize="0"/>
          <p:nvPr/>
        </p:nvPicPr>
        <p:blipFill>
          <a:blip r:embed="rId4">
            <a:alphaModFix/>
          </a:blip>
          <a:stretch>
            <a:fillRect/>
          </a:stretch>
        </p:blipFill>
        <p:spPr>
          <a:xfrm>
            <a:off x="461950" y="1079001"/>
            <a:ext cx="4434841" cy="1051560"/>
          </a:xfrm>
          <a:prstGeom prst="rect">
            <a:avLst/>
          </a:prstGeom>
          <a:noFill/>
          <a:ln cap="flat" cmpd="sng" w="28575">
            <a:solidFill>
              <a:schemeClr val="dk2"/>
            </a:solidFill>
            <a:prstDash val="solid"/>
            <a:round/>
            <a:headEnd len="sm" w="sm" type="none"/>
            <a:tailEnd len="sm" w="sm" type="none"/>
          </a:ln>
        </p:spPr>
      </p:pic>
      <p:sp>
        <p:nvSpPr>
          <p:cNvPr id="745" name="Google Shape;745;p36"/>
          <p:cNvSpPr txBox="1"/>
          <p:nvPr/>
        </p:nvSpPr>
        <p:spPr>
          <a:xfrm>
            <a:off x="461950" y="2130550"/>
            <a:ext cx="2229000" cy="25473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2100"/>
              </a:spcBef>
              <a:spcAft>
                <a:spcPts val="0"/>
              </a:spcAft>
              <a:buClr>
                <a:srgbClr val="0D0D0D"/>
              </a:buClr>
              <a:buSzPts val="1200"/>
              <a:buFont typeface="Chivo"/>
              <a:buChar char="●"/>
            </a:pPr>
            <a:r>
              <a:rPr lang="en" sz="1200">
                <a:solidFill>
                  <a:srgbClr val="0D0D0D"/>
                </a:solidFill>
                <a:highlight>
                  <a:srgbClr val="FFFFFF"/>
                </a:highlight>
                <a:latin typeface="Chivo"/>
                <a:ea typeface="Chivo"/>
                <a:cs typeface="Chivo"/>
                <a:sym typeface="Chivo"/>
              </a:rPr>
              <a:t>Significant moderation </a:t>
            </a:r>
            <a:endParaRPr sz="1200">
              <a:solidFill>
                <a:srgbClr val="0D0D0D"/>
              </a:solidFill>
              <a:highlight>
                <a:srgbClr val="FFFFFF"/>
              </a:highlight>
              <a:latin typeface="Chivo"/>
              <a:ea typeface="Chivo"/>
              <a:cs typeface="Chivo"/>
              <a:sym typeface="Chivo"/>
            </a:endParaRPr>
          </a:p>
          <a:p>
            <a:pPr indent="-304800" lvl="0" marL="457200" rtl="0" algn="l">
              <a:lnSpc>
                <a:spcPct val="115000"/>
              </a:lnSpc>
              <a:spcBef>
                <a:spcPts val="0"/>
              </a:spcBef>
              <a:spcAft>
                <a:spcPts val="0"/>
              </a:spcAft>
              <a:buClr>
                <a:srgbClr val="0D0D0D"/>
              </a:buClr>
              <a:buSzPts val="1200"/>
              <a:buFont typeface="Chivo"/>
              <a:buChar char="●"/>
            </a:pPr>
            <a:r>
              <a:rPr lang="en" sz="1200">
                <a:solidFill>
                  <a:srgbClr val="0D0D0D"/>
                </a:solidFill>
                <a:highlight>
                  <a:srgbClr val="FFFFFF"/>
                </a:highlight>
                <a:latin typeface="Chivo"/>
                <a:ea typeface="Chivo"/>
                <a:cs typeface="Chivo"/>
                <a:sym typeface="Chivo"/>
              </a:rPr>
              <a:t>Positive  moderation: </a:t>
            </a:r>
            <a:endParaRPr sz="1200">
              <a:solidFill>
                <a:srgbClr val="0D0D0D"/>
              </a:solidFill>
              <a:highlight>
                <a:srgbClr val="FFFFFF"/>
              </a:highlight>
              <a:latin typeface="Chivo"/>
              <a:ea typeface="Chivo"/>
              <a:cs typeface="Chivo"/>
              <a:sym typeface="Chivo"/>
            </a:endParaRPr>
          </a:p>
          <a:p>
            <a:pPr indent="-304800" lvl="1" marL="914400" rtl="0" algn="l">
              <a:lnSpc>
                <a:spcPct val="115000"/>
              </a:lnSpc>
              <a:spcBef>
                <a:spcPts val="0"/>
              </a:spcBef>
              <a:spcAft>
                <a:spcPts val="0"/>
              </a:spcAft>
              <a:buClr>
                <a:srgbClr val="0D0D0D"/>
              </a:buClr>
              <a:buSzPts val="1200"/>
              <a:buFont typeface="Chivo"/>
              <a:buChar char="○"/>
            </a:pPr>
            <a:r>
              <a:rPr lang="en" sz="1200">
                <a:solidFill>
                  <a:srgbClr val="0D0D0D"/>
                </a:solidFill>
                <a:highlight>
                  <a:srgbClr val="FFFFFF"/>
                </a:highlight>
                <a:latin typeface="Chivo"/>
                <a:ea typeface="Chivo"/>
                <a:cs typeface="Chivo"/>
                <a:sym typeface="Chivo"/>
              </a:rPr>
              <a:t>As levels of people of color increase, the relationship increases</a:t>
            </a:r>
            <a:endParaRPr sz="1200">
              <a:solidFill>
                <a:srgbClr val="0D0D0D"/>
              </a:solidFill>
              <a:highlight>
                <a:srgbClr val="FFFFFF"/>
              </a:highlight>
              <a:latin typeface="Chivo"/>
              <a:ea typeface="Chivo"/>
              <a:cs typeface="Chivo"/>
              <a:sym typeface="Chivo"/>
            </a:endParaRPr>
          </a:p>
          <a:p>
            <a:pPr indent="0" lvl="0" marL="457200" rtl="0" algn="l">
              <a:lnSpc>
                <a:spcPct val="115000"/>
              </a:lnSpc>
              <a:spcBef>
                <a:spcPts val="2100"/>
              </a:spcBef>
              <a:spcAft>
                <a:spcPts val="2100"/>
              </a:spcAft>
              <a:buNone/>
            </a:pPr>
            <a:r>
              <a:t/>
            </a:r>
            <a:endParaRPr b="1" sz="1200">
              <a:solidFill>
                <a:srgbClr val="0D0D0D"/>
              </a:solidFill>
              <a:highlight>
                <a:srgbClr val="FFFFFF"/>
              </a:highlight>
              <a:latin typeface="Chivo"/>
              <a:ea typeface="Chivo"/>
              <a:cs typeface="Chivo"/>
              <a:sym typeface="Chiv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Moderation w/ Housing Cost Burden</a:t>
            </a:r>
            <a:endParaRPr/>
          </a:p>
          <a:p>
            <a:pPr indent="0" lvl="0" marL="0" rtl="0" algn="ctr">
              <a:spcBef>
                <a:spcPts val="0"/>
              </a:spcBef>
              <a:spcAft>
                <a:spcPts val="0"/>
              </a:spcAft>
              <a:buNone/>
            </a:pPr>
            <a:r>
              <a:t/>
            </a:r>
            <a:endParaRPr/>
          </a:p>
        </p:txBody>
      </p:sp>
      <p:pic>
        <p:nvPicPr>
          <p:cNvPr id="751" name="Google Shape;751;p37"/>
          <p:cNvPicPr preferRelativeResize="0"/>
          <p:nvPr/>
        </p:nvPicPr>
        <p:blipFill>
          <a:blip r:embed="rId3">
            <a:alphaModFix/>
          </a:blip>
          <a:stretch>
            <a:fillRect/>
          </a:stretch>
        </p:blipFill>
        <p:spPr>
          <a:xfrm>
            <a:off x="2807208" y="1078992"/>
            <a:ext cx="5614417" cy="3465576"/>
          </a:xfrm>
          <a:prstGeom prst="rect">
            <a:avLst/>
          </a:prstGeom>
          <a:noFill/>
          <a:ln cap="flat" cmpd="sng" w="28575">
            <a:solidFill>
              <a:schemeClr val="dk2"/>
            </a:solidFill>
            <a:prstDash val="solid"/>
            <a:round/>
            <a:headEnd len="sm" w="sm" type="none"/>
            <a:tailEnd len="sm" w="sm" type="none"/>
          </a:ln>
        </p:spPr>
      </p:pic>
      <p:pic>
        <p:nvPicPr>
          <p:cNvPr id="752" name="Google Shape;752;p37"/>
          <p:cNvPicPr preferRelativeResize="0"/>
          <p:nvPr/>
        </p:nvPicPr>
        <p:blipFill rotWithShape="1">
          <a:blip r:embed="rId4">
            <a:alphaModFix/>
          </a:blip>
          <a:srcRect b="0" l="0" r="0" t="0"/>
          <a:stretch/>
        </p:blipFill>
        <p:spPr>
          <a:xfrm>
            <a:off x="466344" y="1078992"/>
            <a:ext cx="4434841" cy="1078992"/>
          </a:xfrm>
          <a:prstGeom prst="rect">
            <a:avLst/>
          </a:prstGeom>
          <a:noFill/>
          <a:ln cap="flat" cmpd="sng" w="19050">
            <a:solidFill>
              <a:schemeClr val="dk2"/>
            </a:solidFill>
            <a:prstDash val="solid"/>
            <a:round/>
            <a:headEnd len="sm" w="sm" type="none"/>
            <a:tailEnd len="sm" w="sm" type="none"/>
          </a:ln>
        </p:spPr>
      </p:pic>
      <p:sp>
        <p:nvSpPr>
          <p:cNvPr id="753" name="Google Shape;753;p37"/>
          <p:cNvSpPr txBox="1"/>
          <p:nvPr/>
        </p:nvSpPr>
        <p:spPr>
          <a:xfrm>
            <a:off x="466350" y="2157975"/>
            <a:ext cx="2229000" cy="25473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2100"/>
              </a:spcBef>
              <a:spcAft>
                <a:spcPts val="0"/>
              </a:spcAft>
              <a:buClr>
                <a:srgbClr val="0D0D0D"/>
              </a:buClr>
              <a:buSzPts val="1200"/>
              <a:buFont typeface="Chivo"/>
              <a:buChar char="●"/>
            </a:pPr>
            <a:r>
              <a:rPr lang="en" sz="1200">
                <a:solidFill>
                  <a:srgbClr val="0D0D0D"/>
                </a:solidFill>
                <a:highlight>
                  <a:srgbClr val="FFFFFF"/>
                </a:highlight>
                <a:latin typeface="Chivo"/>
                <a:ea typeface="Chivo"/>
                <a:cs typeface="Chivo"/>
                <a:sym typeface="Chivo"/>
              </a:rPr>
              <a:t>Significant </a:t>
            </a:r>
            <a:r>
              <a:rPr lang="en" sz="1200">
                <a:solidFill>
                  <a:srgbClr val="0D0D0D"/>
                </a:solidFill>
                <a:highlight>
                  <a:srgbClr val="FFFFFF"/>
                </a:highlight>
                <a:latin typeface="Chivo"/>
                <a:ea typeface="Chivo"/>
                <a:cs typeface="Chivo"/>
                <a:sym typeface="Chivo"/>
              </a:rPr>
              <a:t>moderation </a:t>
            </a:r>
            <a:endParaRPr sz="1200">
              <a:solidFill>
                <a:srgbClr val="0D0D0D"/>
              </a:solidFill>
              <a:highlight>
                <a:srgbClr val="FFFFFF"/>
              </a:highlight>
              <a:latin typeface="Chivo"/>
              <a:ea typeface="Chivo"/>
              <a:cs typeface="Chivo"/>
              <a:sym typeface="Chivo"/>
            </a:endParaRPr>
          </a:p>
          <a:p>
            <a:pPr indent="-304800" lvl="0" marL="457200" rtl="0" algn="l">
              <a:lnSpc>
                <a:spcPct val="115000"/>
              </a:lnSpc>
              <a:spcBef>
                <a:spcPts val="0"/>
              </a:spcBef>
              <a:spcAft>
                <a:spcPts val="0"/>
              </a:spcAft>
              <a:buClr>
                <a:srgbClr val="0D0D0D"/>
              </a:buClr>
              <a:buSzPts val="1200"/>
              <a:buFont typeface="Chivo"/>
              <a:buChar char="●"/>
            </a:pPr>
            <a:r>
              <a:rPr lang="en" sz="1200">
                <a:solidFill>
                  <a:srgbClr val="0D0D0D"/>
                </a:solidFill>
                <a:highlight>
                  <a:srgbClr val="FFFFFF"/>
                </a:highlight>
                <a:latin typeface="Chivo"/>
                <a:ea typeface="Chivo"/>
                <a:cs typeface="Chivo"/>
                <a:sym typeface="Chivo"/>
              </a:rPr>
              <a:t>P</a:t>
            </a:r>
            <a:r>
              <a:rPr lang="en" sz="1200">
                <a:solidFill>
                  <a:srgbClr val="0D0D0D"/>
                </a:solidFill>
                <a:highlight>
                  <a:srgbClr val="FFFFFF"/>
                </a:highlight>
                <a:latin typeface="Chivo"/>
                <a:ea typeface="Chivo"/>
                <a:cs typeface="Chivo"/>
                <a:sym typeface="Chivo"/>
              </a:rPr>
              <a:t>ositive  moderation</a:t>
            </a:r>
            <a:r>
              <a:rPr lang="en" sz="1200">
                <a:solidFill>
                  <a:srgbClr val="0D0D0D"/>
                </a:solidFill>
                <a:highlight>
                  <a:srgbClr val="FFFFFF"/>
                </a:highlight>
                <a:latin typeface="Chivo"/>
                <a:ea typeface="Chivo"/>
                <a:cs typeface="Chivo"/>
                <a:sym typeface="Chivo"/>
              </a:rPr>
              <a:t>: </a:t>
            </a:r>
            <a:endParaRPr sz="1200">
              <a:solidFill>
                <a:srgbClr val="0D0D0D"/>
              </a:solidFill>
              <a:highlight>
                <a:srgbClr val="FFFFFF"/>
              </a:highlight>
              <a:latin typeface="Chivo"/>
              <a:ea typeface="Chivo"/>
              <a:cs typeface="Chivo"/>
              <a:sym typeface="Chivo"/>
            </a:endParaRPr>
          </a:p>
          <a:p>
            <a:pPr indent="-304800" lvl="1" marL="914400" rtl="0" algn="l">
              <a:lnSpc>
                <a:spcPct val="115000"/>
              </a:lnSpc>
              <a:spcBef>
                <a:spcPts val="0"/>
              </a:spcBef>
              <a:spcAft>
                <a:spcPts val="0"/>
              </a:spcAft>
              <a:buClr>
                <a:srgbClr val="0D0D0D"/>
              </a:buClr>
              <a:buSzPts val="1200"/>
              <a:buFont typeface="Chivo"/>
              <a:buChar char="○"/>
            </a:pPr>
            <a:r>
              <a:rPr lang="en" sz="1200">
                <a:solidFill>
                  <a:srgbClr val="0D0D0D"/>
                </a:solidFill>
                <a:highlight>
                  <a:srgbClr val="FFFFFF"/>
                </a:highlight>
                <a:latin typeface="Chivo"/>
                <a:ea typeface="Chivo"/>
                <a:cs typeface="Chivo"/>
                <a:sym typeface="Chivo"/>
              </a:rPr>
              <a:t>As housing cost burden increases, the relationship increases</a:t>
            </a:r>
            <a:endParaRPr sz="1200">
              <a:solidFill>
                <a:srgbClr val="0D0D0D"/>
              </a:solidFill>
              <a:highlight>
                <a:srgbClr val="FFFFFF"/>
              </a:highlight>
              <a:latin typeface="Chivo"/>
              <a:ea typeface="Chivo"/>
              <a:cs typeface="Chivo"/>
              <a:sym typeface="Chivo"/>
            </a:endParaRPr>
          </a:p>
          <a:p>
            <a:pPr indent="0" lvl="0" marL="457200" rtl="0" algn="l">
              <a:lnSpc>
                <a:spcPct val="115000"/>
              </a:lnSpc>
              <a:spcBef>
                <a:spcPts val="2100"/>
              </a:spcBef>
              <a:spcAft>
                <a:spcPts val="2100"/>
              </a:spcAft>
              <a:buNone/>
            </a:pPr>
            <a:r>
              <a:t/>
            </a:r>
            <a:endParaRPr b="1" sz="1200">
              <a:solidFill>
                <a:srgbClr val="0D0D0D"/>
              </a:solidFill>
              <a:highlight>
                <a:srgbClr val="FFFFFF"/>
              </a:highlight>
              <a:latin typeface="Chivo"/>
              <a:ea typeface="Chivo"/>
              <a:cs typeface="Chivo"/>
              <a:sym typeface="Chiv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code we used</a:t>
            </a:r>
            <a:endParaRPr/>
          </a:p>
        </p:txBody>
      </p:sp>
      <p:pic>
        <p:nvPicPr>
          <p:cNvPr id="759" name="Google Shape;759;p38"/>
          <p:cNvPicPr preferRelativeResize="0"/>
          <p:nvPr/>
        </p:nvPicPr>
        <p:blipFill>
          <a:blip r:embed="rId3">
            <a:alphaModFix/>
          </a:blip>
          <a:stretch>
            <a:fillRect/>
          </a:stretch>
        </p:blipFill>
        <p:spPr>
          <a:xfrm>
            <a:off x="1034775" y="1017725"/>
            <a:ext cx="7074458" cy="3325949"/>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39"/>
          <p:cNvSpPr txBox="1"/>
          <p:nvPr>
            <p:ph type="title"/>
          </p:nvPr>
        </p:nvSpPr>
        <p:spPr>
          <a:xfrm>
            <a:off x="713225" y="3274400"/>
            <a:ext cx="66345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Visualizations</a:t>
            </a:r>
            <a:endParaRPr/>
          </a:p>
        </p:txBody>
      </p:sp>
      <p:sp>
        <p:nvSpPr>
          <p:cNvPr id="765" name="Google Shape;765;p39"/>
          <p:cNvSpPr txBox="1"/>
          <p:nvPr>
            <p:ph idx="2" type="title"/>
          </p:nvPr>
        </p:nvSpPr>
        <p:spPr>
          <a:xfrm>
            <a:off x="832300" y="2423600"/>
            <a:ext cx="1235700" cy="91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03</a:t>
            </a:r>
            <a:endParaRPr/>
          </a:p>
        </p:txBody>
      </p:sp>
      <p:grpSp>
        <p:nvGrpSpPr>
          <p:cNvPr id="766" name="Google Shape;766;p39"/>
          <p:cNvGrpSpPr/>
          <p:nvPr/>
        </p:nvGrpSpPr>
        <p:grpSpPr>
          <a:xfrm>
            <a:off x="5411988" y="796328"/>
            <a:ext cx="2235378" cy="2026115"/>
            <a:chOff x="6580738" y="173253"/>
            <a:chExt cx="2235378" cy="2026115"/>
          </a:xfrm>
        </p:grpSpPr>
        <p:grpSp>
          <p:nvGrpSpPr>
            <p:cNvPr id="767" name="Google Shape;767;p39"/>
            <p:cNvGrpSpPr/>
            <p:nvPr/>
          </p:nvGrpSpPr>
          <p:grpSpPr>
            <a:xfrm rot="-8646322">
              <a:off x="7077577" y="460828"/>
              <a:ext cx="1450963" cy="1450963"/>
              <a:chOff x="-455530" y="351567"/>
              <a:chExt cx="1555200" cy="1555200"/>
            </a:xfrm>
          </p:grpSpPr>
          <p:sp>
            <p:nvSpPr>
              <p:cNvPr id="768" name="Google Shape;768;p39"/>
              <p:cNvSpPr/>
              <p:nvPr/>
            </p:nvSpPr>
            <p:spPr>
              <a:xfrm rot="9370420">
                <a:off x="-267584" y="539513"/>
                <a:ext cx="1179308" cy="1179308"/>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9"/>
              <p:cNvSpPr/>
              <p:nvPr/>
            </p:nvSpPr>
            <p:spPr>
              <a:xfrm>
                <a:off x="671950" y="1525900"/>
                <a:ext cx="82500" cy="82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0" name="Google Shape;770;p39"/>
            <p:cNvGrpSpPr/>
            <p:nvPr/>
          </p:nvGrpSpPr>
          <p:grpSpPr>
            <a:xfrm rot="6158882">
              <a:off x="6721995" y="460796"/>
              <a:ext cx="1451066" cy="1451066"/>
              <a:chOff x="-455530" y="351567"/>
              <a:chExt cx="1555200" cy="1555200"/>
            </a:xfrm>
          </p:grpSpPr>
          <p:sp>
            <p:nvSpPr>
              <p:cNvPr id="771" name="Google Shape;771;p39"/>
              <p:cNvSpPr/>
              <p:nvPr/>
            </p:nvSpPr>
            <p:spPr>
              <a:xfrm rot="9370420">
                <a:off x="-267584" y="539513"/>
                <a:ext cx="1179308" cy="1179308"/>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9"/>
              <p:cNvSpPr/>
              <p:nvPr/>
            </p:nvSpPr>
            <p:spPr>
              <a:xfrm>
                <a:off x="671950" y="1525900"/>
                <a:ext cx="82500" cy="82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73" name="Google Shape;773;p39"/>
          <p:cNvSpPr txBox="1"/>
          <p:nvPr>
            <p:ph idx="4294967295" type="body"/>
          </p:nvPr>
        </p:nvSpPr>
        <p:spPr>
          <a:xfrm>
            <a:off x="832300" y="4116200"/>
            <a:ext cx="7704000" cy="29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We wanted to create a county-level map for every single variable.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40"/>
          <p:cNvSpPr txBox="1"/>
          <p:nvPr>
            <p:ph type="title"/>
          </p:nvPr>
        </p:nvSpPr>
        <p:spPr>
          <a:xfrm>
            <a:off x="425800" y="445025"/>
            <a:ext cx="7998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Visualizations of Variables - In Progress</a:t>
            </a:r>
            <a:endParaRPr/>
          </a:p>
        </p:txBody>
      </p:sp>
      <p:sp>
        <p:nvSpPr>
          <p:cNvPr id="779" name="Google Shape;779;p40"/>
          <p:cNvSpPr txBox="1"/>
          <p:nvPr>
            <p:ph idx="1" type="body"/>
          </p:nvPr>
        </p:nvSpPr>
        <p:spPr>
          <a:xfrm>
            <a:off x="720000" y="1017725"/>
            <a:ext cx="7704000" cy="37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We are working on creating a shiny app that has a drop down menu where the user can select a variable they want to look at from our data.</a:t>
            </a:r>
            <a:endParaRPr/>
          </a:p>
        </p:txBody>
      </p:sp>
      <p:pic>
        <p:nvPicPr>
          <p:cNvPr id="780" name="Google Shape;780;p40"/>
          <p:cNvPicPr preferRelativeResize="0"/>
          <p:nvPr/>
        </p:nvPicPr>
        <p:blipFill>
          <a:blip r:embed="rId3">
            <a:alphaModFix/>
          </a:blip>
          <a:stretch>
            <a:fillRect/>
          </a:stretch>
        </p:blipFill>
        <p:spPr>
          <a:xfrm>
            <a:off x="425800" y="1390625"/>
            <a:ext cx="3863900" cy="2096375"/>
          </a:xfrm>
          <a:prstGeom prst="rect">
            <a:avLst/>
          </a:prstGeom>
          <a:noFill/>
          <a:ln>
            <a:noFill/>
          </a:ln>
        </p:spPr>
      </p:pic>
      <p:pic>
        <p:nvPicPr>
          <p:cNvPr id="781" name="Google Shape;781;p40"/>
          <p:cNvPicPr preferRelativeResize="0"/>
          <p:nvPr/>
        </p:nvPicPr>
        <p:blipFill>
          <a:blip r:embed="rId4">
            <a:alphaModFix/>
          </a:blip>
          <a:stretch>
            <a:fillRect/>
          </a:stretch>
        </p:blipFill>
        <p:spPr>
          <a:xfrm>
            <a:off x="4418675" y="1477600"/>
            <a:ext cx="3734799" cy="3119300"/>
          </a:xfrm>
          <a:prstGeom prst="rect">
            <a:avLst/>
          </a:prstGeom>
          <a:noFill/>
          <a:ln>
            <a:noFill/>
          </a:ln>
        </p:spPr>
      </p:pic>
      <p:pic>
        <p:nvPicPr>
          <p:cNvPr id="782" name="Google Shape;782;p40"/>
          <p:cNvPicPr preferRelativeResize="0"/>
          <p:nvPr/>
        </p:nvPicPr>
        <p:blipFill>
          <a:blip r:embed="rId5">
            <a:alphaModFix/>
          </a:blip>
          <a:stretch>
            <a:fillRect/>
          </a:stretch>
        </p:blipFill>
        <p:spPr>
          <a:xfrm>
            <a:off x="2319300" y="2872775"/>
            <a:ext cx="1556901" cy="16704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sp>
        <p:nvSpPr>
          <p:cNvPr id="787" name="Google Shape;787;p41"/>
          <p:cNvSpPr txBox="1"/>
          <p:nvPr>
            <p:ph type="title"/>
          </p:nvPr>
        </p:nvSpPr>
        <p:spPr>
          <a:xfrm>
            <a:off x="713225" y="3274400"/>
            <a:ext cx="66345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Report Update</a:t>
            </a:r>
            <a:endParaRPr/>
          </a:p>
        </p:txBody>
      </p:sp>
      <p:sp>
        <p:nvSpPr>
          <p:cNvPr id="788" name="Google Shape;788;p41"/>
          <p:cNvSpPr txBox="1"/>
          <p:nvPr>
            <p:ph idx="2" type="title"/>
          </p:nvPr>
        </p:nvSpPr>
        <p:spPr>
          <a:xfrm>
            <a:off x="832300" y="2423600"/>
            <a:ext cx="1235700" cy="91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05</a:t>
            </a:r>
            <a:endParaRPr/>
          </a:p>
        </p:txBody>
      </p:sp>
      <p:grpSp>
        <p:nvGrpSpPr>
          <p:cNvPr id="789" name="Google Shape;789;p41"/>
          <p:cNvGrpSpPr/>
          <p:nvPr/>
        </p:nvGrpSpPr>
        <p:grpSpPr>
          <a:xfrm>
            <a:off x="5411988" y="796328"/>
            <a:ext cx="2235378" cy="2026115"/>
            <a:chOff x="6580738" y="173253"/>
            <a:chExt cx="2235378" cy="2026115"/>
          </a:xfrm>
        </p:grpSpPr>
        <p:grpSp>
          <p:nvGrpSpPr>
            <p:cNvPr id="790" name="Google Shape;790;p41"/>
            <p:cNvGrpSpPr/>
            <p:nvPr/>
          </p:nvGrpSpPr>
          <p:grpSpPr>
            <a:xfrm rot="-8646322">
              <a:off x="7077577" y="460828"/>
              <a:ext cx="1450963" cy="1450963"/>
              <a:chOff x="-455530" y="351567"/>
              <a:chExt cx="1555200" cy="1555200"/>
            </a:xfrm>
          </p:grpSpPr>
          <p:sp>
            <p:nvSpPr>
              <p:cNvPr id="791" name="Google Shape;791;p41"/>
              <p:cNvSpPr/>
              <p:nvPr/>
            </p:nvSpPr>
            <p:spPr>
              <a:xfrm rot="9370420">
                <a:off x="-267584" y="539513"/>
                <a:ext cx="1179308" cy="1179308"/>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41"/>
              <p:cNvSpPr/>
              <p:nvPr/>
            </p:nvSpPr>
            <p:spPr>
              <a:xfrm>
                <a:off x="671950" y="1525900"/>
                <a:ext cx="82500" cy="82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3" name="Google Shape;793;p41"/>
            <p:cNvGrpSpPr/>
            <p:nvPr/>
          </p:nvGrpSpPr>
          <p:grpSpPr>
            <a:xfrm rot="6158882">
              <a:off x="6721995" y="460796"/>
              <a:ext cx="1451066" cy="1451066"/>
              <a:chOff x="-455530" y="351567"/>
              <a:chExt cx="1555200" cy="1555200"/>
            </a:xfrm>
          </p:grpSpPr>
          <p:sp>
            <p:nvSpPr>
              <p:cNvPr id="794" name="Google Shape;794;p41"/>
              <p:cNvSpPr/>
              <p:nvPr/>
            </p:nvSpPr>
            <p:spPr>
              <a:xfrm rot="9370420">
                <a:off x="-267584" y="539513"/>
                <a:ext cx="1179308" cy="1179308"/>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41"/>
              <p:cNvSpPr/>
              <p:nvPr/>
            </p:nvSpPr>
            <p:spPr>
              <a:xfrm>
                <a:off x="671950" y="1525900"/>
                <a:ext cx="82500" cy="82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96" name="Google Shape;796;p41"/>
          <p:cNvSpPr txBox="1"/>
          <p:nvPr>
            <p:ph idx="4294967295" type="body"/>
          </p:nvPr>
        </p:nvSpPr>
        <p:spPr>
          <a:xfrm>
            <a:off x="713225" y="4116200"/>
            <a:ext cx="7823100" cy="29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 lot of time was spent on the report this week, we are aiming to have it done by next week.</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sp>
        <p:nvSpPr>
          <p:cNvPr id="801" name="Google Shape;801;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Report Update - Literature Review</a:t>
            </a:r>
            <a:endParaRPr/>
          </a:p>
        </p:txBody>
      </p:sp>
      <p:sp>
        <p:nvSpPr>
          <p:cNvPr id="802" name="Google Shape;802;p42"/>
          <p:cNvSpPr txBox="1"/>
          <p:nvPr>
            <p:ph idx="1" type="body"/>
          </p:nvPr>
        </p:nvSpPr>
        <p:spPr>
          <a:xfrm>
            <a:off x="720000" y="1017725"/>
            <a:ext cx="7704000" cy="48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We spent a lot of time conducted an extensive literature review in order to determine what variables would be most suitable to use in our moderation analysis. </a:t>
            </a:r>
            <a:endParaRPr/>
          </a:p>
        </p:txBody>
      </p:sp>
      <p:pic>
        <p:nvPicPr>
          <p:cNvPr id="803" name="Google Shape;803;p42"/>
          <p:cNvPicPr preferRelativeResize="0"/>
          <p:nvPr/>
        </p:nvPicPr>
        <p:blipFill>
          <a:blip r:embed="rId3">
            <a:alphaModFix/>
          </a:blip>
          <a:stretch>
            <a:fillRect/>
          </a:stretch>
        </p:blipFill>
        <p:spPr>
          <a:xfrm>
            <a:off x="1135075" y="1497725"/>
            <a:ext cx="6873851" cy="31847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643" name="Google Shape;643;p25"/>
          <p:cNvSpPr txBox="1"/>
          <p:nvPr>
            <p:ph idx="2" type="title"/>
          </p:nvPr>
        </p:nvSpPr>
        <p:spPr>
          <a:xfrm>
            <a:off x="899701" y="1438837"/>
            <a:ext cx="734700" cy="642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644" name="Google Shape;644;p25"/>
          <p:cNvSpPr txBox="1"/>
          <p:nvPr>
            <p:ph idx="3" type="title"/>
          </p:nvPr>
        </p:nvSpPr>
        <p:spPr>
          <a:xfrm>
            <a:off x="4717499" y="1438837"/>
            <a:ext cx="734700" cy="642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645" name="Google Shape;645;p25"/>
          <p:cNvSpPr txBox="1"/>
          <p:nvPr>
            <p:ph idx="4" type="title"/>
          </p:nvPr>
        </p:nvSpPr>
        <p:spPr>
          <a:xfrm>
            <a:off x="899701" y="2454600"/>
            <a:ext cx="734700" cy="640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646" name="Google Shape;646;p25"/>
          <p:cNvSpPr txBox="1"/>
          <p:nvPr>
            <p:ph idx="5" type="title"/>
          </p:nvPr>
        </p:nvSpPr>
        <p:spPr>
          <a:xfrm>
            <a:off x="4717499" y="2454600"/>
            <a:ext cx="734700" cy="640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647" name="Google Shape;647;p25"/>
          <p:cNvSpPr txBox="1"/>
          <p:nvPr>
            <p:ph idx="6" type="title"/>
          </p:nvPr>
        </p:nvSpPr>
        <p:spPr>
          <a:xfrm>
            <a:off x="899704" y="3468563"/>
            <a:ext cx="734700" cy="640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648" name="Google Shape;648;p25"/>
          <p:cNvSpPr txBox="1"/>
          <p:nvPr>
            <p:ph idx="1" type="subTitle"/>
          </p:nvPr>
        </p:nvSpPr>
        <p:spPr>
          <a:xfrm>
            <a:off x="1786797" y="1529587"/>
            <a:ext cx="2639700" cy="46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 Analysis</a:t>
            </a:r>
            <a:endParaRPr/>
          </a:p>
        </p:txBody>
      </p:sp>
      <p:sp>
        <p:nvSpPr>
          <p:cNvPr id="649" name="Google Shape;649;p25"/>
          <p:cNvSpPr txBox="1"/>
          <p:nvPr>
            <p:ph idx="8" type="subTitle"/>
          </p:nvPr>
        </p:nvSpPr>
        <p:spPr>
          <a:xfrm>
            <a:off x="1786797" y="2544000"/>
            <a:ext cx="2639700" cy="46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Moderation Analysis</a:t>
            </a:r>
            <a:endParaRPr/>
          </a:p>
        </p:txBody>
      </p:sp>
      <p:sp>
        <p:nvSpPr>
          <p:cNvPr id="650" name="Google Shape;650;p25"/>
          <p:cNvSpPr txBox="1"/>
          <p:nvPr>
            <p:ph idx="9" type="subTitle"/>
          </p:nvPr>
        </p:nvSpPr>
        <p:spPr>
          <a:xfrm>
            <a:off x="1786797" y="3558413"/>
            <a:ext cx="2639700" cy="46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Visualizations-</a:t>
            </a:r>
            <a:endParaRPr/>
          </a:p>
        </p:txBody>
      </p:sp>
      <p:sp>
        <p:nvSpPr>
          <p:cNvPr id="651" name="Google Shape;651;p25"/>
          <p:cNvSpPr txBox="1"/>
          <p:nvPr>
            <p:ph idx="13" type="subTitle"/>
          </p:nvPr>
        </p:nvSpPr>
        <p:spPr>
          <a:xfrm>
            <a:off x="5604599" y="1529587"/>
            <a:ext cx="2639700" cy="46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Report Update</a:t>
            </a:r>
            <a:endParaRPr/>
          </a:p>
          <a:p>
            <a:pPr indent="0" lvl="0" marL="0" rtl="0" algn="l">
              <a:spcBef>
                <a:spcPts val="0"/>
              </a:spcBef>
              <a:spcAft>
                <a:spcPts val="0"/>
              </a:spcAft>
              <a:buNone/>
            </a:pPr>
            <a:r>
              <a:t/>
            </a:r>
            <a:endParaRPr/>
          </a:p>
        </p:txBody>
      </p:sp>
      <p:sp>
        <p:nvSpPr>
          <p:cNvPr id="652" name="Google Shape;652;p25"/>
          <p:cNvSpPr txBox="1"/>
          <p:nvPr>
            <p:ph idx="14" type="subTitle"/>
          </p:nvPr>
        </p:nvSpPr>
        <p:spPr>
          <a:xfrm>
            <a:off x="5604599" y="2544000"/>
            <a:ext cx="2639700" cy="46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steps</a:t>
            </a:r>
            <a:endParaRPr/>
          </a:p>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sp>
        <p:nvSpPr>
          <p:cNvPr id="808" name="Google Shape;808;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Report Update - Introduction + Outline</a:t>
            </a:r>
            <a:endParaRPr/>
          </a:p>
        </p:txBody>
      </p:sp>
      <p:sp>
        <p:nvSpPr>
          <p:cNvPr id="809" name="Google Shape;809;p43"/>
          <p:cNvSpPr txBox="1"/>
          <p:nvPr>
            <p:ph idx="1" type="body"/>
          </p:nvPr>
        </p:nvSpPr>
        <p:spPr>
          <a:xfrm>
            <a:off x="720000" y="1017725"/>
            <a:ext cx="7704000" cy="48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We outlined the entire paper in detail and are ready to plug information in. We spent majority of the time focusing on how to format the introduction since we wanted to include a lot of information there. </a:t>
            </a:r>
            <a:endParaRPr/>
          </a:p>
        </p:txBody>
      </p:sp>
      <p:pic>
        <p:nvPicPr>
          <p:cNvPr id="810" name="Google Shape;810;p43"/>
          <p:cNvPicPr preferRelativeResize="0"/>
          <p:nvPr/>
        </p:nvPicPr>
        <p:blipFill>
          <a:blip r:embed="rId3">
            <a:alphaModFix/>
          </a:blip>
          <a:stretch>
            <a:fillRect/>
          </a:stretch>
        </p:blipFill>
        <p:spPr>
          <a:xfrm>
            <a:off x="720000" y="1497725"/>
            <a:ext cx="7703999" cy="316859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p44"/>
          <p:cNvSpPr txBox="1"/>
          <p:nvPr>
            <p:ph type="title"/>
          </p:nvPr>
        </p:nvSpPr>
        <p:spPr>
          <a:xfrm>
            <a:off x="713225" y="3274400"/>
            <a:ext cx="66345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Steps</a:t>
            </a:r>
            <a:endParaRPr/>
          </a:p>
        </p:txBody>
      </p:sp>
      <p:sp>
        <p:nvSpPr>
          <p:cNvPr id="816" name="Google Shape;816;p44"/>
          <p:cNvSpPr txBox="1"/>
          <p:nvPr>
            <p:ph idx="2" type="title"/>
          </p:nvPr>
        </p:nvSpPr>
        <p:spPr>
          <a:xfrm>
            <a:off x="832300" y="2423600"/>
            <a:ext cx="1235700" cy="91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06</a:t>
            </a:r>
            <a:endParaRPr/>
          </a:p>
        </p:txBody>
      </p:sp>
      <p:grpSp>
        <p:nvGrpSpPr>
          <p:cNvPr id="817" name="Google Shape;817;p44"/>
          <p:cNvGrpSpPr/>
          <p:nvPr/>
        </p:nvGrpSpPr>
        <p:grpSpPr>
          <a:xfrm>
            <a:off x="5411988" y="796328"/>
            <a:ext cx="2235378" cy="2026115"/>
            <a:chOff x="6580738" y="173253"/>
            <a:chExt cx="2235378" cy="2026115"/>
          </a:xfrm>
        </p:grpSpPr>
        <p:grpSp>
          <p:nvGrpSpPr>
            <p:cNvPr id="818" name="Google Shape;818;p44"/>
            <p:cNvGrpSpPr/>
            <p:nvPr/>
          </p:nvGrpSpPr>
          <p:grpSpPr>
            <a:xfrm rot="-8646322">
              <a:off x="7077577" y="460828"/>
              <a:ext cx="1450963" cy="1450963"/>
              <a:chOff x="-455530" y="351567"/>
              <a:chExt cx="1555200" cy="1555200"/>
            </a:xfrm>
          </p:grpSpPr>
          <p:sp>
            <p:nvSpPr>
              <p:cNvPr id="819" name="Google Shape;819;p44"/>
              <p:cNvSpPr/>
              <p:nvPr/>
            </p:nvSpPr>
            <p:spPr>
              <a:xfrm rot="9370420">
                <a:off x="-267584" y="539513"/>
                <a:ext cx="1179308" cy="1179308"/>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44"/>
              <p:cNvSpPr/>
              <p:nvPr/>
            </p:nvSpPr>
            <p:spPr>
              <a:xfrm>
                <a:off x="671950" y="1525900"/>
                <a:ext cx="82500" cy="82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1" name="Google Shape;821;p44"/>
            <p:cNvGrpSpPr/>
            <p:nvPr/>
          </p:nvGrpSpPr>
          <p:grpSpPr>
            <a:xfrm rot="6158882">
              <a:off x="6721995" y="460796"/>
              <a:ext cx="1451066" cy="1451066"/>
              <a:chOff x="-455530" y="351567"/>
              <a:chExt cx="1555200" cy="1555200"/>
            </a:xfrm>
          </p:grpSpPr>
          <p:sp>
            <p:nvSpPr>
              <p:cNvPr id="822" name="Google Shape;822;p44"/>
              <p:cNvSpPr/>
              <p:nvPr/>
            </p:nvSpPr>
            <p:spPr>
              <a:xfrm rot="9370420">
                <a:off x="-267584" y="539513"/>
                <a:ext cx="1179308" cy="1179308"/>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44"/>
              <p:cNvSpPr/>
              <p:nvPr/>
            </p:nvSpPr>
            <p:spPr>
              <a:xfrm>
                <a:off x="671950" y="1525900"/>
                <a:ext cx="82500" cy="82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sp>
        <p:nvSpPr>
          <p:cNvPr id="828" name="Google Shape;828;p4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Next Steps</a:t>
            </a:r>
            <a:endParaRPr/>
          </a:p>
        </p:txBody>
      </p:sp>
      <p:sp>
        <p:nvSpPr>
          <p:cNvPr id="829" name="Google Shape;829;p45"/>
          <p:cNvSpPr txBox="1"/>
          <p:nvPr>
            <p:ph idx="1" type="body"/>
          </p:nvPr>
        </p:nvSpPr>
        <p:spPr>
          <a:xfrm>
            <a:off x="793450" y="963425"/>
            <a:ext cx="7419600" cy="35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Next week we want to focus on  wrapping everything up - Visualizations, Report, and GitHub.</a:t>
            </a:r>
            <a:endParaRPr/>
          </a:p>
          <a:p>
            <a:pPr indent="0" lvl="0" marL="0" rtl="0" algn="ctr">
              <a:spcBef>
                <a:spcPts val="0"/>
              </a:spcBef>
              <a:spcAft>
                <a:spcPts val="0"/>
              </a:spcAft>
              <a:buNone/>
            </a:pPr>
            <a:r>
              <a:t/>
            </a:r>
            <a:endParaRPr/>
          </a:p>
        </p:txBody>
      </p:sp>
      <p:sp>
        <p:nvSpPr>
          <p:cNvPr id="830" name="Google Shape;830;p45"/>
          <p:cNvSpPr txBox="1"/>
          <p:nvPr/>
        </p:nvSpPr>
        <p:spPr>
          <a:xfrm>
            <a:off x="793450" y="1324950"/>
            <a:ext cx="7419600" cy="3140100"/>
          </a:xfrm>
          <a:prstGeom prst="rect">
            <a:avLst/>
          </a:prstGeom>
          <a:noFill/>
          <a:ln>
            <a:noFill/>
          </a:ln>
        </p:spPr>
        <p:txBody>
          <a:bodyPr anchorCtr="0" anchor="t" bIns="91425" lIns="91425" spcFirstLastPara="1" rIns="91425" wrap="square" tIns="91425">
            <a:spAutoFit/>
          </a:bodyPr>
          <a:lstStyle/>
          <a:p>
            <a:pPr indent="-304800" lvl="0" marL="457200" rtl="0" algn="l">
              <a:lnSpc>
                <a:spcPct val="150000"/>
              </a:lnSpc>
              <a:spcBef>
                <a:spcPts val="0"/>
              </a:spcBef>
              <a:spcAft>
                <a:spcPts val="0"/>
              </a:spcAft>
              <a:buClr>
                <a:schemeClr val="dk1"/>
              </a:buClr>
              <a:buSzPts val="1200"/>
              <a:buFont typeface="Chivo"/>
              <a:buChar char="●"/>
            </a:pPr>
            <a:r>
              <a:rPr b="1" lang="en" sz="1200">
                <a:solidFill>
                  <a:schemeClr val="dk1"/>
                </a:solidFill>
                <a:latin typeface="Chivo"/>
                <a:ea typeface="Chivo"/>
                <a:cs typeface="Chivo"/>
                <a:sym typeface="Chivo"/>
              </a:rPr>
              <a:t>Finalize the Report</a:t>
            </a:r>
            <a:endParaRPr sz="1200">
              <a:solidFill>
                <a:schemeClr val="dk1"/>
              </a:solidFill>
              <a:latin typeface="Chivo"/>
              <a:ea typeface="Chivo"/>
              <a:cs typeface="Chivo"/>
              <a:sym typeface="Chivo"/>
            </a:endParaRPr>
          </a:p>
          <a:p>
            <a:pPr indent="-304800" lvl="1" marL="914400" rtl="0" algn="l">
              <a:lnSpc>
                <a:spcPct val="150000"/>
              </a:lnSpc>
              <a:spcBef>
                <a:spcPts val="0"/>
              </a:spcBef>
              <a:spcAft>
                <a:spcPts val="0"/>
              </a:spcAft>
              <a:buClr>
                <a:schemeClr val="dk1"/>
              </a:buClr>
              <a:buSzPts val="1200"/>
              <a:buFont typeface="Chivo"/>
              <a:buChar char="○"/>
            </a:pPr>
            <a:r>
              <a:rPr lang="en" sz="1200">
                <a:solidFill>
                  <a:schemeClr val="dk1"/>
                </a:solidFill>
                <a:latin typeface="Chivo"/>
                <a:ea typeface="Chivo"/>
                <a:cs typeface="Chivo"/>
                <a:sym typeface="Chivo"/>
              </a:rPr>
              <a:t>Write out the sections outlined</a:t>
            </a:r>
            <a:endParaRPr sz="1200">
              <a:solidFill>
                <a:schemeClr val="dk1"/>
              </a:solidFill>
              <a:latin typeface="Chivo"/>
              <a:ea typeface="Chivo"/>
              <a:cs typeface="Chivo"/>
              <a:sym typeface="Chivo"/>
            </a:endParaRPr>
          </a:p>
          <a:p>
            <a:pPr indent="-304800" lvl="1" marL="914400" rtl="0" algn="l">
              <a:lnSpc>
                <a:spcPct val="150000"/>
              </a:lnSpc>
              <a:spcBef>
                <a:spcPts val="0"/>
              </a:spcBef>
              <a:spcAft>
                <a:spcPts val="0"/>
              </a:spcAft>
              <a:buClr>
                <a:schemeClr val="dk1"/>
              </a:buClr>
              <a:buSzPts val="1200"/>
              <a:buFont typeface="Chivo"/>
              <a:buChar char="○"/>
            </a:pPr>
            <a:r>
              <a:rPr lang="en" sz="1200">
                <a:solidFill>
                  <a:schemeClr val="dk1"/>
                </a:solidFill>
                <a:latin typeface="Chivo"/>
                <a:ea typeface="Chivo"/>
                <a:cs typeface="Chivo"/>
                <a:sym typeface="Chivo"/>
              </a:rPr>
              <a:t>Get the paper reviewed so that the last week will </a:t>
            </a:r>
            <a:r>
              <a:rPr lang="en" sz="1200">
                <a:solidFill>
                  <a:schemeClr val="dk1"/>
                </a:solidFill>
                <a:latin typeface="Chivo"/>
                <a:ea typeface="Chivo"/>
                <a:cs typeface="Chivo"/>
                <a:sym typeface="Chivo"/>
              </a:rPr>
              <a:t>just</a:t>
            </a:r>
            <a:r>
              <a:rPr lang="en" sz="1200">
                <a:solidFill>
                  <a:schemeClr val="dk1"/>
                </a:solidFill>
                <a:latin typeface="Chivo"/>
                <a:ea typeface="Chivo"/>
                <a:cs typeface="Chivo"/>
                <a:sym typeface="Chivo"/>
              </a:rPr>
              <a:t> be spent on revisions. </a:t>
            </a:r>
            <a:endParaRPr sz="1200">
              <a:solidFill>
                <a:schemeClr val="dk1"/>
              </a:solidFill>
              <a:latin typeface="Chivo"/>
              <a:ea typeface="Chivo"/>
              <a:cs typeface="Chivo"/>
              <a:sym typeface="Chivo"/>
            </a:endParaRPr>
          </a:p>
          <a:p>
            <a:pPr indent="-304800" lvl="0" marL="457200" rtl="0" algn="l">
              <a:lnSpc>
                <a:spcPct val="150000"/>
              </a:lnSpc>
              <a:spcBef>
                <a:spcPts val="0"/>
              </a:spcBef>
              <a:spcAft>
                <a:spcPts val="0"/>
              </a:spcAft>
              <a:buClr>
                <a:schemeClr val="dk1"/>
              </a:buClr>
              <a:buSzPts val="1200"/>
              <a:buFont typeface="Chivo"/>
              <a:buChar char="●"/>
            </a:pPr>
            <a:r>
              <a:rPr b="1" lang="en" sz="1200">
                <a:solidFill>
                  <a:schemeClr val="dk1"/>
                </a:solidFill>
                <a:latin typeface="Chivo"/>
                <a:ea typeface="Chivo"/>
                <a:cs typeface="Chivo"/>
                <a:sym typeface="Chivo"/>
              </a:rPr>
              <a:t>Make visualizations interactive and </a:t>
            </a:r>
            <a:r>
              <a:rPr b="1" lang="en" sz="1200">
                <a:solidFill>
                  <a:schemeClr val="dk1"/>
                </a:solidFill>
                <a:latin typeface="Chivo"/>
                <a:ea typeface="Chivo"/>
                <a:cs typeface="Chivo"/>
                <a:sym typeface="Chivo"/>
              </a:rPr>
              <a:t>ensure</a:t>
            </a:r>
            <a:r>
              <a:rPr b="1" lang="en" sz="1200">
                <a:solidFill>
                  <a:schemeClr val="dk1"/>
                </a:solidFill>
                <a:latin typeface="Chivo"/>
                <a:ea typeface="Chivo"/>
                <a:cs typeface="Chivo"/>
                <a:sym typeface="Chivo"/>
              </a:rPr>
              <a:t> that they follow proper visualization principles</a:t>
            </a:r>
            <a:endParaRPr b="1" sz="1200">
              <a:solidFill>
                <a:schemeClr val="dk1"/>
              </a:solidFill>
              <a:latin typeface="Chivo"/>
              <a:ea typeface="Chivo"/>
              <a:cs typeface="Chivo"/>
              <a:sym typeface="Chivo"/>
            </a:endParaRPr>
          </a:p>
          <a:p>
            <a:pPr indent="-304800" lvl="1" marL="914400" rtl="0" algn="l">
              <a:lnSpc>
                <a:spcPct val="150000"/>
              </a:lnSpc>
              <a:spcBef>
                <a:spcPts val="0"/>
              </a:spcBef>
              <a:spcAft>
                <a:spcPts val="0"/>
              </a:spcAft>
              <a:buClr>
                <a:schemeClr val="dk1"/>
              </a:buClr>
              <a:buSzPts val="1200"/>
              <a:buFont typeface="Chivo"/>
              <a:buChar char="○"/>
            </a:pPr>
            <a:r>
              <a:rPr lang="en" sz="1200">
                <a:solidFill>
                  <a:schemeClr val="dk1"/>
                </a:solidFill>
                <a:latin typeface="Chivo"/>
                <a:ea typeface="Chivo"/>
                <a:cs typeface="Chivo"/>
                <a:sym typeface="Chivo"/>
              </a:rPr>
              <a:t>County-Level Maps of Variables</a:t>
            </a:r>
            <a:endParaRPr sz="1200">
              <a:solidFill>
                <a:schemeClr val="dk1"/>
              </a:solidFill>
              <a:latin typeface="Chivo"/>
              <a:ea typeface="Chivo"/>
              <a:cs typeface="Chivo"/>
              <a:sym typeface="Chivo"/>
            </a:endParaRPr>
          </a:p>
          <a:p>
            <a:pPr indent="-304800" lvl="1" marL="914400" rtl="0" algn="l">
              <a:lnSpc>
                <a:spcPct val="150000"/>
              </a:lnSpc>
              <a:spcBef>
                <a:spcPts val="0"/>
              </a:spcBef>
              <a:spcAft>
                <a:spcPts val="0"/>
              </a:spcAft>
              <a:buClr>
                <a:schemeClr val="dk1"/>
              </a:buClr>
              <a:buSzPts val="1200"/>
              <a:buFont typeface="Chivo"/>
              <a:buChar char="○"/>
            </a:pPr>
            <a:r>
              <a:rPr lang="en" sz="1200">
                <a:solidFill>
                  <a:schemeClr val="dk1"/>
                </a:solidFill>
                <a:latin typeface="Chivo"/>
                <a:ea typeface="Chivo"/>
                <a:cs typeface="Chivo"/>
                <a:sym typeface="Chivo"/>
              </a:rPr>
              <a:t>Cluster Map</a:t>
            </a:r>
            <a:endParaRPr sz="1200">
              <a:solidFill>
                <a:schemeClr val="dk1"/>
              </a:solidFill>
              <a:latin typeface="Chivo"/>
              <a:ea typeface="Chivo"/>
              <a:cs typeface="Chivo"/>
              <a:sym typeface="Chivo"/>
            </a:endParaRPr>
          </a:p>
          <a:p>
            <a:pPr indent="-304800" lvl="1" marL="914400" rtl="0" algn="l">
              <a:lnSpc>
                <a:spcPct val="150000"/>
              </a:lnSpc>
              <a:spcBef>
                <a:spcPts val="0"/>
              </a:spcBef>
              <a:spcAft>
                <a:spcPts val="0"/>
              </a:spcAft>
              <a:buClr>
                <a:schemeClr val="dk1"/>
              </a:buClr>
              <a:buSzPts val="1200"/>
              <a:buFont typeface="Chivo"/>
              <a:buChar char="○"/>
            </a:pPr>
            <a:r>
              <a:rPr lang="en" sz="1200">
                <a:solidFill>
                  <a:schemeClr val="dk1"/>
                </a:solidFill>
                <a:latin typeface="Chivo"/>
                <a:ea typeface="Chivo"/>
                <a:cs typeface="Chivo"/>
                <a:sym typeface="Chivo"/>
              </a:rPr>
              <a:t>Correlation Graph</a:t>
            </a:r>
            <a:endParaRPr sz="1200">
              <a:solidFill>
                <a:schemeClr val="dk1"/>
              </a:solidFill>
              <a:latin typeface="Chivo"/>
              <a:ea typeface="Chivo"/>
              <a:cs typeface="Chivo"/>
              <a:sym typeface="Chivo"/>
            </a:endParaRPr>
          </a:p>
          <a:p>
            <a:pPr indent="-304800" lvl="1" marL="914400" rtl="0" algn="l">
              <a:lnSpc>
                <a:spcPct val="150000"/>
              </a:lnSpc>
              <a:spcBef>
                <a:spcPts val="0"/>
              </a:spcBef>
              <a:spcAft>
                <a:spcPts val="0"/>
              </a:spcAft>
              <a:buClr>
                <a:schemeClr val="dk1"/>
              </a:buClr>
              <a:buSzPts val="1200"/>
              <a:buFont typeface="Chivo"/>
              <a:buChar char="○"/>
            </a:pPr>
            <a:r>
              <a:rPr lang="en" sz="1200">
                <a:solidFill>
                  <a:schemeClr val="dk1"/>
                </a:solidFill>
                <a:latin typeface="Chivo"/>
                <a:ea typeface="Chivo"/>
                <a:cs typeface="Chivo"/>
                <a:sym typeface="Chivo"/>
              </a:rPr>
              <a:t>Moderation Graphs</a:t>
            </a:r>
            <a:endParaRPr sz="1200">
              <a:solidFill>
                <a:schemeClr val="dk1"/>
              </a:solidFill>
              <a:latin typeface="Chivo"/>
              <a:ea typeface="Chivo"/>
              <a:cs typeface="Chivo"/>
              <a:sym typeface="Chivo"/>
            </a:endParaRPr>
          </a:p>
          <a:p>
            <a:pPr indent="-304800" lvl="0" marL="457200" rtl="0" algn="l">
              <a:lnSpc>
                <a:spcPct val="150000"/>
              </a:lnSpc>
              <a:spcBef>
                <a:spcPts val="0"/>
              </a:spcBef>
              <a:spcAft>
                <a:spcPts val="0"/>
              </a:spcAft>
              <a:buClr>
                <a:schemeClr val="dk1"/>
              </a:buClr>
              <a:buSzPts val="1200"/>
              <a:buFont typeface="Chivo"/>
              <a:buChar char="●"/>
            </a:pPr>
            <a:r>
              <a:rPr b="1" lang="en" sz="1200">
                <a:solidFill>
                  <a:schemeClr val="dk1"/>
                </a:solidFill>
                <a:latin typeface="Chivo"/>
                <a:ea typeface="Chivo"/>
                <a:cs typeface="Chivo"/>
                <a:sym typeface="Chivo"/>
              </a:rPr>
              <a:t>Work  on Github</a:t>
            </a:r>
            <a:endParaRPr b="1" sz="1200">
              <a:solidFill>
                <a:schemeClr val="dk1"/>
              </a:solidFill>
              <a:latin typeface="Chivo"/>
              <a:ea typeface="Chivo"/>
              <a:cs typeface="Chivo"/>
              <a:sym typeface="Chivo"/>
            </a:endParaRPr>
          </a:p>
          <a:p>
            <a:pPr indent="-304800" lvl="1" marL="914400" rtl="0" algn="l">
              <a:lnSpc>
                <a:spcPct val="150000"/>
              </a:lnSpc>
              <a:spcBef>
                <a:spcPts val="0"/>
              </a:spcBef>
              <a:spcAft>
                <a:spcPts val="0"/>
              </a:spcAft>
              <a:buClr>
                <a:schemeClr val="dk1"/>
              </a:buClr>
              <a:buSzPts val="1200"/>
              <a:buFont typeface="Chivo"/>
              <a:buChar char="○"/>
            </a:pPr>
            <a:r>
              <a:rPr lang="en" sz="1200">
                <a:solidFill>
                  <a:schemeClr val="dk1"/>
                </a:solidFill>
                <a:latin typeface="Chivo"/>
                <a:ea typeface="Chivo"/>
                <a:cs typeface="Chivo"/>
                <a:sym typeface="Chivo"/>
              </a:rPr>
              <a:t>Make sure all the </a:t>
            </a:r>
            <a:r>
              <a:rPr lang="en" sz="1200">
                <a:solidFill>
                  <a:schemeClr val="dk1"/>
                </a:solidFill>
                <a:latin typeface="Chivo"/>
                <a:ea typeface="Chivo"/>
                <a:cs typeface="Chivo"/>
                <a:sym typeface="Chivo"/>
              </a:rPr>
              <a:t>technical</a:t>
            </a:r>
            <a:r>
              <a:rPr lang="en" sz="1200">
                <a:solidFill>
                  <a:schemeClr val="dk1"/>
                </a:solidFill>
                <a:latin typeface="Chivo"/>
                <a:ea typeface="Chivo"/>
                <a:cs typeface="Chivo"/>
                <a:sym typeface="Chivo"/>
              </a:rPr>
              <a:t> aspects are functional</a:t>
            </a:r>
            <a:endParaRPr sz="1200">
              <a:solidFill>
                <a:schemeClr val="dk1"/>
              </a:solidFill>
              <a:latin typeface="Chivo"/>
              <a:ea typeface="Chivo"/>
              <a:cs typeface="Chivo"/>
              <a:sym typeface="Chivo"/>
            </a:endParaRPr>
          </a:p>
          <a:p>
            <a:pPr indent="-304800" lvl="1" marL="914400" rtl="0" algn="l">
              <a:lnSpc>
                <a:spcPct val="150000"/>
              </a:lnSpc>
              <a:spcBef>
                <a:spcPts val="0"/>
              </a:spcBef>
              <a:spcAft>
                <a:spcPts val="0"/>
              </a:spcAft>
              <a:buClr>
                <a:schemeClr val="dk1"/>
              </a:buClr>
              <a:buSzPts val="1200"/>
              <a:buFont typeface="Chivo"/>
              <a:buChar char="○"/>
            </a:pPr>
            <a:r>
              <a:rPr lang="en" sz="1200">
                <a:solidFill>
                  <a:schemeClr val="dk1"/>
                </a:solidFill>
                <a:latin typeface="Chivo"/>
                <a:ea typeface="Chivo"/>
                <a:cs typeface="Chivo"/>
                <a:sym typeface="Chivo"/>
              </a:rPr>
              <a:t>Figure out how to create links within the report</a:t>
            </a:r>
            <a:endParaRPr sz="1200">
              <a:solidFill>
                <a:schemeClr val="dk1"/>
              </a:solidFill>
              <a:latin typeface="Chivo"/>
              <a:ea typeface="Chivo"/>
              <a:cs typeface="Chivo"/>
              <a:sym typeface="Chiv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26"/>
          <p:cNvSpPr txBox="1"/>
          <p:nvPr>
            <p:ph type="title"/>
          </p:nvPr>
        </p:nvSpPr>
        <p:spPr>
          <a:xfrm>
            <a:off x="713225" y="3274400"/>
            <a:ext cx="56835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Cluster Analysis</a:t>
            </a:r>
            <a:endParaRPr/>
          </a:p>
        </p:txBody>
      </p:sp>
      <p:sp>
        <p:nvSpPr>
          <p:cNvPr id="658" name="Google Shape;658;p26"/>
          <p:cNvSpPr txBox="1"/>
          <p:nvPr>
            <p:ph idx="2" type="title"/>
          </p:nvPr>
        </p:nvSpPr>
        <p:spPr>
          <a:xfrm>
            <a:off x="832300" y="2423600"/>
            <a:ext cx="1235700" cy="91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01</a:t>
            </a:r>
            <a:endParaRPr/>
          </a:p>
        </p:txBody>
      </p:sp>
      <p:grpSp>
        <p:nvGrpSpPr>
          <p:cNvPr id="659" name="Google Shape;659;p26"/>
          <p:cNvGrpSpPr/>
          <p:nvPr/>
        </p:nvGrpSpPr>
        <p:grpSpPr>
          <a:xfrm>
            <a:off x="5411988" y="796328"/>
            <a:ext cx="2235378" cy="2026115"/>
            <a:chOff x="6580738" y="173253"/>
            <a:chExt cx="2235378" cy="2026115"/>
          </a:xfrm>
        </p:grpSpPr>
        <p:grpSp>
          <p:nvGrpSpPr>
            <p:cNvPr id="660" name="Google Shape;660;p26"/>
            <p:cNvGrpSpPr/>
            <p:nvPr/>
          </p:nvGrpSpPr>
          <p:grpSpPr>
            <a:xfrm rot="-8646322">
              <a:off x="7077577" y="460828"/>
              <a:ext cx="1450963" cy="1450963"/>
              <a:chOff x="-455530" y="351567"/>
              <a:chExt cx="1555200" cy="1555200"/>
            </a:xfrm>
          </p:grpSpPr>
          <p:sp>
            <p:nvSpPr>
              <p:cNvPr id="661" name="Google Shape;661;p26"/>
              <p:cNvSpPr/>
              <p:nvPr/>
            </p:nvSpPr>
            <p:spPr>
              <a:xfrm rot="9370420">
                <a:off x="-267584" y="539513"/>
                <a:ext cx="1179308" cy="1179308"/>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6"/>
              <p:cNvSpPr/>
              <p:nvPr/>
            </p:nvSpPr>
            <p:spPr>
              <a:xfrm>
                <a:off x="671950" y="1525900"/>
                <a:ext cx="82500" cy="82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3" name="Google Shape;663;p26"/>
            <p:cNvGrpSpPr/>
            <p:nvPr/>
          </p:nvGrpSpPr>
          <p:grpSpPr>
            <a:xfrm rot="6158882">
              <a:off x="6721995" y="460796"/>
              <a:ext cx="1451066" cy="1451066"/>
              <a:chOff x="-455530" y="351567"/>
              <a:chExt cx="1555200" cy="1555200"/>
            </a:xfrm>
          </p:grpSpPr>
          <p:sp>
            <p:nvSpPr>
              <p:cNvPr id="664" name="Google Shape;664;p26"/>
              <p:cNvSpPr/>
              <p:nvPr/>
            </p:nvSpPr>
            <p:spPr>
              <a:xfrm rot="9370420">
                <a:off x="-267584" y="539513"/>
                <a:ext cx="1179308" cy="1179308"/>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6"/>
              <p:cNvSpPr/>
              <p:nvPr/>
            </p:nvSpPr>
            <p:spPr>
              <a:xfrm>
                <a:off x="671950" y="1525900"/>
                <a:ext cx="82500" cy="82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66" name="Google Shape;666;p26"/>
          <p:cNvSpPr txBox="1"/>
          <p:nvPr>
            <p:ph idx="4294967295" type="body"/>
          </p:nvPr>
        </p:nvSpPr>
        <p:spPr>
          <a:xfrm>
            <a:off x="832300" y="4116200"/>
            <a:ext cx="7704000" cy="29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Now that we have our data clustered, we attempted to create a visualization out of it!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Cluster Analysis Visualization</a:t>
            </a:r>
            <a:endParaRPr/>
          </a:p>
          <a:p>
            <a:pPr indent="0" lvl="0" marL="0" rtl="0" algn="ctr">
              <a:spcBef>
                <a:spcPts val="0"/>
              </a:spcBef>
              <a:spcAft>
                <a:spcPts val="0"/>
              </a:spcAft>
              <a:buNone/>
            </a:pPr>
            <a:r>
              <a:t/>
            </a:r>
            <a:endParaRPr/>
          </a:p>
        </p:txBody>
      </p:sp>
      <p:pic>
        <p:nvPicPr>
          <p:cNvPr id="672" name="Google Shape;672;p27"/>
          <p:cNvPicPr preferRelativeResize="0"/>
          <p:nvPr/>
        </p:nvPicPr>
        <p:blipFill rotWithShape="1">
          <a:blip r:embed="rId3">
            <a:alphaModFix/>
          </a:blip>
          <a:srcRect b="7882" l="0" r="0" t="7991"/>
          <a:stretch/>
        </p:blipFill>
        <p:spPr>
          <a:xfrm>
            <a:off x="1285851" y="1141950"/>
            <a:ext cx="6572276" cy="3411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Some Issues to Resolve for Next Week</a:t>
            </a:r>
            <a:endParaRPr/>
          </a:p>
          <a:p>
            <a:pPr indent="0" lvl="0" marL="0" rtl="0" algn="ctr">
              <a:spcBef>
                <a:spcPts val="0"/>
              </a:spcBef>
              <a:spcAft>
                <a:spcPts val="0"/>
              </a:spcAft>
              <a:buNone/>
            </a:pPr>
            <a:r>
              <a:t/>
            </a:r>
            <a:endParaRPr/>
          </a:p>
        </p:txBody>
      </p:sp>
      <p:sp>
        <p:nvSpPr>
          <p:cNvPr id="678" name="Google Shape;678;p28"/>
          <p:cNvSpPr txBox="1"/>
          <p:nvPr/>
        </p:nvSpPr>
        <p:spPr>
          <a:xfrm>
            <a:off x="720000" y="1017725"/>
            <a:ext cx="7704000" cy="3205500"/>
          </a:xfrm>
          <a:prstGeom prst="rect">
            <a:avLst/>
          </a:prstGeom>
          <a:noFill/>
          <a:ln>
            <a:noFill/>
          </a:ln>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Clr>
                <a:srgbClr val="0D0D0D"/>
              </a:buClr>
              <a:buSzPts val="1200"/>
              <a:buFont typeface="Chivo"/>
              <a:buChar char="●"/>
            </a:pPr>
            <a:r>
              <a:rPr lang="en" sz="1200">
                <a:solidFill>
                  <a:srgbClr val="0D0D0D"/>
                </a:solidFill>
                <a:latin typeface="Chivo"/>
                <a:ea typeface="Chivo"/>
                <a:cs typeface="Chivo"/>
                <a:sym typeface="Chivo"/>
              </a:rPr>
              <a:t>Potentially Fix the NA values? - the issue is that we had to remove them in order to run the cluster analysis. </a:t>
            </a:r>
            <a:endParaRPr sz="1200">
              <a:solidFill>
                <a:srgbClr val="0D0D0D"/>
              </a:solidFill>
              <a:latin typeface="Chivo"/>
              <a:ea typeface="Chivo"/>
              <a:cs typeface="Chivo"/>
              <a:sym typeface="Chivo"/>
            </a:endParaRPr>
          </a:p>
          <a:p>
            <a:pPr indent="-304800" lvl="0" marL="457200" rtl="0" algn="l">
              <a:lnSpc>
                <a:spcPct val="150000"/>
              </a:lnSpc>
              <a:spcBef>
                <a:spcPts val="0"/>
              </a:spcBef>
              <a:spcAft>
                <a:spcPts val="0"/>
              </a:spcAft>
              <a:buClr>
                <a:srgbClr val="0D0D0D"/>
              </a:buClr>
              <a:buSzPts val="1200"/>
              <a:buFont typeface="Chivo"/>
              <a:buChar char="●"/>
            </a:pPr>
            <a:r>
              <a:rPr lang="en" sz="1200">
                <a:solidFill>
                  <a:srgbClr val="0D0D0D"/>
                </a:solidFill>
                <a:latin typeface="Chivo"/>
                <a:ea typeface="Chivo"/>
                <a:cs typeface="Chivo"/>
                <a:sym typeface="Chivo"/>
              </a:rPr>
              <a:t>Get better colors/order for the clusters. </a:t>
            </a:r>
            <a:endParaRPr sz="1200">
              <a:solidFill>
                <a:srgbClr val="0D0D0D"/>
              </a:solidFill>
              <a:latin typeface="Chivo"/>
              <a:ea typeface="Chivo"/>
              <a:cs typeface="Chivo"/>
              <a:sym typeface="Chivo"/>
            </a:endParaRPr>
          </a:p>
          <a:p>
            <a:pPr indent="-304800" lvl="0" marL="457200" rtl="0" algn="l">
              <a:lnSpc>
                <a:spcPct val="150000"/>
              </a:lnSpc>
              <a:spcBef>
                <a:spcPts val="0"/>
              </a:spcBef>
              <a:spcAft>
                <a:spcPts val="0"/>
              </a:spcAft>
              <a:buClr>
                <a:srgbClr val="0D0D0D"/>
              </a:buClr>
              <a:buSzPts val="1200"/>
              <a:buFont typeface="Chivo"/>
              <a:buChar char="●"/>
            </a:pPr>
            <a:r>
              <a:rPr lang="en" sz="1200">
                <a:solidFill>
                  <a:srgbClr val="0D0D0D"/>
                </a:solidFill>
                <a:latin typeface="Chivo"/>
                <a:ea typeface="Chivo"/>
                <a:cs typeface="Chivo"/>
                <a:sym typeface="Chivo"/>
              </a:rPr>
              <a:t>Determine how to label each cluster so that there is more information describing each one. </a:t>
            </a:r>
            <a:endParaRPr sz="1200">
              <a:solidFill>
                <a:srgbClr val="0D0D0D"/>
              </a:solidFill>
              <a:latin typeface="Chivo"/>
              <a:ea typeface="Chivo"/>
              <a:cs typeface="Chivo"/>
              <a:sym typeface="Chivo"/>
            </a:endParaRPr>
          </a:p>
          <a:p>
            <a:pPr indent="-304800" lvl="0" marL="457200" rtl="0" algn="l">
              <a:lnSpc>
                <a:spcPct val="150000"/>
              </a:lnSpc>
              <a:spcBef>
                <a:spcPts val="0"/>
              </a:spcBef>
              <a:spcAft>
                <a:spcPts val="0"/>
              </a:spcAft>
              <a:buClr>
                <a:srgbClr val="0D0D0D"/>
              </a:buClr>
              <a:buSzPts val="1200"/>
              <a:buFont typeface="Chivo"/>
              <a:buChar char="●"/>
            </a:pPr>
            <a:r>
              <a:rPr lang="en" sz="1200">
                <a:solidFill>
                  <a:srgbClr val="0D0D0D"/>
                </a:solidFill>
                <a:latin typeface="Chivo"/>
                <a:ea typeface="Chivo"/>
                <a:cs typeface="Chivo"/>
                <a:sym typeface="Chivo"/>
              </a:rPr>
              <a:t>Ensure that we are f</a:t>
            </a:r>
            <a:r>
              <a:rPr lang="en" sz="1200">
                <a:solidFill>
                  <a:srgbClr val="0D0D0D"/>
                </a:solidFill>
                <a:latin typeface="Chivo"/>
                <a:ea typeface="Chivo"/>
                <a:cs typeface="Chivo"/>
                <a:sym typeface="Chivo"/>
              </a:rPr>
              <a:t>ollowing proper </a:t>
            </a:r>
            <a:r>
              <a:rPr lang="en" sz="1200">
                <a:solidFill>
                  <a:srgbClr val="0D0D0D"/>
                </a:solidFill>
                <a:latin typeface="Chivo"/>
                <a:ea typeface="Chivo"/>
                <a:cs typeface="Chivo"/>
                <a:sym typeface="Chivo"/>
              </a:rPr>
              <a:t>grammar</a:t>
            </a:r>
            <a:r>
              <a:rPr lang="en" sz="1200">
                <a:solidFill>
                  <a:srgbClr val="0D0D0D"/>
                </a:solidFill>
                <a:latin typeface="Chivo"/>
                <a:ea typeface="Chivo"/>
                <a:cs typeface="Chivo"/>
                <a:sym typeface="Chivo"/>
              </a:rPr>
              <a:t> of graphics principles. </a:t>
            </a:r>
            <a:endParaRPr sz="1200">
              <a:solidFill>
                <a:srgbClr val="0D0D0D"/>
              </a:solidFill>
              <a:latin typeface="Chivo"/>
              <a:ea typeface="Chivo"/>
              <a:cs typeface="Chivo"/>
              <a:sym typeface="Chivo"/>
            </a:endParaRPr>
          </a:p>
          <a:p>
            <a:pPr indent="-304800" lvl="0" marL="457200" rtl="0" algn="l">
              <a:lnSpc>
                <a:spcPct val="150000"/>
              </a:lnSpc>
              <a:spcBef>
                <a:spcPts val="0"/>
              </a:spcBef>
              <a:spcAft>
                <a:spcPts val="0"/>
              </a:spcAft>
              <a:buClr>
                <a:srgbClr val="0D0D0D"/>
              </a:buClr>
              <a:buSzPts val="1200"/>
              <a:buFont typeface="Chivo"/>
              <a:buChar char="●"/>
            </a:pPr>
            <a:r>
              <a:rPr lang="en" sz="1200">
                <a:solidFill>
                  <a:srgbClr val="0D0D0D"/>
                </a:solidFill>
                <a:latin typeface="Chivo"/>
                <a:ea typeface="Chivo"/>
                <a:cs typeface="Chivo"/>
                <a:sym typeface="Chivo"/>
              </a:rPr>
              <a:t>Create interactive features that would allow the user to fully optimize the information provided by the graph (as much as we can at this point). </a:t>
            </a:r>
            <a:endParaRPr sz="1200">
              <a:solidFill>
                <a:srgbClr val="0D0D0D"/>
              </a:solidFill>
              <a:latin typeface="Chivo"/>
              <a:ea typeface="Chivo"/>
              <a:cs typeface="Chivo"/>
              <a:sym typeface="Chiv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29"/>
          <p:cNvSpPr txBox="1"/>
          <p:nvPr>
            <p:ph type="title"/>
          </p:nvPr>
        </p:nvSpPr>
        <p:spPr>
          <a:xfrm>
            <a:off x="713225" y="3274400"/>
            <a:ext cx="78231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Moderation Analysis</a:t>
            </a:r>
            <a:endParaRPr/>
          </a:p>
        </p:txBody>
      </p:sp>
      <p:sp>
        <p:nvSpPr>
          <p:cNvPr id="684" name="Google Shape;684;p29"/>
          <p:cNvSpPr txBox="1"/>
          <p:nvPr>
            <p:ph idx="2" type="title"/>
          </p:nvPr>
        </p:nvSpPr>
        <p:spPr>
          <a:xfrm>
            <a:off x="832300" y="2423600"/>
            <a:ext cx="1235700" cy="91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02</a:t>
            </a:r>
            <a:endParaRPr/>
          </a:p>
        </p:txBody>
      </p:sp>
      <p:grpSp>
        <p:nvGrpSpPr>
          <p:cNvPr id="685" name="Google Shape;685;p29"/>
          <p:cNvGrpSpPr/>
          <p:nvPr/>
        </p:nvGrpSpPr>
        <p:grpSpPr>
          <a:xfrm>
            <a:off x="5411988" y="796328"/>
            <a:ext cx="2235378" cy="2026115"/>
            <a:chOff x="6580738" y="173253"/>
            <a:chExt cx="2235378" cy="2026115"/>
          </a:xfrm>
        </p:grpSpPr>
        <p:grpSp>
          <p:nvGrpSpPr>
            <p:cNvPr id="686" name="Google Shape;686;p29"/>
            <p:cNvGrpSpPr/>
            <p:nvPr/>
          </p:nvGrpSpPr>
          <p:grpSpPr>
            <a:xfrm rot="-8646322">
              <a:off x="7077577" y="460828"/>
              <a:ext cx="1450963" cy="1450963"/>
              <a:chOff x="-455530" y="351567"/>
              <a:chExt cx="1555200" cy="1555200"/>
            </a:xfrm>
          </p:grpSpPr>
          <p:sp>
            <p:nvSpPr>
              <p:cNvPr id="687" name="Google Shape;687;p29"/>
              <p:cNvSpPr/>
              <p:nvPr/>
            </p:nvSpPr>
            <p:spPr>
              <a:xfrm rot="9370420">
                <a:off x="-267584" y="539513"/>
                <a:ext cx="1179308" cy="1179308"/>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9"/>
              <p:cNvSpPr/>
              <p:nvPr/>
            </p:nvSpPr>
            <p:spPr>
              <a:xfrm>
                <a:off x="671950" y="1525900"/>
                <a:ext cx="82500" cy="82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9" name="Google Shape;689;p29"/>
            <p:cNvGrpSpPr/>
            <p:nvPr/>
          </p:nvGrpSpPr>
          <p:grpSpPr>
            <a:xfrm rot="6158882">
              <a:off x="6721995" y="460796"/>
              <a:ext cx="1451066" cy="1451066"/>
              <a:chOff x="-455530" y="351567"/>
              <a:chExt cx="1555200" cy="1555200"/>
            </a:xfrm>
          </p:grpSpPr>
          <p:sp>
            <p:nvSpPr>
              <p:cNvPr id="690" name="Google Shape;690;p29"/>
              <p:cNvSpPr/>
              <p:nvPr/>
            </p:nvSpPr>
            <p:spPr>
              <a:xfrm rot="9370420">
                <a:off x="-267584" y="539513"/>
                <a:ext cx="1179308" cy="1179308"/>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9"/>
              <p:cNvSpPr/>
              <p:nvPr/>
            </p:nvSpPr>
            <p:spPr>
              <a:xfrm>
                <a:off x="671950" y="1525900"/>
                <a:ext cx="82500" cy="82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92" name="Google Shape;692;p29"/>
          <p:cNvSpPr txBox="1"/>
          <p:nvPr>
            <p:ph idx="4294967295" type="body"/>
          </p:nvPr>
        </p:nvSpPr>
        <p:spPr>
          <a:xfrm>
            <a:off x="713200" y="4116200"/>
            <a:ext cx="7823100" cy="29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Last week we wanted to run a mediation analyses. However, after some consideration, we decided to do a moderation analysis instead.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Moderation over Mediation</a:t>
            </a:r>
            <a:endParaRPr/>
          </a:p>
        </p:txBody>
      </p:sp>
      <p:sp>
        <p:nvSpPr>
          <p:cNvPr id="698" name="Google Shape;698;p30"/>
          <p:cNvSpPr txBox="1"/>
          <p:nvPr>
            <p:ph idx="1" type="body"/>
          </p:nvPr>
        </p:nvSpPr>
        <p:spPr>
          <a:xfrm>
            <a:off x="720000" y="1017725"/>
            <a:ext cx="7704000" cy="29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Why did we decide against mediation?</a:t>
            </a:r>
            <a:endParaRPr/>
          </a:p>
        </p:txBody>
      </p:sp>
      <p:sp>
        <p:nvSpPr>
          <p:cNvPr id="699" name="Google Shape;699;p30"/>
          <p:cNvSpPr txBox="1"/>
          <p:nvPr/>
        </p:nvSpPr>
        <p:spPr>
          <a:xfrm>
            <a:off x="720000" y="1314725"/>
            <a:ext cx="7704000" cy="3146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100"/>
              </a:spcBef>
              <a:spcAft>
                <a:spcPts val="0"/>
              </a:spcAft>
              <a:buNone/>
            </a:pPr>
            <a:r>
              <a:rPr b="1" lang="en" sz="1200">
                <a:solidFill>
                  <a:srgbClr val="0D0D0D"/>
                </a:solidFill>
                <a:highlight>
                  <a:schemeClr val="accent1"/>
                </a:highlight>
                <a:latin typeface="Chivo"/>
                <a:ea typeface="Chivo"/>
                <a:cs typeface="Chivo"/>
                <a:sym typeface="Chivo"/>
              </a:rPr>
              <a:t>Mediation</a:t>
            </a:r>
            <a:r>
              <a:rPr lang="en" sz="1200">
                <a:solidFill>
                  <a:srgbClr val="0D0D0D"/>
                </a:solidFill>
                <a:highlight>
                  <a:schemeClr val="accent1"/>
                </a:highlight>
                <a:latin typeface="Chivo"/>
                <a:ea typeface="Chivo"/>
                <a:cs typeface="Chivo"/>
                <a:sym typeface="Chivo"/>
              </a:rPr>
              <a:t> occurs when </a:t>
            </a:r>
            <a:r>
              <a:rPr lang="en" sz="1200">
                <a:solidFill>
                  <a:srgbClr val="0D0D0D"/>
                </a:solidFill>
                <a:highlight>
                  <a:srgbClr val="FFFFFF"/>
                </a:highlight>
                <a:latin typeface="Chivo"/>
                <a:ea typeface="Chivo"/>
                <a:cs typeface="Chivo"/>
                <a:sym typeface="Chivo"/>
              </a:rPr>
              <a:t>the relationship between an independent variable and a dependent variable is </a:t>
            </a:r>
            <a:r>
              <a:rPr b="1" lang="en" sz="1200">
                <a:solidFill>
                  <a:srgbClr val="0D0D0D"/>
                </a:solidFill>
                <a:highlight>
                  <a:srgbClr val="FFFFFF"/>
                </a:highlight>
                <a:latin typeface="Chivo"/>
                <a:ea typeface="Chivo"/>
                <a:cs typeface="Chivo"/>
                <a:sym typeface="Chivo"/>
              </a:rPr>
              <a:t>explained by a third variable</a:t>
            </a:r>
            <a:r>
              <a:rPr lang="en" sz="1200">
                <a:solidFill>
                  <a:srgbClr val="0D0D0D"/>
                </a:solidFill>
                <a:highlight>
                  <a:srgbClr val="FFFFFF"/>
                </a:highlight>
                <a:latin typeface="Chivo"/>
                <a:ea typeface="Chivo"/>
                <a:cs typeface="Chivo"/>
                <a:sym typeface="Chivo"/>
              </a:rPr>
              <a:t> (the mediator).</a:t>
            </a:r>
            <a:endParaRPr sz="1200">
              <a:solidFill>
                <a:srgbClr val="0D0D0D"/>
              </a:solidFill>
              <a:highlight>
                <a:srgbClr val="FFFFFF"/>
              </a:highlight>
              <a:latin typeface="Chivo"/>
              <a:ea typeface="Chivo"/>
              <a:cs typeface="Chivo"/>
              <a:sym typeface="Chivo"/>
            </a:endParaRPr>
          </a:p>
          <a:p>
            <a:pPr indent="0" lvl="0" marL="0" rtl="0" algn="l">
              <a:lnSpc>
                <a:spcPct val="115000"/>
              </a:lnSpc>
              <a:spcBef>
                <a:spcPts val="2100"/>
              </a:spcBef>
              <a:spcAft>
                <a:spcPts val="0"/>
              </a:spcAft>
              <a:buNone/>
            </a:pPr>
            <a:r>
              <a:rPr lang="en" sz="1200">
                <a:solidFill>
                  <a:srgbClr val="0D0D0D"/>
                </a:solidFill>
                <a:highlight>
                  <a:srgbClr val="FFFFFF"/>
                </a:highlight>
                <a:latin typeface="Chivo"/>
                <a:ea typeface="Chivo"/>
                <a:cs typeface="Chivo"/>
                <a:sym typeface="Chivo"/>
              </a:rPr>
              <a:t>However, our data lacks variables for mediation. Our variables are better at explaining </a:t>
            </a:r>
            <a:r>
              <a:rPr lang="en" sz="1200" u="sng">
                <a:solidFill>
                  <a:srgbClr val="0D0D0D"/>
                </a:solidFill>
                <a:highlight>
                  <a:srgbClr val="FFFFFF"/>
                </a:highlight>
                <a:latin typeface="Chivo"/>
                <a:ea typeface="Chivo"/>
                <a:cs typeface="Chivo"/>
                <a:sym typeface="Chivo"/>
              </a:rPr>
              <a:t>what leads to food insecurity</a:t>
            </a:r>
            <a:r>
              <a:rPr lang="en" sz="1200">
                <a:solidFill>
                  <a:srgbClr val="0D0D0D"/>
                </a:solidFill>
                <a:highlight>
                  <a:srgbClr val="FFFFFF"/>
                </a:highlight>
                <a:latin typeface="Chivo"/>
                <a:ea typeface="Chivo"/>
                <a:cs typeface="Chivo"/>
                <a:sym typeface="Chivo"/>
              </a:rPr>
              <a:t>, instead of how </a:t>
            </a:r>
            <a:r>
              <a:rPr lang="en" sz="1200" u="sng">
                <a:solidFill>
                  <a:srgbClr val="0D0D0D"/>
                </a:solidFill>
                <a:highlight>
                  <a:srgbClr val="FFFFFF"/>
                </a:highlight>
                <a:latin typeface="Chivo"/>
                <a:ea typeface="Chivo"/>
                <a:cs typeface="Chivo"/>
                <a:sym typeface="Chivo"/>
              </a:rPr>
              <a:t>food insecurity leads to obesity</a:t>
            </a:r>
            <a:r>
              <a:rPr lang="en" sz="1200">
                <a:solidFill>
                  <a:srgbClr val="0D0D0D"/>
                </a:solidFill>
                <a:highlight>
                  <a:srgbClr val="FFFFFF"/>
                </a:highlight>
                <a:latin typeface="Chivo"/>
                <a:ea typeface="Chivo"/>
                <a:cs typeface="Chivo"/>
                <a:sym typeface="Chivo"/>
              </a:rPr>
              <a:t>. To put it simply:</a:t>
            </a:r>
            <a:endParaRPr sz="1200">
              <a:solidFill>
                <a:srgbClr val="0D0D0D"/>
              </a:solidFill>
              <a:highlight>
                <a:srgbClr val="FFFFFF"/>
              </a:highlight>
              <a:latin typeface="Chivo"/>
              <a:ea typeface="Chivo"/>
              <a:cs typeface="Chivo"/>
              <a:sym typeface="Chivo"/>
            </a:endParaRPr>
          </a:p>
          <a:p>
            <a:pPr indent="0" lvl="0" marL="0" rtl="0" algn="l">
              <a:lnSpc>
                <a:spcPct val="115000"/>
              </a:lnSpc>
              <a:spcBef>
                <a:spcPts val="2100"/>
              </a:spcBef>
              <a:spcAft>
                <a:spcPts val="0"/>
              </a:spcAft>
              <a:buNone/>
            </a:pPr>
            <a:r>
              <a:rPr lang="en" sz="1200">
                <a:solidFill>
                  <a:srgbClr val="0D0D0D"/>
                </a:solidFill>
                <a:highlight>
                  <a:srgbClr val="FFFFFF"/>
                </a:highlight>
                <a:latin typeface="Chivo"/>
                <a:ea typeface="Chivo"/>
                <a:cs typeface="Chivo"/>
                <a:sym typeface="Chivo"/>
              </a:rPr>
              <a:t>We wanted our mediation model to look like this: </a:t>
            </a:r>
            <a:r>
              <a:rPr b="1" lang="en" sz="1200">
                <a:solidFill>
                  <a:srgbClr val="0D0D0D"/>
                </a:solidFill>
                <a:highlight>
                  <a:srgbClr val="FFFFFF"/>
                </a:highlight>
                <a:latin typeface="Chivo"/>
                <a:ea typeface="Chivo"/>
                <a:cs typeface="Chivo"/>
                <a:sym typeface="Chivo"/>
              </a:rPr>
              <a:t>Food Insecurity → Variable A → Variable B → Obesity.</a:t>
            </a:r>
            <a:endParaRPr b="1" sz="1200">
              <a:solidFill>
                <a:srgbClr val="0D0D0D"/>
              </a:solidFill>
              <a:highlight>
                <a:srgbClr val="FFFFFF"/>
              </a:highlight>
              <a:latin typeface="Chivo"/>
              <a:ea typeface="Chivo"/>
              <a:cs typeface="Chivo"/>
              <a:sym typeface="Chivo"/>
            </a:endParaRPr>
          </a:p>
          <a:p>
            <a:pPr indent="0" lvl="0" marL="0" rtl="0" algn="l">
              <a:lnSpc>
                <a:spcPct val="115000"/>
              </a:lnSpc>
              <a:spcBef>
                <a:spcPts val="2100"/>
              </a:spcBef>
              <a:spcAft>
                <a:spcPts val="0"/>
              </a:spcAft>
              <a:buNone/>
            </a:pPr>
            <a:r>
              <a:rPr lang="en" sz="1200">
                <a:solidFill>
                  <a:srgbClr val="0D0D0D"/>
                </a:solidFill>
                <a:highlight>
                  <a:srgbClr val="FFFFFF"/>
                </a:highlight>
                <a:latin typeface="Chivo"/>
                <a:ea typeface="Chivo"/>
                <a:cs typeface="Chivo"/>
                <a:sym typeface="Chivo"/>
              </a:rPr>
              <a:t>Instead, with our variables, it would look like this: </a:t>
            </a:r>
            <a:r>
              <a:rPr b="1" lang="en" sz="1200">
                <a:solidFill>
                  <a:srgbClr val="0D0D0D"/>
                </a:solidFill>
                <a:highlight>
                  <a:srgbClr val="FFFFFF"/>
                </a:highlight>
                <a:latin typeface="Chivo"/>
                <a:ea typeface="Chivo"/>
                <a:cs typeface="Chivo"/>
                <a:sym typeface="Chivo"/>
              </a:rPr>
              <a:t>Variable A → Variable B → Food Insecurity → Obesity.</a:t>
            </a:r>
            <a:endParaRPr b="1" sz="1200">
              <a:solidFill>
                <a:srgbClr val="0D0D0D"/>
              </a:solidFill>
              <a:highlight>
                <a:srgbClr val="FFFFFF"/>
              </a:highlight>
              <a:latin typeface="Chivo"/>
              <a:ea typeface="Chivo"/>
              <a:cs typeface="Chivo"/>
              <a:sym typeface="Chivo"/>
            </a:endParaRPr>
          </a:p>
          <a:p>
            <a:pPr indent="0" lvl="0" marL="0" rtl="0" algn="l">
              <a:lnSpc>
                <a:spcPct val="115000"/>
              </a:lnSpc>
              <a:spcBef>
                <a:spcPts val="2100"/>
              </a:spcBef>
              <a:spcAft>
                <a:spcPts val="2100"/>
              </a:spcAft>
              <a:buNone/>
            </a:pPr>
            <a:r>
              <a:rPr lang="en" sz="1200">
                <a:solidFill>
                  <a:srgbClr val="0D0D0D"/>
                </a:solidFill>
                <a:highlight>
                  <a:srgbClr val="FFFFFF"/>
                </a:highlight>
                <a:latin typeface="Chivo"/>
                <a:ea typeface="Chivo"/>
                <a:cs typeface="Chivo"/>
                <a:sym typeface="Chivo"/>
              </a:rPr>
              <a:t>Furthermore, based on past literature, we found that the relationship between food insecurity and obesity can be explained somewhat directly, without the use of mediation. </a:t>
            </a:r>
            <a:endParaRPr sz="1200">
              <a:solidFill>
                <a:srgbClr val="0D0D0D"/>
              </a:solidFill>
              <a:highlight>
                <a:srgbClr val="FFFFFF"/>
              </a:highlight>
              <a:latin typeface="Chivo"/>
              <a:ea typeface="Chivo"/>
              <a:cs typeface="Chivo"/>
              <a:sym typeface="Chiv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Moderation over Mediation</a:t>
            </a:r>
            <a:endParaRPr/>
          </a:p>
        </p:txBody>
      </p:sp>
      <p:sp>
        <p:nvSpPr>
          <p:cNvPr id="705" name="Google Shape;705;p31"/>
          <p:cNvSpPr txBox="1"/>
          <p:nvPr>
            <p:ph idx="1" type="body"/>
          </p:nvPr>
        </p:nvSpPr>
        <p:spPr>
          <a:xfrm>
            <a:off x="720000" y="1017725"/>
            <a:ext cx="7704000" cy="29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Why did we choose moderation?</a:t>
            </a:r>
            <a:endParaRPr/>
          </a:p>
        </p:txBody>
      </p:sp>
      <p:sp>
        <p:nvSpPr>
          <p:cNvPr id="706" name="Google Shape;706;p31"/>
          <p:cNvSpPr txBox="1"/>
          <p:nvPr/>
        </p:nvSpPr>
        <p:spPr>
          <a:xfrm>
            <a:off x="720000" y="1290300"/>
            <a:ext cx="7704000" cy="3145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2100"/>
              </a:spcBef>
              <a:spcAft>
                <a:spcPts val="0"/>
              </a:spcAft>
              <a:buNone/>
            </a:pPr>
            <a:r>
              <a:rPr lang="en" sz="1200">
                <a:solidFill>
                  <a:srgbClr val="0D0D0D"/>
                </a:solidFill>
                <a:highlight>
                  <a:srgbClr val="FFFFFF"/>
                </a:highlight>
                <a:latin typeface="Chivo"/>
                <a:ea typeface="Chivo"/>
                <a:cs typeface="Chivo"/>
                <a:sym typeface="Chivo"/>
              </a:rPr>
              <a:t>Moderation refers to the</a:t>
            </a:r>
            <a:r>
              <a:rPr b="1" lang="en" sz="1200">
                <a:solidFill>
                  <a:srgbClr val="0D0D0D"/>
                </a:solidFill>
                <a:highlight>
                  <a:srgbClr val="FFFFFF"/>
                </a:highlight>
                <a:latin typeface="Chivo"/>
                <a:ea typeface="Chivo"/>
                <a:cs typeface="Chivo"/>
                <a:sym typeface="Chivo"/>
              </a:rPr>
              <a:t> influence of a third variable</a:t>
            </a:r>
            <a:r>
              <a:rPr lang="en" sz="1200">
                <a:solidFill>
                  <a:srgbClr val="0D0D0D"/>
                </a:solidFill>
                <a:highlight>
                  <a:srgbClr val="FFFFFF"/>
                </a:highlight>
                <a:latin typeface="Chivo"/>
                <a:ea typeface="Chivo"/>
                <a:cs typeface="Chivo"/>
                <a:sym typeface="Chivo"/>
              </a:rPr>
              <a:t> (the moderator) on the relationship between two other variables - It helps understand when the relationship between two variables changes.</a:t>
            </a:r>
            <a:endParaRPr sz="1200">
              <a:solidFill>
                <a:srgbClr val="0D0D0D"/>
              </a:solidFill>
              <a:highlight>
                <a:srgbClr val="FFFFFF"/>
              </a:highlight>
              <a:latin typeface="Chivo"/>
              <a:ea typeface="Chivo"/>
              <a:cs typeface="Chivo"/>
              <a:sym typeface="Chivo"/>
            </a:endParaRPr>
          </a:p>
          <a:p>
            <a:pPr indent="0" lvl="0" marL="0" rtl="0" algn="l">
              <a:lnSpc>
                <a:spcPct val="150000"/>
              </a:lnSpc>
              <a:spcBef>
                <a:spcPts val="2100"/>
              </a:spcBef>
              <a:spcAft>
                <a:spcPts val="0"/>
              </a:spcAft>
              <a:buNone/>
            </a:pPr>
            <a:r>
              <a:rPr lang="en" sz="1200">
                <a:solidFill>
                  <a:srgbClr val="0D0D0D"/>
                </a:solidFill>
                <a:highlight>
                  <a:srgbClr val="FFFFFF"/>
                </a:highlight>
                <a:latin typeface="Chivo"/>
                <a:ea typeface="Chivo"/>
                <a:cs typeface="Chivo"/>
                <a:sym typeface="Chivo"/>
              </a:rPr>
              <a:t>This aligns with our data more since, based on </a:t>
            </a:r>
            <a:r>
              <a:rPr lang="en" sz="1200">
                <a:solidFill>
                  <a:srgbClr val="0D0D0D"/>
                </a:solidFill>
                <a:highlight>
                  <a:srgbClr val="FFFFFF"/>
                </a:highlight>
                <a:latin typeface="Chivo"/>
                <a:ea typeface="Chivo"/>
                <a:cs typeface="Chivo"/>
                <a:sym typeface="Chivo"/>
              </a:rPr>
              <a:t>research</a:t>
            </a:r>
            <a:r>
              <a:rPr lang="en" sz="1200">
                <a:solidFill>
                  <a:srgbClr val="0D0D0D"/>
                </a:solidFill>
                <a:highlight>
                  <a:srgbClr val="FFFFFF"/>
                </a:highlight>
                <a:latin typeface="Chivo"/>
                <a:ea typeface="Chivo"/>
                <a:cs typeface="Chivo"/>
                <a:sym typeface="Chivo"/>
              </a:rPr>
              <a:t>, most of our variables can’t necessarily explain the relationship between food insecurity and obesity. </a:t>
            </a:r>
            <a:endParaRPr sz="1200">
              <a:solidFill>
                <a:srgbClr val="0D0D0D"/>
              </a:solidFill>
              <a:highlight>
                <a:srgbClr val="FFFFFF"/>
              </a:highlight>
              <a:latin typeface="Chivo"/>
              <a:ea typeface="Chivo"/>
              <a:cs typeface="Chivo"/>
              <a:sym typeface="Chivo"/>
            </a:endParaRPr>
          </a:p>
          <a:p>
            <a:pPr indent="0" lvl="0" marL="0" rtl="0" algn="l">
              <a:lnSpc>
                <a:spcPct val="150000"/>
              </a:lnSpc>
              <a:spcBef>
                <a:spcPts val="2100"/>
              </a:spcBef>
              <a:spcAft>
                <a:spcPts val="0"/>
              </a:spcAft>
              <a:buNone/>
            </a:pPr>
            <a:r>
              <a:rPr lang="en" sz="1200">
                <a:solidFill>
                  <a:srgbClr val="0D0D0D"/>
                </a:solidFill>
                <a:highlight>
                  <a:srgbClr val="FFFFFF"/>
                </a:highlight>
                <a:latin typeface="Chivo"/>
                <a:ea typeface="Chivo"/>
                <a:cs typeface="Chivo"/>
                <a:sym typeface="Chivo"/>
              </a:rPr>
              <a:t>However, our variables can potentially change that </a:t>
            </a:r>
            <a:r>
              <a:rPr lang="en" sz="1200">
                <a:solidFill>
                  <a:srgbClr val="0D0D0D"/>
                </a:solidFill>
                <a:highlight>
                  <a:srgbClr val="FFFFFF"/>
                </a:highlight>
                <a:latin typeface="Chivo"/>
                <a:ea typeface="Chivo"/>
                <a:cs typeface="Chivo"/>
                <a:sym typeface="Chivo"/>
              </a:rPr>
              <a:t>relationship</a:t>
            </a:r>
            <a:r>
              <a:rPr lang="en" sz="1200">
                <a:solidFill>
                  <a:srgbClr val="0D0D0D"/>
                </a:solidFill>
                <a:highlight>
                  <a:srgbClr val="FFFFFF"/>
                </a:highlight>
                <a:latin typeface="Chivo"/>
                <a:ea typeface="Chivo"/>
                <a:cs typeface="Chivo"/>
                <a:sym typeface="Chivo"/>
              </a:rPr>
              <a:t>, by making it stronger or weaker. </a:t>
            </a:r>
            <a:endParaRPr sz="1200">
              <a:solidFill>
                <a:srgbClr val="0D0D0D"/>
              </a:solidFill>
              <a:highlight>
                <a:srgbClr val="FFFFFF"/>
              </a:highlight>
              <a:latin typeface="Chivo"/>
              <a:ea typeface="Chivo"/>
              <a:cs typeface="Chivo"/>
              <a:sym typeface="Chivo"/>
            </a:endParaRPr>
          </a:p>
          <a:p>
            <a:pPr indent="0" lvl="0" marL="0" rtl="0" algn="l">
              <a:lnSpc>
                <a:spcPct val="150000"/>
              </a:lnSpc>
              <a:spcBef>
                <a:spcPts val="2100"/>
              </a:spcBef>
              <a:spcAft>
                <a:spcPts val="2100"/>
              </a:spcAft>
              <a:buNone/>
            </a:pPr>
            <a:r>
              <a:rPr lang="en" sz="1200">
                <a:solidFill>
                  <a:srgbClr val="0D0D0D"/>
                </a:solidFill>
                <a:highlight>
                  <a:srgbClr val="FFFFFF"/>
                </a:highlight>
                <a:latin typeface="Chivo"/>
                <a:ea typeface="Chivo"/>
                <a:cs typeface="Chivo"/>
                <a:sym typeface="Chivo"/>
              </a:rPr>
              <a:t>This also aligns with our goal in examining the </a:t>
            </a:r>
            <a:r>
              <a:rPr lang="en" sz="1200">
                <a:solidFill>
                  <a:srgbClr val="0D0D0D"/>
                </a:solidFill>
                <a:highlight>
                  <a:srgbClr val="FFFFFF"/>
                </a:highlight>
                <a:latin typeface="Chivo"/>
                <a:ea typeface="Chivo"/>
                <a:cs typeface="Chivo"/>
                <a:sym typeface="Chivo"/>
              </a:rPr>
              <a:t>relationship</a:t>
            </a:r>
            <a:r>
              <a:rPr lang="en" sz="1200">
                <a:solidFill>
                  <a:srgbClr val="0D0D0D"/>
                </a:solidFill>
                <a:highlight>
                  <a:srgbClr val="FFFFFF"/>
                </a:highlight>
                <a:latin typeface="Chivo"/>
                <a:ea typeface="Chivo"/>
                <a:cs typeface="Chivo"/>
                <a:sym typeface="Chivo"/>
              </a:rPr>
              <a:t> between our variables more directly, </a:t>
            </a:r>
            <a:r>
              <a:rPr lang="en" sz="1200">
                <a:solidFill>
                  <a:srgbClr val="0D0D0D"/>
                </a:solidFill>
                <a:highlight>
                  <a:srgbClr val="FFFFFF"/>
                </a:highlight>
                <a:latin typeface="Chivo"/>
                <a:ea typeface="Chivo"/>
                <a:cs typeface="Chivo"/>
                <a:sym typeface="Chivo"/>
              </a:rPr>
              <a:t>with</a:t>
            </a:r>
            <a:r>
              <a:rPr lang="en" sz="1200">
                <a:solidFill>
                  <a:srgbClr val="0D0D0D"/>
                </a:solidFill>
                <a:highlight>
                  <a:srgbClr val="FFFFFF"/>
                </a:highlight>
                <a:latin typeface="Chivo"/>
                <a:ea typeface="Chivo"/>
                <a:cs typeface="Chivo"/>
                <a:sym typeface="Chivo"/>
              </a:rPr>
              <a:t> food insecurity as the independent variable and obesity as the dependent variable. </a:t>
            </a:r>
            <a:endParaRPr sz="1200">
              <a:solidFill>
                <a:srgbClr val="0D0D0D"/>
              </a:solidFill>
              <a:highlight>
                <a:srgbClr val="FFFFFF"/>
              </a:highlight>
              <a:latin typeface="Chivo"/>
              <a:ea typeface="Chivo"/>
              <a:cs typeface="Chivo"/>
              <a:sym typeface="Chiv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3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Visual Example</a:t>
            </a:r>
            <a:endParaRPr/>
          </a:p>
          <a:p>
            <a:pPr indent="0" lvl="0" marL="0" rtl="0" algn="ctr">
              <a:spcBef>
                <a:spcPts val="0"/>
              </a:spcBef>
              <a:spcAft>
                <a:spcPts val="0"/>
              </a:spcAft>
              <a:buNone/>
            </a:pPr>
            <a:r>
              <a:t/>
            </a:r>
            <a:endParaRPr/>
          </a:p>
        </p:txBody>
      </p:sp>
      <p:pic>
        <p:nvPicPr>
          <p:cNvPr id="712" name="Google Shape;712;p32"/>
          <p:cNvPicPr preferRelativeResize="0"/>
          <p:nvPr/>
        </p:nvPicPr>
        <p:blipFill>
          <a:blip r:embed="rId3">
            <a:alphaModFix/>
          </a:blip>
          <a:stretch>
            <a:fillRect/>
          </a:stretch>
        </p:blipFill>
        <p:spPr>
          <a:xfrm>
            <a:off x="847725" y="1152700"/>
            <a:ext cx="7448550" cy="3000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avender and White Pitch Deck by Slidesgo">
  <a:themeElements>
    <a:clrScheme name="Simple Light">
      <a:dk1>
        <a:srgbClr val="320E6E"/>
      </a:dk1>
      <a:lt1>
        <a:srgbClr val="D4BEE9"/>
      </a:lt1>
      <a:dk2>
        <a:srgbClr val="F0E8F8"/>
      </a:dk2>
      <a:lt2>
        <a:srgbClr val="785AA3"/>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