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1A1F"/>
    <a:srgbClr val="B51B1B"/>
    <a:srgbClr val="F19D9F"/>
    <a:srgbClr val="370808"/>
    <a:srgbClr val="333F48"/>
    <a:srgbClr val="FA9E0F"/>
    <a:srgbClr val="F3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4DF9A-92A6-30C7-E4C5-16855C4F6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D974F4-BA5A-5470-B34C-DA349D5DB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91A739-F919-DD03-C9F6-D5D8250B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998B-3672-4266-BA35-C959F691DE82}" type="datetimeFigureOut">
              <a:rPr lang="es-CO" smtClean="0"/>
              <a:t>14/06/2025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7EC6E1-4322-7B83-6E9E-ABE01B29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97F742-D33F-5B7E-2EFF-2686D6A7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9279-B5F2-4049-8178-DDA5D466D4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736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CB1B2-D55D-B852-3F3C-44B25B11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FC8BD6-B32F-448A-32A1-F790A1DD4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7A4BFC-E983-68A8-66FC-69DB4339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998B-3672-4266-BA35-C959F691DE82}" type="datetimeFigureOut">
              <a:rPr lang="es-CO" smtClean="0"/>
              <a:t>14/06/2025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DE8DE0-A521-6EEC-5378-58DC05AF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682522-590B-3298-0FA6-AF4EF5C1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9279-B5F2-4049-8178-DDA5D466D4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240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92EDCA-5576-F1E0-F955-8A16D3118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26F5D7-D95E-E000-CF98-3567E1B41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015601-FC93-AD78-30EF-A8575FFC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998B-3672-4266-BA35-C959F691DE82}" type="datetimeFigureOut">
              <a:rPr lang="es-CO" smtClean="0"/>
              <a:t>14/06/2025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97C37E-5A08-3D93-31AE-703E95898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FA11D7-30CC-9638-6756-523BD92F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9279-B5F2-4049-8178-DDA5D466D4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267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73B99-4936-F7DF-A336-EB50A57D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577504-EC1F-252F-64C6-B73C8DEEA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2B0ED2-47E1-CEFA-215C-8258F10F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998B-3672-4266-BA35-C959F691DE82}" type="datetimeFigureOut">
              <a:rPr lang="es-CO" smtClean="0"/>
              <a:t>14/06/2025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B8D71E-93EA-D2E5-029B-D164617B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593394-A463-4C8D-E997-8985C361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9279-B5F2-4049-8178-DDA5D466D4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A7B94-0803-FCAB-A121-11765463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40FC20-8771-144E-EDA6-0A63906C6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01DEF3-3EB1-DC78-2B8B-AFFFE6DB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998B-3672-4266-BA35-C959F691DE82}" type="datetimeFigureOut">
              <a:rPr lang="es-CO" smtClean="0"/>
              <a:t>14/06/2025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A42235-CD19-B380-557D-D8EAFF03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4EE392-66F3-1FA7-B895-B870C182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9279-B5F2-4049-8178-DDA5D466D4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087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290C3-753E-96D1-AD25-F00BBC86D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590882-D583-60CC-D9A3-E75E2BBC6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063DB1-6A64-3F23-B560-CCE38ACE1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5E1451-DBE2-C5F2-FC4F-F8943D3DA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998B-3672-4266-BA35-C959F691DE82}" type="datetimeFigureOut">
              <a:rPr lang="es-CO" smtClean="0"/>
              <a:t>14/06/2025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A742B4-902D-8879-5B9F-39A30BE7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411B0A-8DB6-01A3-3C52-3EE71983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9279-B5F2-4049-8178-DDA5D466D4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111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ABB5E-E97B-8BEE-9E2F-359E5E2A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F894EC-CCB1-9EA0-BD94-6B02FAEC4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4A418B-071D-21B7-84CE-DF251DC15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BA25CA5-BD24-3459-4248-2CF6A4BFF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83D74B-D4D2-5861-3215-166BC6DE6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60E2A4-5349-BAEF-E66A-69DB801B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998B-3672-4266-BA35-C959F691DE82}" type="datetimeFigureOut">
              <a:rPr lang="es-CO" smtClean="0"/>
              <a:t>14/06/2025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1652FE8-4B1A-A52B-EDBD-338B2BAE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083C97-C355-28A2-AC65-2530F3F3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9279-B5F2-4049-8178-DDA5D466D4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550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BA5EF-FEB4-8E2C-44EA-81D9A108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FB86382-9841-AB85-2E72-B676321D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998B-3672-4266-BA35-C959F691DE82}" type="datetimeFigureOut">
              <a:rPr lang="es-CO" smtClean="0"/>
              <a:t>14/06/2025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D9542D-6A82-774F-71A4-188067DC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EEED87-D891-C60E-1F28-4E241A72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9279-B5F2-4049-8178-DDA5D466D4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357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273B9D-86B1-0873-0826-60D3B57A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998B-3672-4266-BA35-C959F691DE82}" type="datetimeFigureOut">
              <a:rPr lang="es-CO" smtClean="0"/>
              <a:t>14/06/2025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01CBFE-B835-BB6E-F630-E8AAD2AD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A70C6C-D970-1410-7F34-C907B0FF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9279-B5F2-4049-8178-DDA5D466D4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333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A23B3-1999-3292-86FB-8F02806B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A5C27C-9E46-4A46-8DB9-A5D604EA9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B0117E-EC08-E71D-5842-8382B65D4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8BF836-580B-F183-188E-28AED6A7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998B-3672-4266-BA35-C959F691DE82}" type="datetimeFigureOut">
              <a:rPr lang="es-CO" smtClean="0"/>
              <a:t>14/06/2025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79AE6D-D1ED-E9AA-0266-A80B6949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B47F5D-6685-B0B2-20D1-DBA841E4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9279-B5F2-4049-8178-DDA5D466D4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694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E141D-CBA5-30C9-0BFA-65FD4F51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E77C3-DE82-F77B-F9BB-C00D8F650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865112-D8FD-48E1-89DE-339235581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7442E2-1E7F-CACB-974A-33C1AEEE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998B-3672-4266-BA35-C959F691DE82}" type="datetimeFigureOut">
              <a:rPr lang="es-CO" smtClean="0"/>
              <a:t>14/06/2025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093CC7-1EE4-282D-FD4D-9B006B1FD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0E69E4-F5C8-9F6D-BB7A-F6C56666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9279-B5F2-4049-8178-DDA5D466D4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544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E78C980-3B0D-54D6-FB1F-48FAE7AA7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0FC39E-5969-59CE-D714-1F17190EC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884FEB-29FE-503E-DA3F-3515ED48E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75998B-3672-4266-BA35-C959F691DE82}" type="datetimeFigureOut">
              <a:rPr lang="es-CO" smtClean="0"/>
              <a:t>14/06/2025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3533F6-5519-F395-CBC4-B756EF3E3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F0F998-FD78-AD3D-0922-AFE8AD327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C79279-B5F2-4049-8178-DDA5D466D4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260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DF2C5-EE97-0877-1037-DD416F87F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FC7B819-4A39-C1F4-4BB4-7E416B9C4FB5}"/>
              </a:ext>
            </a:extLst>
          </p:cNvPr>
          <p:cNvSpPr/>
          <p:nvPr/>
        </p:nvSpPr>
        <p:spPr>
          <a:xfrm>
            <a:off x="-2" y="279000"/>
            <a:ext cx="12106657" cy="6300000"/>
          </a:xfrm>
          <a:prstGeom prst="roundRect">
            <a:avLst>
              <a:gd name="adj" fmla="val 5014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B81A1F"/>
              </a:gs>
              <a:gs pos="100000">
                <a:srgbClr val="37080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3" name="Imagen 2" descr="Una caricatura de una persona&#10;&#10;El contenido generado por IA puede ser incorrecto.">
            <a:extLst>
              <a:ext uri="{FF2B5EF4-FFF2-40B4-BE49-F238E27FC236}">
                <a16:creationId xmlns:a16="http://schemas.microsoft.com/office/drawing/2014/main" id="{E7CD2234-4107-C3F9-0BF3-FA8134D09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64" y="596745"/>
            <a:ext cx="5203818" cy="326970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DB5E2B8-5FF3-5975-E7C8-889A4D5EF682}"/>
              </a:ext>
            </a:extLst>
          </p:cNvPr>
          <p:cNvSpPr txBox="1"/>
          <p:nvPr/>
        </p:nvSpPr>
        <p:spPr>
          <a:xfrm>
            <a:off x="3214114" y="4086636"/>
            <a:ext cx="567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Solución reto técnico.</a:t>
            </a:r>
          </a:p>
        </p:txBody>
      </p:sp>
      <p:pic>
        <p:nvPicPr>
          <p:cNvPr id="5" name="Imagen 4" descr="Imagen que contiene Logotipo&#10;&#10;El contenido generado por IA puede ser incorrecto.">
            <a:extLst>
              <a:ext uri="{FF2B5EF4-FFF2-40B4-BE49-F238E27FC236}">
                <a16:creationId xmlns:a16="http://schemas.microsoft.com/office/drawing/2014/main" id="{A6BFF315-1FBA-93CD-8C43-119AF2845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309" y="4676156"/>
            <a:ext cx="1122034" cy="45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1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AE8C6-D36E-B0A8-F039-69E53AC2B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FB7F6D4E-1172-B19E-B0E2-4327E0A8E99F}"/>
              </a:ext>
            </a:extLst>
          </p:cNvPr>
          <p:cNvGrpSpPr/>
          <p:nvPr/>
        </p:nvGrpSpPr>
        <p:grpSpPr>
          <a:xfrm>
            <a:off x="0" y="-64781"/>
            <a:ext cx="12106657" cy="6858000"/>
            <a:chOff x="42669" y="0"/>
            <a:chExt cx="12106657" cy="6858000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E1F2100A-1E41-7501-EA6F-7D7BCA596527}"/>
                </a:ext>
              </a:extLst>
            </p:cNvPr>
            <p:cNvSpPr/>
            <p:nvPr/>
          </p:nvSpPr>
          <p:spPr>
            <a:xfrm>
              <a:off x="42669" y="279000"/>
              <a:ext cx="12106657" cy="6300000"/>
            </a:xfrm>
            <a:prstGeom prst="roundRect">
              <a:avLst>
                <a:gd name="adj" fmla="val 5014"/>
              </a:avLst>
            </a:prstGeom>
            <a:solidFill>
              <a:srgbClr val="F3F4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D7124141-5D21-3281-B5C3-28D8454AB0DF}"/>
                </a:ext>
              </a:extLst>
            </p:cNvPr>
            <p:cNvSpPr/>
            <p:nvPr/>
          </p:nvSpPr>
          <p:spPr>
            <a:xfrm>
              <a:off x="206829" y="0"/>
              <a:ext cx="1621971" cy="6858000"/>
            </a:xfrm>
            <a:prstGeom prst="roundRect">
              <a:avLst>
                <a:gd name="adj" fmla="val 16937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rgbClr val="B81A1F"/>
                </a:gs>
                <a:gs pos="100000">
                  <a:srgbClr val="370808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633A6A9-9E59-A53C-6B19-C623432BD6F9}"/>
              </a:ext>
            </a:extLst>
          </p:cNvPr>
          <p:cNvSpPr/>
          <p:nvPr/>
        </p:nvSpPr>
        <p:spPr>
          <a:xfrm>
            <a:off x="2092731" y="1295376"/>
            <a:ext cx="1985818" cy="77585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9217885-620D-BC6B-B672-4576960C6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328" y="6529372"/>
            <a:ext cx="664329" cy="263847"/>
          </a:xfrm>
          <a:prstGeom prst="rect">
            <a:avLst/>
          </a:prstGeom>
        </p:spPr>
      </p:pic>
      <p:pic>
        <p:nvPicPr>
          <p:cNvPr id="15" name="Imagen 14" descr="Una caricatura de un hombre con un traje de color negro&#10;&#10;El contenido generado por IA puede ser incorrecto.">
            <a:extLst>
              <a:ext uri="{FF2B5EF4-FFF2-40B4-BE49-F238E27FC236}">
                <a16:creationId xmlns:a16="http://schemas.microsoft.com/office/drawing/2014/main" id="{7AB20DDF-2B34-2E72-0037-534284F8B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781"/>
            <a:ext cx="1928571" cy="2197352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650CB6A3-3034-6877-B8B7-F6B5CCC3D594}"/>
              </a:ext>
            </a:extLst>
          </p:cNvPr>
          <p:cNvSpPr/>
          <p:nvPr/>
        </p:nvSpPr>
        <p:spPr>
          <a:xfrm>
            <a:off x="4309756" y="1295375"/>
            <a:ext cx="1985818" cy="77585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6D3BA03-D317-2DC7-83CE-5732C7C981D9}"/>
              </a:ext>
            </a:extLst>
          </p:cNvPr>
          <p:cNvSpPr/>
          <p:nvPr/>
        </p:nvSpPr>
        <p:spPr>
          <a:xfrm>
            <a:off x="2092731" y="366870"/>
            <a:ext cx="9812942" cy="77585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69C2B2AF-00B8-3920-B8C1-0F71C0791F9B}"/>
              </a:ext>
            </a:extLst>
          </p:cNvPr>
          <p:cNvSpPr/>
          <p:nvPr/>
        </p:nvSpPr>
        <p:spPr>
          <a:xfrm>
            <a:off x="2021406" y="2481528"/>
            <a:ext cx="4080487" cy="3892325"/>
          </a:xfrm>
          <a:prstGeom prst="roundRect">
            <a:avLst>
              <a:gd name="adj" fmla="val 5039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5B0324C1-7E61-3470-DB60-73AE7F6245F8}"/>
              </a:ext>
            </a:extLst>
          </p:cNvPr>
          <p:cNvSpPr/>
          <p:nvPr/>
        </p:nvSpPr>
        <p:spPr>
          <a:xfrm>
            <a:off x="6561057" y="2346560"/>
            <a:ext cx="5344616" cy="3892325"/>
          </a:xfrm>
          <a:prstGeom prst="roundRect">
            <a:avLst>
              <a:gd name="adj" fmla="val 5039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461A58B5-B489-927D-CDD3-C740404F5DE0}"/>
              </a:ext>
            </a:extLst>
          </p:cNvPr>
          <p:cNvSpPr/>
          <p:nvPr/>
        </p:nvSpPr>
        <p:spPr>
          <a:xfrm>
            <a:off x="293238" y="2252644"/>
            <a:ext cx="1342091" cy="1018081"/>
          </a:xfrm>
          <a:prstGeom prst="roundRect">
            <a:avLst/>
          </a:prstGeom>
          <a:solidFill>
            <a:srgbClr val="B81A1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DFC4593B-6F4D-70F9-C709-C4FBF789FA74}"/>
              </a:ext>
            </a:extLst>
          </p:cNvPr>
          <p:cNvSpPr/>
          <p:nvPr/>
        </p:nvSpPr>
        <p:spPr>
          <a:xfrm>
            <a:off x="2215087" y="613506"/>
            <a:ext cx="810293" cy="362803"/>
          </a:xfrm>
          <a:prstGeom prst="roundRect">
            <a:avLst/>
          </a:prstGeom>
          <a:solidFill>
            <a:srgbClr val="B81A1F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AC8708-BE92-A839-3296-C59781DC22AA}"/>
              </a:ext>
            </a:extLst>
          </p:cNvPr>
          <p:cNvSpPr/>
          <p:nvPr/>
        </p:nvSpPr>
        <p:spPr>
          <a:xfrm>
            <a:off x="3135907" y="626593"/>
            <a:ext cx="810293" cy="362803"/>
          </a:xfrm>
          <a:prstGeom prst="roundRect">
            <a:avLst/>
          </a:prstGeom>
          <a:solidFill>
            <a:srgbClr val="B81A1F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E7140EEC-FFF5-D38B-002B-2C41D48C8279}"/>
              </a:ext>
            </a:extLst>
          </p:cNvPr>
          <p:cNvSpPr/>
          <p:nvPr/>
        </p:nvSpPr>
        <p:spPr>
          <a:xfrm>
            <a:off x="4056727" y="613506"/>
            <a:ext cx="810293" cy="362803"/>
          </a:xfrm>
          <a:prstGeom prst="roundRect">
            <a:avLst/>
          </a:prstGeom>
          <a:solidFill>
            <a:srgbClr val="B81A1F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5" name="Imagen 24" descr="Imagen que contiene Logotipo&#10;&#10;El contenido generado por IA puede ser incorrecto.">
            <a:extLst>
              <a:ext uri="{FF2B5EF4-FFF2-40B4-BE49-F238E27FC236}">
                <a16:creationId xmlns:a16="http://schemas.microsoft.com/office/drawing/2014/main" id="{DBA7DC78-96F7-BE20-9673-6B7736211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27" y="6449644"/>
            <a:ext cx="615315" cy="249309"/>
          </a:xfrm>
          <a:prstGeom prst="rect">
            <a:avLst/>
          </a:prstGeom>
        </p:spPr>
      </p:pic>
      <p:pic>
        <p:nvPicPr>
          <p:cNvPr id="27" name="Gráfico 26" descr="Actualizar contorno">
            <a:extLst>
              <a:ext uri="{FF2B5EF4-FFF2-40B4-BE49-F238E27FC236}">
                <a16:creationId xmlns:a16="http://schemas.microsoft.com/office/drawing/2014/main" id="{A0112CF6-40EF-EF90-D53C-D5114B350D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63507" y="4014125"/>
            <a:ext cx="872400" cy="872400"/>
          </a:xfrm>
          <a:prstGeom prst="rect">
            <a:avLst/>
          </a:prstGeom>
        </p:spPr>
      </p:pic>
      <p:pic>
        <p:nvPicPr>
          <p:cNvPr id="29" name="Gráfico 28" descr="Apretón de manos contorno">
            <a:extLst>
              <a:ext uri="{FF2B5EF4-FFF2-40B4-BE49-F238E27FC236}">
                <a16:creationId xmlns:a16="http://schemas.microsoft.com/office/drawing/2014/main" id="{860D154D-A2B0-7E6B-C122-54FF9FCBD0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15135" y="3270725"/>
            <a:ext cx="872400" cy="872400"/>
          </a:xfrm>
          <a:prstGeom prst="rect">
            <a:avLst/>
          </a:prstGeom>
        </p:spPr>
      </p:pic>
      <p:pic>
        <p:nvPicPr>
          <p:cNvPr id="31" name="Gráfico 30" descr="Usuarios contorno">
            <a:extLst>
              <a:ext uri="{FF2B5EF4-FFF2-40B4-BE49-F238E27FC236}">
                <a16:creationId xmlns:a16="http://schemas.microsoft.com/office/drawing/2014/main" id="{17BBA986-EAFD-843E-0CC1-D9CD7DF2FA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15087" y="4937863"/>
            <a:ext cx="872400" cy="872400"/>
          </a:xfrm>
          <a:prstGeom prst="rect">
            <a:avLst/>
          </a:prstGeom>
        </p:spPr>
      </p:pic>
      <p:pic>
        <p:nvPicPr>
          <p:cNvPr id="33" name="Gráfico 32" descr="Búsqueda de carpetas contorno">
            <a:extLst>
              <a:ext uri="{FF2B5EF4-FFF2-40B4-BE49-F238E27FC236}">
                <a16:creationId xmlns:a16="http://schemas.microsoft.com/office/drawing/2014/main" id="{3E01261F-B341-5160-DF3F-A399A185CA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15087" y="2481528"/>
            <a:ext cx="872400" cy="872400"/>
          </a:xfrm>
          <a:prstGeom prst="rect">
            <a:avLst/>
          </a:prstGeom>
        </p:spPr>
      </p:pic>
      <p:pic>
        <p:nvPicPr>
          <p:cNvPr id="35" name="Gráfico 34" descr="Ciudad contorno">
            <a:extLst>
              <a:ext uri="{FF2B5EF4-FFF2-40B4-BE49-F238E27FC236}">
                <a16:creationId xmlns:a16="http://schemas.microsoft.com/office/drawing/2014/main" id="{6D881A77-0978-5ECF-190A-F9D703C3A1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49525" y="5561836"/>
            <a:ext cx="775855" cy="77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2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A7C95-2354-C7F6-A108-7F3C10C14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73AC0424-3580-250E-D5F4-C9AECA771C23}"/>
              </a:ext>
            </a:extLst>
          </p:cNvPr>
          <p:cNvGrpSpPr/>
          <p:nvPr/>
        </p:nvGrpSpPr>
        <p:grpSpPr>
          <a:xfrm>
            <a:off x="0" y="-64781"/>
            <a:ext cx="12106657" cy="6858000"/>
            <a:chOff x="42669" y="0"/>
            <a:chExt cx="12106657" cy="6858000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B021CACA-58A0-3523-DB33-FB53E0344732}"/>
                </a:ext>
              </a:extLst>
            </p:cNvPr>
            <p:cNvSpPr/>
            <p:nvPr/>
          </p:nvSpPr>
          <p:spPr>
            <a:xfrm>
              <a:off x="42669" y="279000"/>
              <a:ext cx="12106657" cy="6300000"/>
            </a:xfrm>
            <a:prstGeom prst="roundRect">
              <a:avLst>
                <a:gd name="adj" fmla="val 5014"/>
              </a:avLst>
            </a:prstGeom>
            <a:solidFill>
              <a:srgbClr val="F3F4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4845A1B8-3BF9-0B7B-C15E-4EBEC56E4D03}"/>
                </a:ext>
              </a:extLst>
            </p:cNvPr>
            <p:cNvSpPr/>
            <p:nvPr/>
          </p:nvSpPr>
          <p:spPr>
            <a:xfrm>
              <a:off x="206829" y="0"/>
              <a:ext cx="1621971" cy="6858000"/>
            </a:xfrm>
            <a:prstGeom prst="roundRect">
              <a:avLst>
                <a:gd name="adj" fmla="val 16937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rgbClr val="B81A1F"/>
                </a:gs>
                <a:gs pos="100000">
                  <a:srgbClr val="370808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7444705-9454-CB31-E84E-326EE7E24C5A}"/>
              </a:ext>
            </a:extLst>
          </p:cNvPr>
          <p:cNvSpPr/>
          <p:nvPr/>
        </p:nvSpPr>
        <p:spPr>
          <a:xfrm>
            <a:off x="2377920" y="3347657"/>
            <a:ext cx="1985818" cy="77585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63DEA56-250C-E667-3D80-C72B2D856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328" y="6529372"/>
            <a:ext cx="664329" cy="263847"/>
          </a:xfrm>
          <a:prstGeom prst="rect">
            <a:avLst/>
          </a:prstGeom>
        </p:spPr>
      </p:pic>
      <p:pic>
        <p:nvPicPr>
          <p:cNvPr id="15" name="Imagen 14" descr="Una caricatura de un hombre con un traje de color negro&#10;&#10;El contenido generado por IA puede ser incorrecto.">
            <a:extLst>
              <a:ext uri="{FF2B5EF4-FFF2-40B4-BE49-F238E27FC236}">
                <a16:creationId xmlns:a16="http://schemas.microsoft.com/office/drawing/2014/main" id="{14B2BBDD-4BED-F039-A560-892B50994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781"/>
            <a:ext cx="1928571" cy="2197352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549E8BDA-F6D3-01E4-AAC3-DEDDD3E37B21}"/>
              </a:ext>
            </a:extLst>
          </p:cNvPr>
          <p:cNvSpPr/>
          <p:nvPr/>
        </p:nvSpPr>
        <p:spPr>
          <a:xfrm>
            <a:off x="2377920" y="2346561"/>
            <a:ext cx="1985818" cy="77585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84758EAC-2EA6-BC5B-0B09-FDB8F0DBEC81}"/>
              </a:ext>
            </a:extLst>
          </p:cNvPr>
          <p:cNvSpPr/>
          <p:nvPr/>
        </p:nvSpPr>
        <p:spPr>
          <a:xfrm>
            <a:off x="2092731" y="366870"/>
            <a:ext cx="9812942" cy="77585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011CE42A-786A-0AFA-3740-D41B23466DDA}"/>
              </a:ext>
            </a:extLst>
          </p:cNvPr>
          <p:cNvSpPr/>
          <p:nvPr/>
        </p:nvSpPr>
        <p:spPr>
          <a:xfrm>
            <a:off x="7879829" y="2346561"/>
            <a:ext cx="4080487" cy="3892325"/>
          </a:xfrm>
          <a:prstGeom prst="roundRect">
            <a:avLst>
              <a:gd name="adj" fmla="val 5039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F5778A22-2E97-E74D-C98E-20B1458C78F2}"/>
              </a:ext>
            </a:extLst>
          </p:cNvPr>
          <p:cNvSpPr/>
          <p:nvPr/>
        </p:nvSpPr>
        <p:spPr>
          <a:xfrm>
            <a:off x="4524866" y="2346561"/>
            <a:ext cx="3234088" cy="3892325"/>
          </a:xfrm>
          <a:prstGeom prst="roundRect">
            <a:avLst>
              <a:gd name="adj" fmla="val 5039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 descr="Imagen que contiene Logotipo&#10;&#10;El contenido generado por IA puede ser incorrecto.">
            <a:extLst>
              <a:ext uri="{FF2B5EF4-FFF2-40B4-BE49-F238E27FC236}">
                <a16:creationId xmlns:a16="http://schemas.microsoft.com/office/drawing/2014/main" id="{70266A39-8D33-F832-3181-A2928BA59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27" y="6449644"/>
            <a:ext cx="615315" cy="249309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F1C90CF-7BC4-E861-4509-3133769BC901}"/>
              </a:ext>
            </a:extLst>
          </p:cNvPr>
          <p:cNvSpPr/>
          <p:nvPr/>
        </p:nvSpPr>
        <p:spPr>
          <a:xfrm>
            <a:off x="2377920" y="4326252"/>
            <a:ext cx="1985818" cy="77585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1AE9A25F-1DB2-DD50-EF5F-877A49A1B91E}"/>
              </a:ext>
            </a:extLst>
          </p:cNvPr>
          <p:cNvSpPr/>
          <p:nvPr/>
        </p:nvSpPr>
        <p:spPr>
          <a:xfrm>
            <a:off x="5103016" y="707431"/>
            <a:ext cx="1985818" cy="149963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C331897-58BE-AA30-1F13-B4D5F177F0A2}"/>
              </a:ext>
            </a:extLst>
          </p:cNvPr>
          <p:cNvSpPr/>
          <p:nvPr/>
        </p:nvSpPr>
        <p:spPr>
          <a:xfrm>
            <a:off x="7252994" y="712949"/>
            <a:ext cx="1985818" cy="149963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" name="Imagen 13" descr="Una caricatura de una persona&#10;&#10;El contenido generado por IA puede ser incorrecto.">
            <a:extLst>
              <a:ext uri="{FF2B5EF4-FFF2-40B4-BE49-F238E27FC236}">
                <a16:creationId xmlns:a16="http://schemas.microsoft.com/office/drawing/2014/main" id="{0855BBF1-4161-BFA7-9C37-20C8D9BA76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5"/>
          <a:stretch/>
        </p:blipFill>
        <p:spPr>
          <a:xfrm flipH="1">
            <a:off x="806994" y="2908470"/>
            <a:ext cx="1444085" cy="38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86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</Words>
  <Application>Microsoft Office PowerPoint</Application>
  <PresentationFormat>Panorámica</PresentationFormat>
  <Paragraphs>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Valentina Castaneda</dc:creator>
  <cp:lastModifiedBy>Valentina Castaneda</cp:lastModifiedBy>
  <cp:revision>41</cp:revision>
  <dcterms:created xsi:type="dcterms:W3CDTF">2025-06-03T23:47:38Z</dcterms:created>
  <dcterms:modified xsi:type="dcterms:W3CDTF">2025-06-14T13:52:34Z</dcterms:modified>
</cp:coreProperties>
</file>