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DE"/>
    <a:srgbClr val="253A66"/>
    <a:srgbClr val="B81A1F"/>
    <a:srgbClr val="B51B1B"/>
    <a:srgbClr val="F19D9F"/>
    <a:srgbClr val="370808"/>
    <a:srgbClr val="333F48"/>
    <a:srgbClr val="FA9E0F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068" y="6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DF9A-92A6-30C7-E4C5-16855C4F6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D974F4-BA5A-5470-B34C-DA349D5DB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1A739-F919-DD03-C9F6-D5D8250B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EC6E1-4322-7B83-6E9E-ABE01B29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7F742-D33F-5B7E-2EFF-2686D6A7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3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CB1B2-D55D-B852-3F3C-44B25B11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FC8BD6-B32F-448A-32A1-F790A1DD4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A4BFC-E983-68A8-66FC-69DB4339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E8DE0-A521-6EEC-5378-58DC05AF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82522-590B-3298-0FA6-AF4EF5C1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40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92EDCA-5576-F1E0-F955-8A16D3118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26F5D7-D95E-E000-CF98-3567E1B41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15601-FC93-AD78-30EF-A8575FFC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7C37E-5A08-3D93-31AE-703E9589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A11D7-30CC-9638-6756-523BD92F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67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73B99-4936-F7DF-A336-EB50A57D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77504-EC1F-252F-64C6-B73C8DEE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B0ED2-47E1-CEFA-215C-8258F10F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8D71E-93EA-D2E5-029B-D164617B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93394-A463-4C8D-E997-8985C361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A7B94-0803-FCAB-A121-1176546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0FC20-8771-144E-EDA6-0A63906C6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1DEF3-3EB1-DC78-2B8B-AFFFE6DB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42235-CD19-B380-557D-D8EAFF03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EE392-66F3-1FA7-B895-B870C182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87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290C3-753E-96D1-AD25-F00BBC86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90882-D583-60CC-D9A3-E75E2BBC6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063DB1-6A64-3F23-B560-CCE38ACE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5E1451-DBE2-C5F2-FC4F-F8943D3D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A742B4-902D-8879-5B9F-39A30BE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B0A-8DB6-01A3-3C52-3EE71983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1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ABB5E-E97B-8BEE-9E2F-359E5E2A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894EC-CCB1-9EA0-BD94-6B02FAEC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4A418B-071D-21B7-84CE-DF251DC1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A25CA5-BD24-3459-4248-2CF6A4BFF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83D74B-D4D2-5861-3215-166BC6DE6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60E2A4-5349-BAEF-E66A-69DB801B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652FE8-4B1A-A52B-EDBD-338B2BAE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083C97-C355-28A2-AC65-2530F3F3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50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BA5EF-FEB4-8E2C-44EA-81D9A10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B86382-9841-AB85-2E72-B676321D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D9542D-6A82-774F-71A4-188067DC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EEED87-D891-C60E-1F28-4E241A72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357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273B9D-86B1-0873-0826-60D3B57A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01CBFE-B835-BB6E-F630-E8AAD2AD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70C6C-D970-1410-7F34-C907B0FF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33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A23B3-1999-3292-86FB-8F02806B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5C27C-9E46-4A46-8DB9-A5D604EA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B0117E-EC08-E71D-5842-8382B65D4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BF836-580B-F183-188E-28AED6A7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79AE6D-D1ED-E9AA-0266-A80B6949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B47F5D-6685-B0B2-20D1-DBA841E4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694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E141D-CBA5-30C9-0BFA-65FD4F51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E77C3-DE82-F77B-F9BB-C00D8F650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865112-D8FD-48E1-89DE-339235581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7442E2-1E7F-CACB-974A-33C1AEEE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093CC7-1EE4-282D-FD4D-9B006B1F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0E69E4-F5C8-9F6D-BB7A-F6C56666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4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78C980-3B0D-54D6-FB1F-48FAE7AA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0FC39E-5969-59CE-D714-1F17190E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84FEB-29FE-503E-DA3F-3515ED48E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5998B-3672-4266-BA35-C959F691DE82}" type="datetimeFigureOut">
              <a:rPr lang="es-CO" smtClean="0"/>
              <a:t>11/06/2025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3533F6-5519-F395-CBC4-B756EF3E3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0F998-FD78-AD3D-0922-AFE8AD327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60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DF2C5-EE97-0877-1037-DD416F87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5B58FFA-E0FF-028D-03A1-28401EA0691B}"/>
              </a:ext>
            </a:extLst>
          </p:cNvPr>
          <p:cNvSpPr/>
          <p:nvPr/>
        </p:nvSpPr>
        <p:spPr>
          <a:xfrm>
            <a:off x="1" y="0"/>
            <a:ext cx="12173616" cy="6784848"/>
          </a:xfrm>
          <a:prstGeom prst="roundRect">
            <a:avLst>
              <a:gd name="adj" fmla="val 5481"/>
            </a:avLst>
          </a:prstGeom>
          <a:gradFill flip="none" rotWithShape="1">
            <a:gsLst>
              <a:gs pos="0">
                <a:srgbClr val="253A66"/>
              </a:gs>
              <a:gs pos="56000">
                <a:srgbClr val="34BCDE"/>
              </a:gs>
              <a:gs pos="89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E7CD2234-4107-C3F9-0BF3-FA8134D0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08" y="612928"/>
            <a:ext cx="5203818" cy="32697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B5E2B8-5FF3-5975-E7C8-889A4D5EF682}"/>
              </a:ext>
            </a:extLst>
          </p:cNvPr>
          <p:cNvSpPr txBox="1"/>
          <p:nvPr/>
        </p:nvSpPr>
        <p:spPr>
          <a:xfrm>
            <a:off x="2872508" y="4216199"/>
            <a:ext cx="567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Solución reto técnico.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E763CF0-2A33-4D7D-5CA7-85F0BAA27C4D}"/>
              </a:ext>
            </a:extLst>
          </p:cNvPr>
          <p:cNvGrpSpPr/>
          <p:nvPr/>
        </p:nvGrpSpPr>
        <p:grpSpPr>
          <a:xfrm>
            <a:off x="4098689" y="5061379"/>
            <a:ext cx="2751455" cy="699341"/>
            <a:chOff x="5684295" y="5577244"/>
            <a:chExt cx="1894427" cy="481509"/>
          </a:xfrm>
        </p:grpSpPr>
        <p:pic>
          <p:nvPicPr>
            <p:cNvPr id="6" name="Picture 6" descr="Johnson &amp; Johnson logo in transparent PNG and vectorized SVG formats">
              <a:extLst>
                <a:ext uri="{FF2B5EF4-FFF2-40B4-BE49-F238E27FC236}">
                  <a16:creationId xmlns:a16="http://schemas.microsoft.com/office/drawing/2014/main" id="{B27B42C1-CF0D-63AE-7742-5540211FC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463" y="5737701"/>
              <a:ext cx="409259" cy="174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n 6" descr="Logotipo&#10;&#10;El contenido generado por IA puede ser incorrecto.">
              <a:extLst>
                <a:ext uri="{FF2B5EF4-FFF2-40B4-BE49-F238E27FC236}">
                  <a16:creationId xmlns:a16="http://schemas.microsoft.com/office/drawing/2014/main" id="{73A8B0CE-102C-8581-FA0B-DCE72B92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9" r="11824"/>
            <a:stretch/>
          </p:blipFill>
          <p:spPr>
            <a:xfrm>
              <a:off x="5684295" y="5577244"/>
              <a:ext cx="1300316" cy="481509"/>
            </a:xfrm>
            <a:prstGeom prst="rect">
              <a:avLst/>
            </a:prstGeom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08D750E7-4CCF-E131-9184-BB381BEA2256}"/>
                </a:ext>
              </a:extLst>
            </p:cNvPr>
            <p:cNvCxnSpPr/>
            <p:nvPr/>
          </p:nvCxnSpPr>
          <p:spPr>
            <a:xfrm>
              <a:off x="7056173" y="5614040"/>
              <a:ext cx="0" cy="407918"/>
            </a:xfrm>
            <a:prstGeom prst="line">
              <a:avLst/>
            </a:prstGeom>
            <a:ln>
              <a:solidFill>
                <a:srgbClr val="4162A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61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AE8C6-D36E-B0A8-F039-69E53AC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1F2100A-1E41-7501-EA6F-7D7BCA596527}"/>
              </a:ext>
            </a:extLst>
          </p:cNvPr>
          <p:cNvSpPr/>
          <p:nvPr/>
        </p:nvSpPr>
        <p:spPr>
          <a:xfrm>
            <a:off x="0" y="214219"/>
            <a:ext cx="12106657" cy="6300000"/>
          </a:xfrm>
          <a:prstGeom prst="roundRect">
            <a:avLst>
              <a:gd name="adj" fmla="val 501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92AFE8C-5948-91CA-18BE-44606EED7BE2}"/>
              </a:ext>
            </a:extLst>
          </p:cNvPr>
          <p:cNvSpPr/>
          <p:nvPr/>
        </p:nvSpPr>
        <p:spPr>
          <a:xfrm>
            <a:off x="164111" y="0"/>
            <a:ext cx="1622019" cy="6784848"/>
          </a:xfrm>
          <a:prstGeom prst="roundRect">
            <a:avLst>
              <a:gd name="adj" fmla="val 11682"/>
            </a:avLst>
          </a:prstGeom>
          <a:gradFill flip="none" rotWithShape="1">
            <a:gsLst>
              <a:gs pos="0">
                <a:srgbClr val="253A66"/>
              </a:gs>
              <a:gs pos="38000">
                <a:srgbClr val="34BCDE"/>
              </a:gs>
              <a:gs pos="8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633A6A9-9E59-A53C-6B19-C623432BD6F9}"/>
              </a:ext>
            </a:extLst>
          </p:cNvPr>
          <p:cNvSpPr/>
          <p:nvPr/>
        </p:nvSpPr>
        <p:spPr>
          <a:xfrm>
            <a:off x="2092731" y="1295376"/>
            <a:ext cx="1985818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Imagen 14" descr="Una caricatura de un hombre con un traje de color negro&#10;&#10;El contenido generado por IA puede ser incorrecto.">
            <a:extLst>
              <a:ext uri="{FF2B5EF4-FFF2-40B4-BE49-F238E27FC236}">
                <a16:creationId xmlns:a16="http://schemas.microsoft.com/office/drawing/2014/main" id="{7AB20DDF-2B34-2E72-0037-534284F8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3" r="14842" b="35341"/>
          <a:stretch/>
        </p:blipFill>
        <p:spPr>
          <a:xfrm>
            <a:off x="321182" y="274620"/>
            <a:ext cx="1307873" cy="1420782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50CB6A3-3034-6877-B8B7-F6B5CCC3D594}"/>
              </a:ext>
            </a:extLst>
          </p:cNvPr>
          <p:cNvSpPr/>
          <p:nvPr/>
        </p:nvSpPr>
        <p:spPr>
          <a:xfrm>
            <a:off x="4309756" y="1295375"/>
            <a:ext cx="1985818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6D3BA03-D317-2DC7-83CE-5732C7C981D9}"/>
              </a:ext>
            </a:extLst>
          </p:cNvPr>
          <p:cNvSpPr/>
          <p:nvPr/>
        </p:nvSpPr>
        <p:spPr>
          <a:xfrm>
            <a:off x="2092731" y="362158"/>
            <a:ext cx="9812942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9C2B2AF-00B8-3920-B8C1-0F71C0791F9B}"/>
              </a:ext>
            </a:extLst>
          </p:cNvPr>
          <p:cNvSpPr/>
          <p:nvPr/>
        </p:nvSpPr>
        <p:spPr>
          <a:xfrm>
            <a:off x="2157230" y="2346560"/>
            <a:ext cx="4202843" cy="3892325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B0324C1-7E61-3470-DB60-73AE7F6245F8}"/>
              </a:ext>
            </a:extLst>
          </p:cNvPr>
          <p:cNvSpPr/>
          <p:nvPr/>
        </p:nvSpPr>
        <p:spPr>
          <a:xfrm>
            <a:off x="6561057" y="2346560"/>
            <a:ext cx="5344616" cy="3892325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FC4593B-6F4D-70F9-C709-C4FBF789FA74}"/>
              </a:ext>
            </a:extLst>
          </p:cNvPr>
          <p:cNvSpPr/>
          <p:nvPr/>
        </p:nvSpPr>
        <p:spPr>
          <a:xfrm>
            <a:off x="9017324" y="492849"/>
            <a:ext cx="810293" cy="492162"/>
          </a:xfrm>
          <a:prstGeom prst="roundRect">
            <a:avLst/>
          </a:prstGeom>
          <a:solidFill>
            <a:srgbClr val="34BC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AC8708-BE92-A839-3296-C59781DC22AA}"/>
              </a:ext>
            </a:extLst>
          </p:cNvPr>
          <p:cNvSpPr/>
          <p:nvPr/>
        </p:nvSpPr>
        <p:spPr>
          <a:xfrm>
            <a:off x="9980107" y="502172"/>
            <a:ext cx="810293" cy="505249"/>
          </a:xfrm>
          <a:prstGeom prst="roundRect">
            <a:avLst/>
          </a:prstGeom>
          <a:solidFill>
            <a:srgbClr val="34BC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7140EEC-FFF5-D38B-002B-2C41D48C8279}"/>
              </a:ext>
            </a:extLst>
          </p:cNvPr>
          <p:cNvSpPr/>
          <p:nvPr/>
        </p:nvSpPr>
        <p:spPr>
          <a:xfrm>
            <a:off x="10942890" y="492849"/>
            <a:ext cx="810293" cy="492162"/>
          </a:xfrm>
          <a:prstGeom prst="roundRect">
            <a:avLst/>
          </a:prstGeom>
          <a:solidFill>
            <a:srgbClr val="34BC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7BCDC493-91C8-397F-E4BE-DBCDACC13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 r="11824"/>
          <a:stretch/>
        </p:blipFill>
        <p:spPr>
          <a:xfrm>
            <a:off x="590954" y="6359267"/>
            <a:ext cx="768331" cy="2845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10F8C6-60CC-C3B4-7CAB-1FF0A0F565D1}"/>
              </a:ext>
            </a:extLst>
          </p:cNvPr>
          <p:cNvSpPr txBox="1"/>
          <p:nvPr/>
        </p:nvSpPr>
        <p:spPr>
          <a:xfrm>
            <a:off x="2272710" y="457697"/>
            <a:ext cx="517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rgbClr val="253A6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Reporte</a:t>
            </a:r>
            <a:r>
              <a:rPr lang="es-CO" sz="3200" i="0" dirty="0">
                <a:effectLst/>
                <a:latin typeface="Google Sans"/>
              </a:rPr>
              <a:t> </a:t>
            </a:r>
            <a:r>
              <a:rPr lang="es-CO" sz="3200" b="0" i="0" dirty="0">
                <a:solidFill>
                  <a:srgbClr val="001D35"/>
                </a:solidFill>
                <a:effectLst/>
                <a:latin typeface="Google Sans"/>
              </a:rPr>
              <a:t>|</a:t>
            </a:r>
            <a:r>
              <a:rPr lang="es-CO" sz="3200" b="1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s-CO" sz="1200" b="1" i="0" dirty="0">
                <a:effectLst/>
                <a:latin typeface="Google Sans"/>
              </a:rPr>
              <a:t>eficacia</a:t>
            </a:r>
            <a:r>
              <a:rPr lang="es-CO" sz="1200" i="0" dirty="0">
                <a:effectLst/>
                <a:latin typeface="Google Sans"/>
              </a:rPr>
              <a:t>. </a:t>
            </a:r>
            <a:r>
              <a:rPr lang="es-CO" sz="1100" b="1" i="0" dirty="0">
                <a:effectLst/>
                <a:latin typeface="Google Sans"/>
              </a:rPr>
              <a:t>12/06/2025</a:t>
            </a:r>
            <a:endParaRPr lang="es-CO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22F9F3B-CFFE-12DE-E742-D052F1BFDACF}"/>
              </a:ext>
            </a:extLst>
          </p:cNvPr>
          <p:cNvSpPr txBox="1"/>
          <p:nvPr/>
        </p:nvSpPr>
        <p:spPr>
          <a:xfrm>
            <a:off x="297643" y="1671120"/>
            <a:ext cx="148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Sugarpunch DEMO" panose="02000503000000020004" pitchFamily="50" charset="0"/>
              </a:rPr>
              <a:t>DESCUBRE.</a:t>
            </a:r>
          </a:p>
        </p:txBody>
      </p:sp>
      <p:pic>
        <p:nvPicPr>
          <p:cNvPr id="19" name="Gráfico 18" descr="Gráfico de barras con tendencia bajista contorno">
            <a:extLst>
              <a:ext uri="{FF2B5EF4-FFF2-40B4-BE49-F238E27FC236}">
                <a16:creationId xmlns:a16="http://schemas.microsoft.com/office/drawing/2014/main" id="{B7B89DC0-A32E-3CB4-2973-6230E8EB7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0936" y="520394"/>
            <a:ext cx="299464" cy="299464"/>
          </a:xfrm>
          <a:prstGeom prst="rect">
            <a:avLst/>
          </a:prstGeom>
        </p:spPr>
      </p:pic>
      <p:pic>
        <p:nvPicPr>
          <p:cNvPr id="28" name="Gráfico 27" descr="Diana contorno">
            <a:extLst>
              <a:ext uri="{FF2B5EF4-FFF2-40B4-BE49-F238E27FC236}">
                <a16:creationId xmlns:a16="http://schemas.microsoft.com/office/drawing/2014/main" id="{0FE8D515-E8F2-F782-3D78-5FCB705EE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48621" y="492849"/>
            <a:ext cx="304562" cy="304562"/>
          </a:xfrm>
          <a:prstGeom prst="rect">
            <a:avLst/>
          </a:prstGeom>
        </p:spPr>
      </p:pic>
      <p:pic>
        <p:nvPicPr>
          <p:cNvPr id="32" name="Gráfico 31" descr="Búsqueda de carpetas contorno">
            <a:extLst>
              <a:ext uri="{FF2B5EF4-FFF2-40B4-BE49-F238E27FC236}">
                <a16:creationId xmlns:a16="http://schemas.microsoft.com/office/drawing/2014/main" id="{C66483CB-1CD8-DFD0-3957-FF98B20C0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02751" y="501471"/>
            <a:ext cx="337310" cy="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A7C95-2354-C7F6-A108-7F3C10C14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021CACA-58A0-3523-DB33-FB53E0344732}"/>
              </a:ext>
            </a:extLst>
          </p:cNvPr>
          <p:cNvSpPr/>
          <p:nvPr/>
        </p:nvSpPr>
        <p:spPr>
          <a:xfrm>
            <a:off x="0" y="214219"/>
            <a:ext cx="12106657" cy="6300000"/>
          </a:xfrm>
          <a:prstGeom prst="roundRect">
            <a:avLst>
              <a:gd name="adj" fmla="val 501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7444705-9454-CB31-E84E-326EE7E24C5A}"/>
              </a:ext>
            </a:extLst>
          </p:cNvPr>
          <p:cNvSpPr/>
          <p:nvPr/>
        </p:nvSpPr>
        <p:spPr>
          <a:xfrm>
            <a:off x="2092730" y="3329847"/>
            <a:ext cx="2173809" cy="13301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49E8BDA-F6D3-01E4-AAC3-DEDDD3E37B21}"/>
              </a:ext>
            </a:extLst>
          </p:cNvPr>
          <p:cNvSpPr/>
          <p:nvPr/>
        </p:nvSpPr>
        <p:spPr>
          <a:xfrm>
            <a:off x="2092730" y="1486706"/>
            <a:ext cx="2173809" cy="16599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4758EAC-2EA6-BC5B-0B09-FDB8F0DBEC81}"/>
              </a:ext>
            </a:extLst>
          </p:cNvPr>
          <p:cNvSpPr/>
          <p:nvPr/>
        </p:nvSpPr>
        <p:spPr>
          <a:xfrm>
            <a:off x="2092731" y="366870"/>
            <a:ext cx="9812942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11CE42A-786A-0AFA-3740-D41B23466DDA}"/>
              </a:ext>
            </a:extLst>
          </p:cNvPr>
          <p:cNvSpPr/>
          <p:nvPr/>
        </p:nvSpPr>
        <p:spPr>
          <a:xfrm>
            <a:off x="4731488" y="1486707"/>
            <a:ext cx="7174185" cy="4698118"/>
          </a:xfrm>
          <a:prstGeom prst="roundRect">
            <a:avLst>
              <a:gd name="adj" fmla="val 261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70266A39-8D33-F832-3181-A2928BA59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7" y="6449644"/>
            <a:ext cx="615315" cy="249309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F1C90CF-7BC4-E861-4509-3133769BC901}"/>
              </a:ext>
            </a:extLst>
          </p:cNvPr>
          <p:cNvSpPr/>
          <p:nvPr/>
        </p:nvSpPr>
        <p:spPr>
          <a:xfrm>
            <a:off x="2092730" y="4843184"/>
            <a:ext cx="2173809" cy="13301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2AEE773-5E1D-7F09-FFA7-06EE3B18E8FF}"/>
              </a:ext>
            </a:extLst>
          </p:cNvPr>
          <p:cNvSpPr/>
          <p:nvPr/>
        </p:nvSpPr>
        <p:spPr>
          <a:xfrm>
            <a:off x="164111" y="0"/>
            <a:ext cx="1622019" cy="6784848"/>
          </a:xfrm>
          <a:prstGeom prst="roundRect">
            <a:avLst>
              <a:gd name="adj" fmla="val 11682"/>
            </a:avLst>
          </a:prstGeom>
          <a:gradFill flip="none" rotWithShape="1">
            <a:gsLst>
              <a:gs pos="0">
                <a:srgbClr val="253A66"/>
              </a:gs>
              <a:gs pos="38000">
                <a:srgbClr val="34BCDE"/>
              </a:gs>
              <a:gs pos="8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0855BBF1-4161-BFA7-9C37-20C8D9BA7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"/>
          <a:stretch/>
        </p:blipFill>
        <p:spPr>
          <a:xfrm flipH="1">
            <a:off x="806994" y="1486706"/>
            <a:ext cx="1444085" cy="3892325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ABFA7BDC-7B1C-4FB3-1F12-4780937AE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 r="11824"/>
          <a:stretch/>
        </p:blipFill>
        <p:spPr>
          <a:xfrm>
            <a:off x="590954" y="6359267"/>
            <a:ext cx="768331" cy="28451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5307A5B-0320-309E-812B-E126AFD8E75F}"/>
              </a:ext>
            </a:extLst>
          </p:cNvPr>
          <p:cNvSpPr txBox="1"/>
          <p:nvPr/>
        </p:nvSpPr>
        <p:spPr>
          <a:xfrm>
            <a:off x="286327" y="619505"/>
            <a:ext cx="133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Sugarpunch DEMO" panose="02000503000000020004" pitchFamily="50" charset="0"/>
              </a:rPr>
              <a:t>detalle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0DC5EB-CC4A-7A1A-0C67-9B7B836BA20E}"/>
              </a:ext>
            </a:extLst>
          </p:cNvPr>
          <p:cNvSpPr txBox="1"/>
          <p:nvPr/>
        </p:nvSpPr>
        <p:spPr>
          <a:xfrm>
            <a:off x="2272710" y="457697"/>
            <a:ext cx="517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rgbClr val="253A6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Análisis.</a:t>
            </a:r>
            <a:endParaRPr lang="es-CO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68AC265-0501-E11C-78D5-DF7A7BABDFFD}"/>
              </a:ext>
            </a:extLst>
          </p:cNvPr>
          <p:cNvSpPr/>
          <p:nvPr/>
        </p:nvSpPr>
        <p:spPr>
          <a:xfrm>
            <a:off x="10991710" y="496396"/>
            <a:ext cx="810293" cy="492162"/>
          </a:xfrm>
          <a:prstGeom prst="roundRect">
            <a:avLst/>
          </a:prstGeom>
          <a:solidFill>
            <a:srgbClr val="34BC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4" name="Gráfico 33" descr="Engranajes contorno">
            <a:extLst>
              <a:ext uri="{FF2B5EF4-FFF2-40B4-BE49-F238E27FC236}">
                <a16:creationId xmlns:a16="http://schemas.microsoft.com/office/drawing/2014/main" id="{4B5017F2-0FF1-3078-6AC1-2D8DE868A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4110" y="1508820"/>
            <a:ext cx="457200" cy="457200"/>
          </a:xfrm>
          <a:prstGeom prst="rect">
            <a:avLst/>
          </a:prstGeom>
        </p:spPr>
      </p:pic>
      <p:pic>
        <p:nvPicPr>
          <p:cNvPr id="36" name="Gráfico 35" descr="Bombilla y equipo contorno">
            <a:extLst>
              <a:ext uri="{FF2B5EF4-FFF2-40B4-BE49-F238E27FC236}">
                <a16:creationId xmlns:a16="http://schemas.microsoft.com/office/drawing/2014/main" id="{2DE6722C-AADC-B62A-415E-5A94B3474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92730" y="3327290"/>
            <a:ext cx="380706" cy="3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86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Aharoni</vt:lpstr>
      <vt:lpstr>Aptos</vt:lpstr>
      <vt:lpstr>Aptos Display</vt:lpstr>
      <vt:lpstr>Arial</vt:lpstr>
      <vt:lpstr>Google Sans</vt:lpstr>
      <vt:lpstr>Sugarpunch DEMO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Valentina Castaneda</dc:creator>
  <cp:lastModifiedBy>Valentina Castaneda</cp:lastModifiedBy>
  <cp:revision>74</cp:revision>
  <dcterms:created xsi:type="dcterms:W3CDTF">2025-06-03T23:47:38Z</dcterms:created>
  <dcterms:modified xsi:type="dcterms:W3CDTF">2025-06-12T00:31:24Z</dcterms:modified>
</cp:coreProperties>
</file>