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E31F26"/>
    <a:srgbClr val="3D3D3D"/>
    <a:srgbClr val="370808"/>
    <a:srgbClr val="B81A1F"/>
    <a:srgbClr val="E6F7FD"/>
    <a:srgbClr val="34BCDE"/>
    <a:srgbClr val="253A66"/>
    <a:srgbClr val="385EA0"/>
    <a:srgbClr val="416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8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3D35E-ADC2-8680-A7AF-A598AB14F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288AD3-0EBB-90D0-9CBA-3C3C194A3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C0F99D-414F-5853-56AD-672E8F68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AEE-A242-4CC1-B247-4085413E426C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DE8EC5-BA4B-A29F-A2DB-D4354699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6A7FE-67E5-A4B3-36B9-A7883E79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074D-3D82-4547-9CB7-6E6F8F113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445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BFB35-2E1A-5666-BE5D-71E7A21F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70CA82-E82F-D238-56ED-99B0F6F1C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74731-CDDF-226B-82A3-617E06A70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AEE-A242-4CC1-B247-4085413E426C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7D7B7C-EBFE-01F2-D268-59F6A3D6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D19BFE-3248-2B4E-8F2C-44063C9D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074D-3D82-4547-9CB7-6E6F8F113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090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26FBEC-5730-1165-B4DB-57BF8FD43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6C1EF8-A08A-13CB-358F-ED9A43033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659D9-AC14-B306-6E27-5AC04FE2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AEE-A242-4CC1-B247-4085413E426C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DAD8D1-1921-9DBC-C92C-E95A3152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973C87-417D-1489-F677-2CF08F8F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074D-3D82-4547-9CB7-6E6F8F113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837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79A94-D71A-210E-1DBA-A5D39F99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EE0BBE-805E-6039-8EF6-0EA8B4BBC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6BEB47-2FFB-1A18-DFCF-4972CC9E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AEE-A242-4CC1-B247-4085413E426C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7FE7D8-0EB3-C80C-05CA-F6F0E7D5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2D5DFA-DEBE-3965-8B55-9A725922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074D-3D82-4547-9CB7-6E6F8F113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031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1ED9B-0D41-BF85-DDBC-D86219C1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C5135D-9B29-A9E6-4BC2-1FC111E5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5B60D5-A0DB-4383-DE4A-6FE18C95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AEE-A242-4CC1-B247-4085413E426C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1C2078-8A69-9052-C32A-C953875A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3F5823-E052-EBED-8FAA-9281B131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074D-3D82-4547-9CB7-6E6F8F113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486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E7986-89AF-0754-C0BD-CD7D9DA4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90B02F-244A-890D-EDF9-42B04D4CF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ED1F71-F340-E702-2BBE-CA47183A3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24F0C2-00BD-42A5-90D7-40D4983E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AEE-A242-4CC1-B247-4085413E426C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29C48E-5C5D-CA63-D228-5BFDFE7A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0339FB-6576-419B-FB88-8CE059C1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074D-3D82-4547-9CB7-6E6F8F113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169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D3BCB-A42D-12DE-329A-94347FDD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D65AFB-C6DE-FA77-214C-36F3C3B2F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E7BD18-44FA-EF90-03B5-3D6D61C74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C5AA73-67DB-7710-3240-EBC4EE6D4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075D8A-D5A5-DF75-5A83-C3263FA632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3B3A92-EBF3-A164-E23F-3EF13D06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AEE-A242-4CC1-B247-4085413E426C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D0FF541-BBA7-9564-8511-0B0ABCBC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18ABD0-3A4F-F8CB-DF7C-902C2835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074D-3D82-4547-9CB7-6E6F8F113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89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93118-1665-EF94-F42D-89F5BABA8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D12D45-7501-78DC-B2FD-56F8D842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AEE-A242-4CC1-B247-4085413E426C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2D2131-AB8F-6757-9F3C-78E07E1E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3CEFC05-29DE-DA1D-3570-7BF55F00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074D-3D82-4547-9CB7-6E6F8F113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5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F822C4-8AC1-B1CD-B8A3-45DD66FF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AEE-A242-4CC1-B247-4085413E426C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B8F48C-4952-002D-BEE3-5CF4DDD6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7D773B-BBDF-72E9-BBD7-D7187BEF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074D-3D82-4547-9CB7-6E6F8F113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458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81B90-7FDD-915B-8FE6-7378260F5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BF208D-5DBB-8551-88A7-80957C863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645B3E-A29C-6776-1DAB-BC627373C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B0A92B-0501-239D-365B-3E4D3B88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AEE-A242-4CC1-B247-4085413E426C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9A2161-B390-FA10-DD3D-0078455D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72161A-C472-87D5-17AD-D09ED866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074D-3D82-4547-9CB7-6E6F8F113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593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0C40E-B4E8-9392-0A08-BEE9142CB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17FB9F-BD05-861A-8E24-4CC8FEEE7E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853CAF-BF07-098C-9B3A-6518F6F42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0A3C5A-45F3-6323-0FCE-265AB74F4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9AAEE-A242-4CC1-B247-4085413E426C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F40D98-61E0-242D-FCDB-B657EE32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8BA038-CD95-7EC0-D50F-66837A14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074D-3D82-4547-9CB7-6E6F8F113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339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138EA9D-D68A-622A-560C-1BD0D9F2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E72893-D844-9FC6-272C-6098AE7D1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6E17C2-2A5F-6CA7-E1DF-574F3F3D2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9AAEE-A242-4CC1-B247-4085413E426C}" type="datetimeFigureOut">
              <a:rPr lang="es-CO" smtClean="0"/>
              <a:t>14/06/2025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5D33E-7DFA-D3F5-318D-939906726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4B71E-C839-40E8-2258-063E09C3E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26074D-3D82-4547-9CB7-6E6F8F113FC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737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B0A8EC44-F0F8-451F-0125-7D383DBC7917}"/>
              </a:ext>
            </a:extLst>
          </p:cNvPr>
          <p:cNvGrpSpPr/>
          <p:nvPr/>
        </p:nvGrpSpPr>
        <p:grpSpPr>
          <a:xfrm>
            <a:off x="7295855" y="3749441"/>
            <a:ext cx="2768895" cy="592470"/>
            <a:chOff x="2499583" y="1656159"/>
            <a:chExt cx="2768895" cy="592470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B03B5760-F010-BD6A-728B-C7E33FBA2E50}"/>
                </a:ext>
              </a:extLst>
            </p:cNvPr>
            <p:cNvGrpSpPr/>
            <p:nvPr/>
          </p:nvGrpSpPr>
          <p:grpSpPr>
            <a:xfrm>
              <a:off x="2499583" y="1656159"/>
              <a:ext cx="2768895" cy="592470"/>
              <a:chOff x="2515485" y="1660083"/>
              <a:chExt cx="2768895" cy="592470"/>
            </a:xfrm>
          </p:grpSpPr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3400C7A-C77B-7B01-A83B-B13CE9D2EE7C}"/>
                  </a:ext>
                </a:extLst>
              </p:cNvPr>
              <p:cNvSpPr txBox="1"/>
              <p:nvPr/>
            </p:nvSpPr>
            <p:spPr>
              <a:xfrm>
                <a:off x="2781300" y="1660083"/>
                <a:ext cx="22372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sz="2400" b="1" i="0" dirty="0">
                    <a:solidFill>
                      <a:srgbClr val="333F48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Lato" panose="020F0502020204030203" pitchFamily="34" charset="0"/>
                  </a:rPr>
                  <a:t>Quiero.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22FB162-EFEE-B49D-8F14-A6BF4BEBC5C1}"/>
                  </a:ext>
                </a:extLst>
              </p:cNvPr>
              <p:cNvSpPr txBox="1"/>
              <p:nvPr/>
            </p:nvSpPr>
            <p:spPr>
              <a:xfrm>
                <a:off x="2515485" y="1990943"/>
                <a:ext cx="276889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CO"/>
                </a:defPPr>
                <a:lvl1pPr algn="ctr">
                  <a:defRPr sz="2400" b="1" i="0">
                    <a:solidFill>
                      <a:srgbClr val="30333B"/>
                    </a:solidFill>
                    <a:effectLst/>
                    <a:latin typeface="Lato" panose="020F0502020204030203" pitchFamily="34" charset="0"/>
                  </a:defRPr>
                </a:lvl1pPr>
              </a:lstStyle>
              <a:p>
                <a:r>
                  <a:rPr lang="es-CO" sz="1100" dirty="0">
                    <a:solidFill>
                      <a:srgbClr val="333F48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a:rPr>
                  <a:t>Aportar:</a:t>
                </a:r>
              </a:p>
            </p:txBody>
          </p:sp>
        </p:grpSp>
        <p:pic>
          <p:nvPicPr>
            <p:cNvPr id="12" name="Imagen 11" descr="Logotipo&#10;&#10;El contenido generado por IA puede ser incorrecto.">
              <a:extLst>
                <a:ext uri="{FF2B5EF4-FFF2-40B4-BE49-F238E27FC236}">
                  <a16:creationId xmlns:a16="http://schemas.microsoft.com/office/drawing/2014/main" id="{EAED0457-BCE9-66EC-D003-457E8B396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57" t="12133" r="18943" b="25852"/>
            <a:stretch/>
          </p:blipFill>
          <p:spPr>
            <a:xfrm>
              <a:off x="3092805" y="1824201"/>
              <a:ext cx="241701" cy="186358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186E665-1C56-C4C9-727D-9B9C3A95FE88}"/>
              </a:ext>
            </a:extLst>
          </p:cNvPr>
          <p:cNvGrpSpPr/>
          <p:nvPr/>
        </p:nvGrpSpPr>
        <p:grpSpPr>
          <a:xfrm>
            <a:off x="3779653" y="859491"/>
            <a:ext cx="322310" cy="333205"/>
            <a:chOff x="3779652" y="859491"/>
            <a:chExt cx="446569" cy="461665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266FB253-AF8A-DF1D-6E0C-9E634AFA3A1F}"/>
                </a:ext>
              </a:extLst>
            </p:cNvPr>
            <p:cNvSpPr/>
            <p:nvPr/>
          </p:nvSpPr>
          <p:spPr>
            <a:xfrm>
              <a:off x="3779653" y="859491"/>
              <a:ext cx="446568" cy="4616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6" name="Imagen 15" descr="Imagen que contiene Texto&#10;&#10;El contenido generado por IA puede ser incorrecto.">
              <a:extLst>
                <a:ext uri="{FF2B5EF4-FFF2-40B4-BE49-F238E27FC236}">
                  <a16:creationId xmlns:a16="http://schemas.microsoft.com/office/drawing/2014/main" id="{36C60E83-C328-1D3A-C9D1-4A152F79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652" y="965283"/>
              <a:ext cx="446569" cy="250079"/>
            </a:xfrm>
            <a:prstGeom prst="rect">
              <a:avLst/>
            </a:prstGeom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96B7BDF-A28B-68C1-870D-BC74DFEE99DF}"/>
              </a:ext>
            </a:extLst>
          </p:cNvPr>
          <p:cNvGrpSpPr/>
          <p:nvPr/>
        </p:nvGrpSpPr>
        <p:grpSpPr>
          <a:xfrm>
            <a:off x="4694025" y="1790352"/>
            <a:ext cx="322309" cy="333205"/>
            <a:chOff x="4694025" y="1790352"/>
            <a:chExt cx="322309" cy="333205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0C35A3F-9120-76F0-53FE-B88CEAD7A91A}"/>
                </a:ext>
              </a:extLst>
            </p:cNvPr>
            <p:cNvSpPr/>
            <p:nvPr/>
          </p:nvSpPr>
          <p:spPr>
            <a:xfrm>
              <a:off x="4694025" y="1790352"/>
              <a:ext cx="322309" cy="3332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grpSp>
          <p:nvGrpSpPr>
            <p:cNvPr id="23" name="Grupo 22">
              <a:extLst>
                <a:ext uri="{FF2B5EF4-FFF2-40B4-BE49-F238E27FC236}">
                  <a16:creationId xmlns:a16="http://schemas.microsoft.com/office/drawing/2014/main" id="{726C97A0-6801-EB92-CD4F-A51E1378549A}"/>
                </a:ext>
              </a:extLst>
            </p:cNvPr>
            <p:cNvGrpSpPr/>
            <p:nvPr/>
          </p:nvGrpSpPr>
          <p:grpSpPr>
            <a:xfrm>
              <a:off x="4711552" y="1830229"/>
              <a:ext cx="272519" cy="229184"/>
              <a:chOff x="6850941" y="5231364"/>
              <a:chExt cx="989572" cy="832216"/>
            </a:xfrm>
          </p:grpSpPr>
          <p:grpSp>
            <p:nvGrpSpPr>
              <p:cNvPr id="24" name="Grupo 23">
                <a:extLst>
                  <a:ext uri="{FF2B5EF4-FFF2-40B4-BE49-F238E27FC236}">
                    <a16:creationId xmlns:a16="http://schemas.microsoft.com/office/drawing/2014/main" id="{0846AD42-792E-CC45-C97A-2C0DE9C01EAE}"/>
                  </a:ext>
                </a:extLst>
              </p:cNvPr>
              <p:cNvGrpSpPr/>
              <p:nvPr/>
            </p:nvGrpSpPr>
            <p:grpSpPr>
              <a:xfrm>
                <a:off x="7191459" y="5354445"/>
                <a:ext cx="649054" cy="565243"/>
                <a:chOff x="8932083" y="3706456"/>
                <a:chExt cx="1498305" cy="1304833"/>
              </a:xfrm>
            </p:grpSpPr>
            <p:pic>
              <p:nvPicPr>
                <p:cNvPr id="26" name="Imagen 25" descr="Logotipo&#10;&#10;El contenido generado por IA puede ser incorrecto.">
                  <a:extLst>
                    <a:ext uri="{FF2B5EF4-FFF2-40B4-BE49-F238E27FC236}">
                      <a16:creationId xmlns:a16="http://schemas.microsoft.com/office/drawing/2014/main" id="{E5314CA2-8FD2-5275-F80F-34E89CEF38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681" r="24124" b="23841"/>
                <a:stretch/>
              </p:blipFill>
              <p:spPr>
                <a:xfrm>
                  <a:off x="9085277" y="3706456"/>
                  <a:ext cx="1179233" cy="1015581"/>
                </a:xfrm>
                <a:prstGeom prst="rect">
                  <a:avLst/>
                </a:prstGeom>
              </p:spPr>
            </p:pic>
            <p:pic>
              <p:nvPicPr>
                <p:cNvPr id="27" name="Imagen 26" descr="Logotipo&#10;&#10;El contenido generado por IA puede ser incorrecto.">
                  <a:extLst>
                    <a:ext uri="{FF2B5EF4-FFF2-40B4-BE49-F238E27FC236}">
                      <a16:creationId xmlns:a16="http://schemas.microsoft.com/office/drawing/2014/main" id="{9E791EDC-1603-93D0-B7CD-96D9C0B84C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181" t="78309" r="24124"/>
                <a:stretch/>
              </p:blipFill>
              <p:spPr>
                <a:xfrm>
                  <a:off x="8932083" y="4722037"/>
                  <a:ext cx="1498305" cy="289252"/>
                </a:xfrm>
                <a:prstGeom prst="rect">
                  <a:avLst/>
                </a:prstGeom>
              </p:spPr>
            </p:pic>
          </p:grpSp>
          <p:pic>
            <p:nvPicPr>
              <p:cNvPr id="25" name="Imagen 24" descr="Una caricatura de una persona&#10;&#10;El contenido generado por IA puede ser incorrecto.">
                <a:extLst>
                  <a:ext uri="{FF2B5EF4-FFF2-40B4-BE49-F238E27FC236}">
                    <a16:creationId xmlns:a16="http://schemas.microsoft.com/office/drawing/2014/main" id="{386C57B8-B76C-21AA-2C4C-734372CC6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76" r="53367"/>
              <a:stretch/>
            </p:blipFill>
            <p:spPr>
              <a:xfrm>
                <a:off x="6850941" y="5231364"/>
                <a:ext cx="510835" cy="832216"/>
              </a:xfrm>
              <a:prstGeom prst="rect">
                <a:avLst/>
              </a:prstGeom>
            </p:spPr>
          </p:pic>
        </p:grp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F603040-D9F1-5FD0-EFDE-CAD0CB3535F4}"/>
              </a:ext>
            </a:extLst>
          </p:cNvPr>
          <p:cNvGrpSpPr/>
          <p:nvPr/>
        </p:nvGrpSpPr>
        <p:grpSpPr>
          <a:xfrm>
            <a:off x="5075640" y="3807606"/>
            <a:ext cx="2768895" cy="592470"/>
            <a:chOff x="7598590" y="4672771"/>
            <a:chExt cx="2768895" cy="592470"/>
          </a:xfrm>
        </p:grpSpPr>
        <p:pic>
          <p:nvPicPr>
            <p:cNvPr id="2" name="Picture 2" descr="Solvo | International Remote Workforce Solution | PrismHR Marketplace">
              <a:extLst>
                <a:ext uri="{FF2B5EF4-FFF2-40B4-BE49-F238E27FC236}">
                  <a16:creationId xmlns:a16="http://schemas.microsoft.com/office/drawing/2014/main" id="{A91534C3-D561-6AFE-678A-6F96530F6D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9255" b="-10368"/>
            <a:stretch/>
          </p:blipFill>
          <p:spPr bwMode="auto">
            <a:xfrm>
              <a:off x="8254164" y="4872826"/>
              <a:ext cx="229790" cy="261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3AFA894B-3474-55A8-BD85-89DBDE6B4F22}"/>
                </a:ext>
              </a:extLst>
            </p:cNvPr>
            <p:cNvGrpSpPr/>
            <p:nvPr/>
          </p:nvGrpSpPr>
          <p:grpSpPr>
            <a:xfrm>
              <a:off x="7598590" y="4672771"/>
              <a:ext cx="2768895" cy="592470"/>
              <a:chOff x="2515485" y="1660083"/>
              <a:chExt cx="2768895" cy="592470"/>
            </a:xfrm>
          </p:grpSpPr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108D7151-D7E8-9063-D822-96CEC3F491CD}"/>
                  </a:ext>
                </a:extLst>
              </p:cNvPr>
              <p:cNvSpPr txBox="1"/>
              <p:nvPr/>
            </p:nvSpPr>
            <p:spPr>
              <a:xfrm>
                <a:off x="2781300" y="1660083"/>
                <a:ext cx="22372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sz="2400" b="1" i="0" dirty="0">
                    <a:solidFill>
                      <a:srgbClr val="555A60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Lato" panose="020F0502020204030203" pitchFamily="34" charset="0"/>
                  </a:rPr>
                  <a:t>Quiero.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4711621A-354B-4173-AE7B-E22CB1FB951C}"/>
                  </a:ext>
                </a:extLst>
              </p:cNvPr>
              <p:cNvSpPr txBox="1"/>
              <p:nvPr/>
            </p:nvSpPr>
            <p:spPr>
              <a:xfrm>
                <a:off x="2515485" y="1990943"/>
                <a:ext cx="276889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CO"/>
                </a:defPPr>
                <a:lvl1pPr algn="ctr">
                  <a:defRPr sz="2400" b="1" i="0">
                    <a:solidFill>
                      <a:srgbClr val="30333B"/>
                    </a:solidFill>
                    <a:effectLst/>
                    <a:latin typeface="Lato" panose="020F0502020204030203" pitchFamily="34" charset="0"/>
                  </a:defRPr>
                </a:lvl1pPr>
              </a:lstStyle>
              <a:p>
                <a:r>
                  <a:rPr lang="es-CO" sz="1100" dirty="0">
                    <a:solidFill>
                      <a:srgbClr val="555A60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a:rPr>
                  <a:t>Aportar:</a:t>
                </a:r>
              </a:p>
            </p:txBody>
          </p:sp>
        </p:grp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E62706A-FBB9-B8F3-C935-C574A2BF1012}"/>
              </a:ext>
            </a:extLst>
          </p:cNvPr>
          <p:cNvSpPr/>
          <p:nvPr/>
        </p:nvSpPr>
        <p:spPr>
          <a:xfrm>
            <a:off x="3180427" y="2227360"/>
            <a:ext cx="1110948" cy="628822"/>
          </a:xfrm>
          <a:prstGeom prst="rect">
            <a:avLst/>
          </a:prstGeom>
          <a:solidFill>
            <a:srgbClr val="555A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1D101180-4592-2016-0426-6D3B164AF4F6}"/>
              </a:ext>
            </a:extLst>
          </p:cNvPr>
          <p:cNvGrpSpPr/>
          <p:nvPr/>
        </p:nvGrpSpPr>
        <p:grpSpPr>
          <a:xfrm>
            <a:off x="4666659" y="3936066"/>
            <a:ext cx="322309" cy="333205"/>
            <a:chOff x="4666659" y="3936066"/>
            <a:chExt cx="322309" cy="333205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ED98AB94-1F93-545E-1FDD-1FCA9AB61EE2}"/>
                </a:ext>
              </a:extLst>
            </p:cNvPr>
            <p:cNvSpPr/>
            <p:nvPr/>
          </p:nvSpPr>
          <p:spPr>
            <a:xfrm>
              <a:off x="4666659" y="3936066"/>
              <a:ext cx="322309" cy="3332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47" name="Picture 2" descr="Solvo | International Remote Workforce Solution | PrismHR Marketplace">
              <a:extLst>
                <a:ext uri="{FF2B5EF4-FFF2-40B4-BE49-F238E27FC236}">
                  <a16:creationId xmlns:a16="http://schemas.microsoft.com/office/drawing/2014/main" id="{6531A805-FB05-F1F2-723B-BF8C4A727F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895"/>
            <a:stretch/>
          </p:blipFill>
          <p:spPr bwMode="auto">
            <a:xfrm>
              <a:off x="4751155" y="4007661"/>
              <a:ext cx="169308" cy="1726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Imagen 18" descr="Icono&#10;&#10;El contenido generado por IA puede ser incorrecto.">
            <a:extLst>
              <a:ext uri="{FF2B5EF4-FFF2-40B4-BE49-F238E27FC236}">
                <a16:creationId xmlns:a16="http://schemas.microsoft.com/office/drawing/2014/main" id="{3B1BC057-618F-F361-FEE5-885C27AAF4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10" y="2624008"/>
            <a:ext cx="724254" cy="724254"/>
          </a:xfrm>
          <a:prstGeom prst="rect">
            <a:avLst/>
          </a:prstGeom>
        </p:spPr>
      </p:pic>
      <p:pic>
        <p:nvPicPr>
          <p:cNvPr id="39" name="Imagen 38" descr="Logotipo&#10;&#10;El contenido generado por IA puede ser incorrecto.">
            <a:extLst>
              <a:ext uri="{FF2B5EF4-FFF2-40B4-BE49-F238E27FC236}">
                <a16:creationId xmlns:a16="http://schemas.microsoft.com/office/drawing/2014/main" id="{D8D8BD35-1D0D-E115-5BA2-7D06880F37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075" y="4600530"/>
            <a:ext cx="424035" cy="120665"/>
          </a:xfrm>
          <a:prstGeom prst="rect">
            <a:avLst/>
          </a:prstGeom>
        </p:spPr>
      </p:pic>
      <p:pic>
        <p:nvPicPr>
          <p:cNvPr id="40" name="Imagen 39" descr="Logotipo&#10;&#10;El contenido generado por IA puede ser incorrecto.">
            <a:extLst>
              <a:ext uri="{FF2B5EF4-FFF2-40B4-BE49-F238E27FC236}">
                <a16:creationId xmlns:a16="http://schemas.microsoft.com/office/drawing/2014/main" id="{D1CD51F6-FC05-0CCF-D3C5-3B5BC8739B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93" y="2752459"/>
            <a:ext cx="1692095" cy="481509"/>
          </a:xfrm>
          <a:prstGeom prst="rect">
            <a:avLst/>
          </a:prstGeom>
        </p:spPr>
      </p:pic>
      <p:pic>
        <p:nvPicPr>
          <p:cNvPr id="42" name="Imagen 41" descr="Icono&#10;&#10;El contenido generado por IA puede ser incorrecto.">
            <a:extLst>
              <a:ext uri="{FF2B5EF4-FFF2-40B4-BE49-F238E27FC236}">
                <a16:creationId xmlns:a16="http://schemas.microsoft.com/office/drawing/2014/main" id="{7599526A-8860-20C0-D0FB-3DA18FF363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080" y="6166591"/>
            <a:ext cx="130360" cy="130360"/>
          </a:xfrm>
          <a:prstGeom prst="rect">
            <a:avLst/>
          </a:prstGeom>
        </p:spPr>
      </p:pic>
      <p:grpSp>
        <p:nvGrpSpPr>
          <p:cNvPr id="49" name="Grupo 48">
            <a:extLst>
              <a:ext uri="{FF2B5EF4-FFF2-40B4-BE49-F238E27FC236}">
                <a16:creationId xmlns:a16="http://schemas.microsoft.com/office/drawing/2014/main" id="{C1ACFF11-D20F-E77D-2497-294F6DD3D60E}"/>
              </a:ext>
            </a:extLst>
          </p:cNvPr>
          <p:cNvGrpSpPr/>
          <p:nvPr/>
        </p:nvGrpSpPr>
        <p:grpSpPr>
          <a:xfrm>
            <a:off x="2313988" y="4495218"/>
            <a:ext cx="327094" cy="381151"/>
            <a:chOff x="2610570" y="4552584"/>
            <a:chExt cx="327094" cy="381151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1D352A5-5AB7-18EA-EE36-3158A4A5007E}"/>
                </a:ext>
              </a:extLst>
            </p:cNvPr>
            <p:cNvSpPr/>
            <p:nvPr/>
          </p:nvSpPr>
          <p:spPr>
            <a:xfrm>
              <a:off x="2615355" y="4600530"/>
              <a:ext cx="322309" cy="3332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44" name="Imagen 43" descr="Logotipo&#10;&#10;El contenido generado por IA puede ser incorrecto.">
              <a:extLst>
                <a:ext uri="{FF2B5EF4-FFF2-40B4-BE49-F238E27FC236}">
                  <a16:creationId xmlns:a16="http://schemas.microsoft.com/office/drawing/2014/main" id="{9E1A7BFC-09B1-07A9-845E-344BD96FD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0570" y="4552584"/>
              <a:ext cx="322309" cy="322309"/>
            </a:xfrm>
            <a:prstGeom prst="rect">
              <a:avLst/>
            </a:prstGeom>
          </p:spPr>
        </p:pic>
        <p:pic>
          <p:nvPicPr>
            <p:cNvPr id="1030" name="Picture 6" descr="Johnson &amp; Johnson logo in transparent PNG and vectorized SVG formats">
              <a:extLst>
                <a:ext uri="{FF2B5EF4-FFF2-40B4-BE49-F238E27FC236}">
                  <a16:creationId xmlns:a16="http://schemas.microsoft.com/office/drawing/2014/main" id="{97111646-FBD9-E7B3-3250-FCA0A5A9F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5724" y="4819309"/>
              <a:ext cx="72000" cy="30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6" name="Picture 6" descr="Johnson &amp; Johnson logo in transparent PNG and vectorized SVG formats">
            <a:extLst>
              <a:ext uri="{FF2B5EF4-FFF2-40B4-BE49-F238E27FC236}">
                <a16:creationId xmlns:a16="http://schemas.microsoft.com/office/drawing/2014/main" id="{89A3D2DC-FAC4-5774-1DCE-F117796BB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93" y="3936066"/>
            <a:ext cx="487893" cy="2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Imagen 50" descr="Logotipo&#10;&#10;El contenido generado por IA puede ser incorrecto.">
            <a:extLst>
              <a:ext uri="{FF2B5EF4-FFF2-40B4-BE49-F238E27FC236}">
                <a16:creationId xmlns:a16="http://schemas.microsoft.com/office/drawing/2014/main" id="{8F604D44-2D53-8649-3C5B-CEA143E771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2" y="4507340"/>
            <a:ext cx="990825" cy="990825"/>
          </a:xfrm>
          <a:prstGeom prst="rect">
            <a:avLst/>
          </a:prstGeom>
        </p:spPr>
      </p:pic>
      <p:pic>
        <p:nvPicPr>
          <p:cNvPr id="52" name="Imagen 51" descr="Logotipo&#10;&#10;El contenido generado por IA puede ser incorrecto.">
            <a:extLst>
              <a:ext uri="{FF2B5EF4-FFF2-40B4-BE49-F238E27FC236}">
                <a16:creationId xmlns:a16="http://schemas.microsoft.com/office/drawing/2014/main" id="{21995DAE-C2A4-FAAF-485A-CAB0098FCB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92" y="5426741"/>
            <a:ext cx="990825" cy="990825"/>
          </a:xfrm>
          <a:prstGeom prst="rect">
            <a:avLst/>
          </a:prstGeom>
        </p:spPr>
      </p:pic>
      <p:grpSp>
        <p:nvGrpSpPr>
          <p:cNvPr id="63" name="Grupo 62">
            <a:extLst>
              <a:ext uri="{FF2B5EF4-FFF2-40B4-BE49-F238E27FC236}">
                <a16:creationId xmlns:a16="http://schemas.microsoft.com/office/drawing/2014/main" id="{E996E68F-8DE9-E575-C0A1-CE881F83A236}"/>
              </a:ext>
            </a:extLst>
          </p:cNvPr>
          <p:cNvGrpSpPr/>
          <p:nvPr/>
        </p:nvGrpSpPr>
        <p:grpSpPr>
          <a:xfrm>
            <a:off x="5761111" y="5748031"/>
            <a:ext cx="2749116" cy="481509"/>
            <a:chOff x="4208004" y="5815442"/>
            <a:chExt cx="2749116" cy="481509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550C1A7A-43CF-99EE-8EBD-D15EC6E2E5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804" y="6009302"/>
              <a:ext cx="1300316" cy="121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8" name="Grupo 57">
              <a:extLst>
                <a:ext uri="{FF2B5EF4-FFF2-40B4-BE49-F238E27FC236}">
                  <a16:creationId xmlns:a16="http://schemas.microsoft.com/office/drawing/2014/main" id="{A6435027-FFB2-9673-5488-B7FDC1B5FAE0}"/>
                </a:ext>
              </a:extLst>
            </p:cNvPr>
            <p:cNvGrpSpPr/>
            <p:nvPr/>
          </p:nvGrpSpPr>
          <p:grpSpPr>
            <a:xfrm>
              <a:off x="4208004" y="5815442"/>
              <a:ext cx="1371878" cy="481509"/>
              <a:chOff x="5684295" y="5577244"/>
              <a:chExt cx="1371878" cy="481509"/>
            </a:xfrm>
          </p:grpSpPr>
          <p:pic>
            <p:nvPicPr>
              <p:cNvPr id="55" name="Imagen 54" descr="Logotipo&#10;&#10;El contenido generado por IA puede ser incorrecto.">
                <a:extLst>
                  <a:ext uri="{FF2B5EF4-FFF2-40B4-BE49-F238E27FC236}">
                    <a16:creationId xmlns:a16="http://schemas.microsoft.com/office/drawing/2014/main" id="{BFD77AC4-154F-2637-8C88-09AEF6F68E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29" r="11824"/>
              <a:stretch/>
            </p:blipFill>
            <p:spPr>
              <a:xfrm>
                <a:off x="5684295" y="5577244"/>
                <a:ext cx="1300316" cy="481509"/>
              </a:xfrm>
              <a:prstGeom prst="rect">
                <a:avLst/>
              </a:prstGeom>
            </p:spPr>
          </p:pic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F47C23BF-F599-4468-EF17-1901B6E9D439}"/>
                  </a:ext>
                </a:extLst>
              </p:cNvPr>
              <p:cNvCxnSpPr/>
              <p:nvPr/>
            </p:nvCxnSpPr>
            <p:spPr>
              <a:xfrm>
                <a:off x="7056173" y="5614040"/>
                <a:ext cx="0" cy="407918"/>
              </a:xfrm>
              <a:prstGeom prst="line">
                <a:avLst/>
              </a:prstGeom>
              <a:ln>
                <a:solidFill>
                  <a:srgbClr val="4162A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6A726304-D803-9CD0-6681-DD4B371E722E}"/>
              </a:ext>
            </a:extLst>
          </p:cNvPr>
          <p:cNvGrpSpPr/>
          <p:nvPr/>
        </p:nvGrpSpPr>
        <p:grpSpPr>
          <a:xfrm>
            <a:off x="5684295" y="5125387"/>
            <a:ext cx="1894427" cy="481509"/>
            <a:chOff x="5684295" y="5577244"/>
            <a:chExt cx="1894427" cy="481509"/>
          </a:xfrm>
        </p:grpSpPr>
        <p:pic>
          <p:nvPicPr>
            <p:cNvPr id="60" name="Picture 6" descr="Johnson &amp; Johnson logo in transparent PNG and vectorized SVG formats">
              <a:extLst>
                <a:ext uri="{FF2B5EF4-FFF2-40B4-BE49-F238E27FC236}">
                  <a16:creationId xmlns:a16="http://schemas.microsoft.com/office/drawing/2014/main" id="{AE45F198-02C3-BC3F-10A4-6DA5A0FC5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9463" y="5737701"/>
              <a:ext cx="409259" cy="174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Imagen 60" descr="Logotipo&#10;&#10;El contenido generado por IA puede ser incorrecto.">
              <a:extLst>
                <a:ext uri="{FF2B5EF4-FFF2-40B4-BE49-F238E27FC236}">
                  <a16:creationId xmlns:a16="http://schemas.microsoft.com/office/drawing/2014/main" id="{78F42DF0-22A8-A5C2-5C45-4B591A5F0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29" r="11824"/>
            <a:stretch/>
          </p:blipFill>
          <p:spPr>
            <a:xfrm>
              <a:off x="5684295" y="5577244"/>
              <a:ext cx="1300316" cy="481509"/>
            </a:xfrm>
            <a:prstGeom prst="rect">
              <a:avLst/>
            </a:prstGeom>
          </p:spPr>
        </p:pic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09D8C9E0-055F-0D1D-1A70-7C61583872F4}"/>
                </a:ext>
              </a:extLst>
            </p:cNvPr>
            <p:cNvCxnSpPr/>
            <p:nvPr/>
          </p:nvCxnSpPr>
          <p:spPr>
            <a:xfrm>
              <a:off x="7056173" y="5614040"/>
              <a:ext cx="0" cy="407918"/>
            </a:xfrm>
            <a:prstGeom prst="line">
              <a:avLst/>
            </a:prstGeom>
            <a:ln>
              <a:solidFill>
                <a:srgbClr val="4162A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5D9F6022-46AA-67A6-7382-FA0CA2916A4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295" y="1189629"/>
            <a:ext cx="1583284" cy="628822"/>
          </a:xfrm>
          <a:prstGeom prst="rect">
            <a:avLst/>
          </a:prstGeom>
        </p:spPr>
      </p:pic>
      <p:grpSp>
        <p:nvGrpSpPr>
          <p:cNvPr id="29" name="Grupo 28">
            <a:extLst>
              <a:ext uri="{FF2B5EF4-FFF2-40B4-BE49-F238E27FC236}">
                <a16:creationId xmlns:a16="http://schemas.microsoft.com/office/drawing/2014/main" id="{6C1EE213-5BE0-76BE-D0F7-345AA23F516D}"/>
              </a:ext>
            </a:extLst>
          </p:cNvPr>
          <p:cNvGrpSpPr/>
          <p:nvPr/>
        </p:nvGrpSpPr>
        <p:grpSpPr>
          <a:xfrm>
            <a:off x="7889077" y="1189629"/>
            <a:ext cx="1728556" cy="564269"/>
            <a:chOff x="8629171" y="739670"/>
            <a:chExt cx="1728556" cy="564269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7F7C3AC9-56E0-1A16-5861-C417AC17AB68}"/>
                </a:ext>
              </a:extLst>
            </p:cNvPr>
            <p:cNvGrpSpPr/>
            <p:nvPr/>
          </p:nvGrpSpPr>
          <p:grpSpPr>
            <a:xfrm>
              <a:off x="8712565" y="739670"/>
              <a:ext cx="1645162" cy="564269"/>
              <a:chOff x="3373405" y="1660083"/>
              <a:chExt cx="1645162" cy="564269"/>
            </a:xfrm>
          </p:grpSpPr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A9310511-CEA1-49C2-1FA2-6EAE12C342A8}"/>
                  </a:ext>
                </a:extLst>
              </p:cNvPr>
              <p:cNvSpPr txBox="1"/>
              <p:nvPr/>
            </p:nvSpPr>
            <p:spPr>
              <a:xfrm>
                <a:off x="3373405" y="1660083"/>
                <a:ext cx="16451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sz="2400" b="1" i="0" dirty="0"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  <a:latin typeface="Lato" panose="020F0502020204030203" pitchFamily="34" charset="0"/>
                  </a:rPr>
                  <a:t>Quiero.</a:t>
                </a:r>
              </a:p>
            </p:txBody>
          </p:sp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2B3612AA-164B-4F67-88A9-65A6DE06F3A7}"/>
                  </a:ext>
                </a:extLst>
              </p:cNvPr>
              <p:cNvSpPr txBox="1"/>
              <p:nvPr/>
            </p:nvSpPr>
            <p:spPr>
              <a:xfrm>
                <a:off x="3593864" y="1962742"/>
                <a:ext cx="12105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s-CO"/>
                </a:defPPr>
                <a:lvl1pPr algn="ctr">
                  <a:defRPr sz="2400" b="1" i="0">
                    <a:solidFill>
                      <a:srgbClr val="30333B"/>
                    </a:solidFill>
                    <a:effectLst/>
                    <a:latin typeface="Lato" panose="020F0502020204030203" pitchFamily="34" charset="0"/>
                  </a:defRPr>
                </a:lvl1pPr>
              </a:lstStyle>
              <a:p>
                <a:r>
                  <a:rPr lang="es-CO" sz="1100" dirty="0">
                    <a:solidFill>
                      <a:schemeClr val="tx1"/>
                    </a:solidFill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a:rPr>
                  <a:t>Aportar:</a:t>
                </a:r>
              </a:p>
            </p:txBody>
          </p:sp>
        </p:grp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E38E1EF7-B38A-54A2-C00B-5147CF197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2" t="-2882" r="34768" b="34854"/>
            <a:stretch/>
          </p:blipFill>
          <p:spPr>
            <a:xfrm>
              <a:off x="8629171" y="859492"/>
              <a:ext cx="354778" cy="280684"/>
            </a:xfrm>
            <a:prstGeom prst="rect">
              <a:avLst/>
            </a:prstGeom>
          </p:spPr>
        </p:pic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9858CD97-444A-103D-0474-96817C268EB8}"/>
              </a:ext>
            </a:extLst>
          </p:cNvPr>
          <p:cNvGrpSpPr/>
          <p:nvPr/>
        </p:nvGrpSpPr>
        <p:grpSpPr>
          <a:xfrm>
            <a:off x="7921546" y="1859990"/>
            <a:ext cx="322309" cy="333205"/>
            <a:chOff x="7921546" y="1859990"/>
            <a:chExt cx="322309" cy="333205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FB37E061-AF22-1169-50B5-DC5C26A0D046}"/>
                </a:ext>
              </a:extLst>
            </p:cNvPr>
            <p:cNvSpPr/>
            <p:nvPr/>
          </p:nvSpPr>
          <p:spPr>
            <a:xfrm>
              <a:off x="7921546" y="1859990"/>
              <a:ext cx="322309" cy="33320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DB958E3F-2B84-D0A7-3F01-7B605B718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2" t="-2882" r="34768" b="34854"/>
            <a:stretch/>
          </p:blipFill>
          <p:spPr>
            <a:xfrm>
              <a:off x="7994935" y="1950350"/>
              <a:ext cx="175529" cy="138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1463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14742D-A72C-9E2F-F62A-0F6ED86193F2}"/>
              </a:ext>
            </a:extLst>
          </p:cNvPr>
          <p:cNvSpPr/>
          <p:nvPr/>
        </p:nvSpPr>
        <p:spPr>
          <a:xfrm>
            <a:off x="6487886" y="238672"/>
            <a:ext cx="4978075" cy="6300000"/>
          </a:xfrm>
          <a:prstGeom prst="roundRect">
            <a:avLst>
              <a:gd name="adj" fmla="val 501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B81A1F"/>
              </a:gs>
              <a:gs pos="100000">
                <a:srgbClr val="37080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14E9CCA-676D-ACFB-150A-F26A69BE01E1}"/>
              </a:ext>
            </a:extLst>
          </p:cNvPr>
          <p:cNvSpPr/>
          <p:nvPr/>
        </p:nvSpPr>
        <p:spPr>
          <a:xfrm>
            <a:off x="1920854" y="2227360"/>
            <a:ext cx="1110948" cy="628822"/>
          </a:xfrm>
          <a:prstGeom prst="rect">
            <a:avLst/>
          </a:prstGeom>
          <a:solidFill>
            <a:srgbClr val="37080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493B3803-7F0D-9089-D58A-B0778ABE143B}"/>
              </a:ext>
            </a:extLst>
          </p:cNvPr>
          <p:cNvSpPr/>
          <p:nvPr/>
        </p:nvSpPr>
        <p:spPr>
          <a:xfrm>
            <a:off x="671356" y="2227360"/>
            <a:ext cx="1110948" cy="628822"/>
          </a:xfrm>
          <a:prstGeom prst="rect">
            <a:avLst/>
          </a:prstGeom>
          <a:solidFill>
            <a:srgbClr val="B81A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8A55DD40-9F21-46FA-99D7-E06679EC5536}"/>
              </a:ext>
            </a:extLst>
          </p:cNvPr>
          <p:cNvSpPr/>
          <p:nvPr/>
        </p:nvSpPr>
        <p:spPr>
          <a:xfrm>
            <a:off x="3180427" y="2227360"/>
            <a:ext cx="1110948" cy="628822"/>
          </a:xfrm>
          <a:prstGeom prst="rect">
            <a:avLst/>
          </a:prstGeom>
          <a:solidFill>
            <a:srgbClr val="3D3D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946B3E-ED7B-0824-7951-6E304942D56C}"/>
              </a:ext>
            </a:extLst>
          </p:cNvPr>
          <p:cNvSpPr txBox="1"/>
          <p:nvPr/>
        </p:nvSpPr>
        <p:spPr>
          <a:xfrm>
            <a:off x="1890458" y="2310183"/>
            <a:ext cx="1249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#370808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6A52A0-F29B-9B36-F26C-B28CA9DBD24A}"/>
              </a:ext>
            </a:extLst>
          </p:cNvPr>
          <p:cNvSpPr txBox="1"/>
          <p:nvPr/>
        </p:nvSpPr>
        <p:spPr>
          <a:xfrm>
            <a:off x="661281" y="2310183"/>
            <a:ext cx="1110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#B81A1F</a:t>
            </a:r>
          </a:p>
        </p:txBody>
      </p:sp>
      <p:pic>
        <p:nvPicPr>
          <p:cNvPr id="11" name="Imagen 10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6D33B0F9-32BC-CADF-EA12-34E2A038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715" y="319328"/>
            <a:ext cx="5203818" cy="3269704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2436D7D9-1418-25B8-D18A-D2CD9DFDBC84}"/>
              </a:ext>
            </a:extLst>
          </p:cNvPr>
          <p:cNvSpPr/>
          <p:nvPr/>
        </p:nvSpPr>
        <p:spPr>
          <a:xfrm>
            <a:off x="4474239" y="2235612"/>
            <a:ext cx="1110948" cy="628822"/>
          </a:xfrm>
          <a:prstGeom prst="rect">
            <a:avLst/>
          </a:prstGeom>
          <a:solidFill>
            <a:srgbClr val="E31F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91E5D9F-BE8E-64C4-0FAB-9D7709DD0754}"/>
              </a:ext>
            </a:extLst>
          </p:cNvPr>
          <p:cNvSpPr txBox="1"/>
          <p:nvPr/>
        </p:nvSpPr>
        <p:spPr>
          <a:xfrm rot="10800000" flipV="1">
            <a:off x="4495844" y="2357105"/>
            <a:ext cx="1243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#E31F26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18881BE-B6AF-853E-4C69-4DDF1A296019}"/>
              </a:ext>
            </a:extLst>
          </p:cNvPr>
          <p:cNvSpPr txBox="1"/>
          <p:nvPr/>
        </p:nvSpPr>
        <p:spPr>
          <a:xfrm>
            <a:off x="3170352" y="2316078"/>
            <a:ext cx="1347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#3D3D3D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C4DAF4-6323-3817-533D-C674EF3C0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63" y="3429000"/>
            <a:ext cx="5550185" cy="322596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309D453-8423-4648-C616-0CB9B1EF5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41" y="334517"/>
            <a:ext cx="1797142" cy="1733639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6576DEF8-5AA2-2F62-62A2-EE58FB6F2D4B}"/>
              </a:ext>
            </a:extLst>
          </p:cNvPr>
          <p:cNvSpPr/>
          <p:nvPr/>
        </p:nvSpPr>
        <p:spPr>
          <a:xfrm>
            <a:off x="3180427" y="530748"/>
            <a:ext cx="1110948" cy="628822"/>
          </a:xfrm>
          <a:prstGeom prst="rect">
            <a:avLst/>
          </a:prstGeom>
          <a:solidFill>
            <a:srgbClr val="F1F1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1AC9B55-8A9D-E984-B2BB-045351337EB3}"/>
              </a:ext>
            </a:extLst>
          </p:cNvPr>
          <p:cNvSpPr txBox="1"/>
          <p:nvPr/>
        </p:nvSpPr>
        <p:spPr>
          <a:xfrm>
            <a:off x="3170352" y="660493"/>
            <a:ext cx="1110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#F1F1F1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58FAE86-8BF7-350C-27A9-2D9E26F4AAA4}"/>
              </a:ext>
            </a:extLst>
          </p:cNvPr>
          <p:cNvSpPr/>
          <p:nvPr/>
        </p:nvSpPr>
        <p:spPr>
          <a:xfrm>
            <a:off x="8216926" y="3830385"/>
            <a:ext cx="1519993" cy="6288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Conóceme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FAC40B1-F07C-B960-C21A-143EB8692A92}"/>
              </a:ext>
            </a:extLst>
          </p:cNvPr>
          <p:cNvSpPr/>
          <p:nvPr/>
        </p:nvSpPr>
        <p:spPr>
          <a:xfrm>
            <a:off x="8216926" y="4555706"/>
            <a:ext cx="1519993" cy="6288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Conóceme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24" name="Imagen 23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C6166D4D-1F65-E6B1-E72E-73037358B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414" y="238672"/>
            <a:ext cx="2274368" cy="63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3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2D2E7-849D-2011-1401-F1F787DE8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123C2F7-A346-9C07-EC8E-8CD24E0DDD46}"/>
              </a:ext>
            </a:extLst>
          </p:cNvPr>
          <p:cNvSpPr/>
          <p:nvPr/>
        </p:nvSpPr>
        <p:spPr>
          <a:xfrm>
            <a:off x="6487886" y="238672"/>
            <a:ext cx="4978075" cy="6300000"/>
          </a:xfrm>
          <a:prstGeom prst="roundRect">
            <a:avLst>
              <a:gd name="adj" fmla="val 501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rgbClr val="B81A1F"/>
              </a:gs>
              <a:gs pos="100000">
                <a:srgbClr val="37080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6EAADD1E-8027-2376-6D63-076E3B959857}"/>
              </a:ext>
            </a:extLst>
          </p:cNvPr>
          <p:cNvSpPr/>
          <p:nvPr/>
        </p:nvSpPr>
        <p:spPr>
          <a:xfrm>
            <a:off x="1920854" y="2227360"/>
            <a:ext cx="1110948" cy="628822"/>
          </a:xfrm>
          <a:prstGeom prst="rect">
            <a:avLst/>
          </a:prstGeom>
          <a:solidFill>
            <a:srgbClr val="37080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3A8CA38-8862-C514-8B04-371DCF793889}"/>
              </a:ext>
            </a:extLst>
          </p:cNvPr>
          <p:cNvSpPr/>
          <p:nvPr/>
        </p:nvSpPr>
        <p:spPr>
          <a:xfrm>
            <a:off x="671356" y="2227360"/>
            <a:ext cx="1110948" cy="628822"/>
          </a:xfrm>
          <a:prstGeom prst="rect">
            <a:avLst/>
          </a:prstGeom>
          <a:solidFill>
            <a:srgbClr val="B81A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38519A9-36B6-0765-3D83-7F8ACA272DA7}"/>
              </a:ext>
            </a:extLst>
          </p:cNvPr>
          <p:cNvSpPr/>
          <p:nvPr/>
        </p:nvSpPr>
        <p:spPr>
          <a:xfrm>
            <a:off x="3180427" y="2227360"/>
            <a:ext cx="1110948" cy="628822"/>
          </a:xfrm>
          <a:prstGeom prst="rect">
            <a:avLst/>
          </a:prstGeom>
          <a:solidFill>
            <a:srgbClr val="3D3D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00520C-BE77-412A-B7FE-CAC1D2F15E56}"/>
              </a:ext>
            </a:extLst>
          </p:cNvPr>
          <p:cNvSpPr txBox="1"/>
          <p:nvPr/>
        </p:nvSpPr>
        <p:spPr>
          <a:xfrm>
            <a:off x="1890458" y="2310183"/>
            <a:ext cx="1249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#370808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A4A8F68-DDE5-5D7E-A6DB-1F85984C8227}"/>
              </a:ext>
            </a:extLst>
          </p:cNvPr>
          <p:cNvSpPr txBox="1"/>
          <p:nvPr/>
        </p:nvSpPr>
        <p:spPr>
          <a:xfrm>
            <a:off x="661281" y="2310183"/>
            <a:ext cx="1110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#B81A1F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93BAFD0-73A6-6AE2-ED8F-5DC449C25348}"/>
              </a:ext>
            </a:extLst>
          </p:cNvPr>
          <p:cNvSpPr/>
          <p:nvPr/>
        </p:nvSpPr>
        <p:spPr>
          <a:xfrm>
            <a:off x="4474239" y="2235612"/>
            <a:ext cx="1110948" cy="628822"/>
          </a:xfrm>
          <a:prstGeom prst="rect">
            <a:avLst/>
          </a:prstGeom>
          <a:solidFill>
            <a:srgbClr val="E31F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42BB7ED-A0CD-28A8-8B32-9D80D3D2B017}"/>
              </a:ext>
            </a:extLst>
          </p:cNvPr>
          <p:cNvSpPr txBox="1"/>
          <p:nvPr/>
        </p:nvSpPr>
        <p:spPr>
          <a:xfrm rot="10800000" flipV="1">
            <a:off x="4495844" y="2357105"/>
            <a:ext cx="1243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#E31F26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EE28C59-A5AA-9327-17D6-CD62157F1E0D}"/>
              </a:ext>
            </a:extLst>
          </p:cNvPr>
          <p:cNvSpPr txBox="1"/>
          <p:nvPr/>
        </p:nvSpPr>
        <p:spPr>
          <a:xfrm>
            <a:off x="3170352" y="2316078"/>
            <a:ext cx="1347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#3D3D3D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60D6667-84E8-026C-82DC-1F64010C4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41" y="334517"/>
            <a:ext cx="1797142" cy="1733639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87B68D20-DA13-848F-AE55-626707BC48CD}"/>
              </a:ext>
            </a:extLst>
          </p:cNvPr>
          <p:cNvSpPr/>
          <p:nvPr/>
        </p:nvSpPr>
        <p:spPr>
          <a:xfrm>
            <a:off x="3180427" y="530748"/>
            <a:ext cx="1110948" cy="628822"/>
          </a:xfrm>
          <a:prstGeom prst="rect">
            <a:avLst/>
          </a:prstGeom>
          <a:solidFill>
            <a:srgbClr val="F1F1F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883B875-80A5-9C3A-C1A0-D88C2197538A}"/>
              </a:ext>
            </a:extLst>
          </p:cNvPr>
          <p:cNvSpPr txBox="1"/>
          <p:nvPr/>
        </p:nvSpPr>
        <p:spPr>
          <a:xfrm>
            <a:off x="3170352" y="660493"/>
            <a:ext cx="1110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#F1F1F1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DC00E9C8-C092-BD5B-E12D-1EFE072A0D87}"/>
              </a:ext>
            </a:extLst>
          </p:cNvPr>
          <p:cNvSpPr/>
          <p:nvPr/>
        </p:nvSpPr>
        <p:spPr>
          <a:xfrm>
            <a:off x="8216926" y="3830385"/>
            <a:ext cx="1519993" cy="6288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Conóceme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05311615-2629-3677-EACA-84ED43D1CFD8}"/>
              </a:ext>
            </a:extLst>
          </p:cNvPr>
          <p:cNvSpPr/>
          <p:nvPr/>
        </p:nvSpPr>
        <p:spPr>
          <a:xfrm>
            <a:off x="8216926" y="4555706"/>
            <a:ext cx="1519993" cy="62882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Conóceme</a:t>
            </a:r>
            <a:endParaRPr lang="es-CO" dirty="0">
              <a:solidFill>
                <a:schemeClr val="bg1"/>
              </a:solidFill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B0B7D407-BD95-B199-5B68-5A0509AD04E4}"/>
              </a:ext>
            </a:extLst>
          </p:cNvPr>
          <p:cNvGrpSpPr/>
          <p:nvPr/>
        </p:nvGrpSpPr>
        <p:grpSpPr>
          <a:xfrm>
            <a:off x="8927356" y="238672"/>
            <a:ext cx="2538603" cy="6300000"/>
            <a:chOff x="8927356" y="238672"/>
            <a:chExt cx="2538603" cy="6300000"/>
          </a:xfrm>
        </p:grpSpPr>
        <p:pic>
          <p:nvPicPr>
            <p:cNvPr id="24" name="Imagen 23" descr="Una caricatura de una persona&#10;&#10;El contenido generado por IA puede ser incorrecto.">
              <a:extLst>
                <a:ext uri="{FF2B5EF4-FFF2-40B4-BE49-F238E27FC236}">
                  <a16:creationId xmlns:a16="http://schemas.microsoft.com/office/drawing/2014/main" id="{860C8289-6933-8E05-6C64-ACFF576C7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1591" y="238672"/>
              <a:ext cx="2274368" cy="6300000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F0CE807F-D7DB-09A8-A7E3-0AE4D0BDB94A}"/>
                </a:ext>
              </a:extLst>
            </p:cNvPr>
            <p:cNvSpPr txBox="1"/>
            <p:nvPr/>
          </p:nvSpPr>
          <p:spPr>
            <a:xfrm>
              <a:off x="8927356" y="2173236"/>
              <a:ext cx="12059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b="1" dirty="0"/>
                <a:t>Clic</a:t>
              </a:r>
            </a:p>
            <a:p>
              <a:pPr algn="ctr"/>
              <a:r>
                <a:rPr lang="es-MX" b="1" dirty="0"/>
                <a:t>En las</a:t>
              </a:r>
            </a:p>
            <a:p>
              <a:pPr algn="ctr"/>
              <a:r>
                <a:rPr lang="es-MX" b="1" dirty="0"/>
                <a:t>Tarjetas</a:t>
              </a:r>
              <a:endParaRPr lang="es-CO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321512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40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Lato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Valentina Castaneda</dc:creator>
  <cp:lastModifiedBy>Valentina Castaneda</cp:lastModifiedBy>
  <cp:revision>43</cp:revision>
  <dcterms:created xsi:type="dcterms:W3CDTF">2025-05-18T22:10:09Z</dcterms:created>
  <dcterms:modified xsi:type="dcterms:W3CDTF">2025-06-14T13:51:24Z</dcterms:modified>
</cp:coreProperties>
</file>