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B"/>
    <a:srgbClr val="EFEFEF"/>
    <a:srgbClr val="FF4C07"/>
    <a:srgbClr val="0E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1573-DF08-6C9A-3384-5DF4266F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45C76-6639-70AB-3975-F631473F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8816F-AF0A-2848-891B-EC1C6277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FAA82-283D-EAF5-F5E8-78DB9295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807FE-71D1-B33E-C9E0-BC1566B1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A1DB-CD6D-65E8-33FB-94A0E69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7822D-A7E6-582C-817C-3EDA5AA6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4F089-1FBD-118F-8C6B-19179C39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0A936-AC2F-D689-1604-F059C1C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886AA-C6D7-2D30-5957-428028C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3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5F5D2C-41C7-371D-1272-38CF2C03C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83298D-F490-F6C9-19A6-E3D460B0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BF636-82D6-3E2C-D844-305C42B2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D5CDA-DD7D-3A1D-C2D2-CFE00D4C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D97A9-ADEA-B989-8326-44832255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65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C7EE0-4BFB-3AB9-B001-DA8236B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57FAA-C901-52C1-876B-3213639D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D3980-3088-D6BA-7A81-2A444B6D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99F93-4A63-5CF5-3107-5A06B953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33948-B527-42DC-3CC4-B6540749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2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37C48-A5FF-35F2-B8FA-68BCF237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D59BC1-5147-E3B7-CF17-46B05182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76ED0-A2CD-4D1F-F68D-DAFC8BC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2A06A-0EDF-9887-B139-B441BA0D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E2FA2-E98D-90B2-DD11-3286608F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8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A85F0-8171-982A-7615-B6DE4888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D47EB-699B-0295-ABB7-83DD9057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B9160-7FD5-C167-94FD-DAC852D2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A3355-4D32-ADBA-1F85-F84D7A8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462BD-027F-D0D0-1D45-1F2DD3E8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47FF07-F69B-2CD5-DC04-3B1AF7CC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8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51255-4241-CFF2-4CF1-F1BDA930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B7D97-B0C0-EDB2-B2F0-2F322AB4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340DAB-31AC-8309-EF0A-D0975451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A7C0DD-36CD-C79A-9C5E-47C101228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E20F4-AF48-0A68-5695-C784FE468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C3B63D-2F5F-DFB4-B5BF-C66FCAB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03F0E8-F20A-81B9-A525-804BF0E5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BF325A-0C95-8616-59C7-B3C1E84D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6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8E49-510F-DABC-A199-3EC084B6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78EF86-4352-0D85-20B6-A14266E9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499E4C-4A9E-1455-BC9A-01A6DD3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88CBA2-34E7-5E3E-FBDE-92187E7F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4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7581EE-6DF8-7415-1853-51424568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E2C370-AFF1-61DC-4BF0-CDBE2E1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015205-D2F1-34E1-62DA-DBECDB0F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3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F56C0-8AAD-08DE-AD02-70A3AD18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415B3-ED83-88B8-7E8A-E088EFF4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727AFD-A46A-85EB-66E6-610D06BFF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0D163C-E1A9-591B-AE05-C8CF0BA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EC6F11-1308-C3B9-FA7E-DECC0FFF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EBB45-4E55-160D-969E-1CE7710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4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61048-DBF6-40A5-B6C3-F472484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42D7-AD83-4ADC-04D8-6D3EFD7C9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9D992-4370-B8CE-6B58-4CB30AAAB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5F59A-82FE-5682-9C32-B82B5FA0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4423DD-D07A-9A39-8B23-EE54F1B8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29CB0-2E04-FA41-64C0-D5B7B64C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0D733B-CB8A-A6DA-6C64-13869629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86DF15-16D7-3887-F4A3-F101327C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4F322-F105-491C-7F0C-FC7949D9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E9F6F-28E4-4AF1-93A3-B11BA9532DBE}" type="datetimeFigureOut">
              <a:rPr lang="es-CO" smtClean="0"/>
              <a:t>15/04/2025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DA392-957E-5C17-373E-177F3A799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996AE-1630-214A-46B9-7711C894A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E5D19-B7EE-47F9-A2D6-F0B8CD0D62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7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54761B35-8924-B0A6-2C6B-27D125F7E674}"/>
              </a:ext>
            </a:extLst>
          </p:cNvPr>
          <p:cNvSpPr/>
          <p:nvPr/>
        </p:nvSpPr>
        <p:spPr>
          <a:xfrm>
            <a:off x="9235179" y="1067256"/>
            <a:ext cx="2651927" cy="2361744"/>
          </a:xfrm>
          <a:prstGeom prst="rect">
            <a:avLst/>
          </a:prstGeom>
          <a:solidFill>
            <a:srgbClr val="FF4C0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4D0CBE5-A664-FDF0-51EC-4A73979D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43" y="2472475"/>
            <a:ext cx="4134638" cy="40984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603A9A-33B2-F0C8-F086-445C9C56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75" y="3627423"/>
            <a:ext cx="2718039" cy="1399814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3EB4F37-6BAD-BDF8-18F9-9B2640032C90}"/>
              </a:ext>
            </a:extLst>
          </p:cNvPr>
          <p:cNvGrpSpPr/>
          <p:nvPr/>
        </p:nvGrpSpPr>
        <p:grpSpPr>
          <a:xfrm>
            <a:off x="10281012" y="3761978"/>
            <a:ext cx="863235" cy="565352"/>
            <a:chOff x="5811785" y="1859253"/>
            <a:chExt cx="994998" cy="565352"/>
          </a:xfrm>
        </p:grpSpPr>
        <p:pic>
          <p:nvPicPr>
            <p:cNvPr id="8" name="Picture 2" descr="Evertec Pop Test -Micrositio Abierto">
              <a:extLst>
                <a:ext uri="{FF2B5EF4-FFF2-40B4-BE49-F238E27FC236}">
                  <a16:creationId xmlns:a16="http://schemas.microsoft.com/office/drawing/2014/main" id="{D4714E40-B6DF-0434-97DE-F0ACA189E8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365"/>
            <a:stretch/>
          </p:blipFill>
          <p:spPr bwMode="auto">
            <a:xfrm>
              <a:off x="5811785" y="2176041"/>
              <a:ext cx="994998" cy="24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vertec Pop Test -Micrositio Abierto">
              <a:extLst>
                <a:ext uri="{FF2B5EF4-FFF2-40B4-BE49-F238E27FC236}">
                  <a16:creationId xmlns:a16="http://schemas.microsoft.com/office/drawing/2014/main" id="{81B39C62-B0EF-CBCB-5462-05B5EA568A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63"/>
            <a:stretch/>
          </p:blipFill>
          <p:spPr bwMode="auto">
            <a:xfrm>
              <a:off x="5811785" y="1859253"/>
              <a:ext cx="994998" cy="31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E47E8A-2888-39CA-AD76-3DB2F523F779}"/>
              </a:ext>
            </a:extLst>
          </p:cNvPr>
          <p:cNvSpPr/>
          <p:nvPr/>
        </p:nvSpPr>
        <p:spPr>
          <a:xfrm>
            <a:off x="2114751" y="1236968"/>
            <a:ext cx="888879" cy="713366"/>
          </a:xfrm>
          <a:prstGeom prst="rect">
            <a:avLst/>
          </a:prstGeom>
          <a:solidFill>
            <a:srgbClr val="0E17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DE2E02-79C0-A6D1-54F4-86874D885969}"/>
              </a:ext>
            </a:extLst>
          </p:cNvPr>
          <p:cNvSpPr txBox="1"/>
          <p:nvPr/>
        </p:nvSpPr>
        <p:spPr>
          <a:xfrm>
            <a:off x="3233677" y="1982548"/>
            <a:ext cx="112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#FF4C07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56CCFF-7690-384A-2FA4-EC7C425AEB92}"/>
              </a:ext>
            </a:extLst>
          </p:cNvPr>
          <p:cNvSpPr/>
          <p:nvPr/>
        </p:nvSpPr>
        <p:spPr>
          <a:xfrm>
            <a:off x="3354226" y="1236968"/>
            <a:ext cx="888879" cy="713366"/>
          </a:xfrm>
          <a:prstGeom prst="rect">
            <a:avLst/>
          </a:prstGeom>
          <a:solidFill>
            <a:srgbClr val="FF4C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DAAC26-50AE-0BB9-E9C0-0D6EDC78205D}"/>
              </a:ext>
            </a:extLst>
          </p:cNvPr>
          <p:cNvSpPr/>
          <p:nvPr/>
        </p:nvSpPr>
        <p:spPr>
          <a:xfrm flipH="1">
            <a:off x="4418651" y="1236968"/>
            <a:ext cx="955105" cy="713366"/>
          </a:xfrm>
          <a:prstGeom prst="rect">
            <a:avLst/>
          </a:prstGeom>
          <a:solidFill>
            <a:srgbClr val="4B5A6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809F5F-B130-9252-6C11-36A80C862BB9}"/>
              </a:ext>
            </a:extLst>
          </p:cNvPr>
          <p:cNvSpPr txBox="1"/>
          <p:nvPr/>
        </p:nvSpPr>
        <p:spPr>
          <a:xfrm>
            <a:off x="4363656" y="1953330"/>
            <a:ext cx="112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#4B5A68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7A8FFC-DD01-62EA-A585-CD85F46DEECD}"/>
              </a:ext>
            </a:extLst>
          </p:cNvPr>
          <p:cNvSpPr txBox="1"/>
          <p:nvPr/>
        </p:nvSpPr>
        <p:spPr>
          <a:xfrm>
            <a:off x="2043422" y="1960688"/>
            <a:ext cx="112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#0E1725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924BCA3-B44D-2603-89CA-175650A8CB07}"/>
              </a:ext>
            </a:extLst>
          </p:cNvPr>
          <p:cNvGrpSpPr/>
          <p:nvPr/>
        </p:nvGrpSpPr>
        <p:grpSpPr>
          <a:xfrm>
            <a:off x="1606943" y="3329758"/>
            <a:ext cx="3548375" cy="2829126"/>
            <a:chOff x="3369100" y="766136"/>
            <a:chExt cx="3548375" cy="282912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F24ABE1-4F70-D786-6B8C-CE0B819D6F07}"/>
                </a:ext>
              </a:extLst>
            </p:cNvPr>
            <p:cNvGrpSpPr/>
            <p:nvPr/>
          </p:nvGrpSpPr>
          <p:grpSpPr>
            <a:xfrm>
              <a:off x="4520682" y="766136"/>
              <a:ext cx="2396793" cy="2829126"/>
              <a:chOff x="4651342" y="947210"/>
              <a:chExt cx="2396793" cy="2829126"/>
            </a:xfrm>
          </p:grpSpPr>
          <p:pic>
            <p:nvPicPr>
              <p:cNvPr id="29" name="Imagen 28" descr="Una caricatura de una persona con traje y corbata&#10;&#10;El contenido generado por IA puede ser incorrecto.">
                <a:extLst>
                  <a:ext uri="{FF2B5EF4-FFF2-40B4-BE49-F238E27FC236}">
                    <a16:creationId xmlns:a16="http://schemas.microsoft.com/office/drawing/2014/main" id="{5CC766DC-954E-CDDC-5888-E3E9F593C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76"/>
              <a:stretch>
                <a:fillRect/>
              </a:stretch>
            </p:blipFill>
            <p:spPr>
              <a:xfrm>
                <a:off x="5224345" y="947210"/>
                <a:ext cx="1823790" cy="2829126"/>
              </a:xfrm>
              <a:prstGeom prst="rect">
                <a:avLst/>
              </a:prstGeom>
            </p:spPr>
          </p:pic>
          <p:pic>
            <p:nvPicPr>
              <p:cNvPr id="30" name="Imagen 29" descr="Una caricatura de una persona con traje y corbata&#10;&#10;El contenido generado por IA puede ser incorrecto.">
                <a:extLst>
                  <a:ext uri="{FF2B5EF4-FFF2-40B4-BE49-F238E27FC236}">
                    <a16:creationId xmlns:a16="http://schemas.microsoft.com/office/drawing/2014/main" id="{BA44BEF0-1B5F-71F4-3805-04DE812C8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02" t="47645" r="-202"/>
              <a:stretch>
                <a:fillRect/>
              </a:stretch>
            </p:blipFill>
            <p:spPr>
              <a:xfrm>
                <a:off x="4651342" y="2295144"/>
                <a:ext cx="2396473" cy="1481191"/>
              </a:xfrm>
              <a:prstGeom prst="rect">
                <a:avLst/>
              </a:prstGeom>
            </p:spPr>
          </p:pic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EAEF8CD-4417-11CF-8A0F-422A02B780E4}"/>
                </a:ext>
              </a:extLst>
            </p:cNvPr>
            <p:cNvSpPr txBox="1"/>
            <p:nvPr/>
          </p:nvSpPr>
          <p:spPr>
            <a:xfrm>
              <a:off x="3369100" y="1570181"/>
              <a:ext cx="1976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Solución Prueba Técnica.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Flecha: curvada hacia la derecha 25">
              <a:extLst>
                <a:ext uri="{FF2B5EF4-FFF2-40B4-BE49-F238E27FC236}">
                  <a16:creationId xmlns:a16="http://schemas.microsoft.com/office/drawing/2014/main" id="{E9165F42-A75D-09D1-19DE-DFED22C1AE06}"/>
                </a:ext>
              </a:extLst>
            </p:cNvPr>
            <p:cNvSpPr/>
            <p:nvPr/>
          </p:nvSpPr>
          <p:spPr>
            <a:xfrm>
              <a:off x="3578119" y="2358967"/>
              <a:ext cx="297255" cy="946500"/>
            </a:xfrm>
            <a:prstGeom prst="curved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110B380-E8BE-110F-1DA2-EE5E0A6F8FFE}"/>
              </a:ext>
            </a:extLst>
          </p:cNvPr>
          <p:cNvGrpSpPr/>
          <p:nvPr/>
        </p:nvGrpSpPr>
        <p:grpSpPr>
          <a:xfrm>
            <a:off x="10211481" y="1593651"/>
            <a:ext cx="994998" cy="565352"/>
            <a:chOff x="5811785" y="1859253"/>
            <a:chExt cx="994998" cy="565352"/>
          </a:xfrm>
        </p:grpSpPr>
        <p:pic>
          <p:nvPicPr>
            <p:cNvPr id="34" name="Picture 2" descr="Evertec Pop Test -Micrositio Abierto">
              <a:extLst>
                <a:ext uri="{FF2B5EF4-FFF2-40B4-BE49-F238E27FC236}">
                  <a16:creationId xmlns:a16="http://schemas.microsoft.com/office/drawing/2014/main" id="{3D1626C0-97B6-BB54-ED0A-0667F62EBC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365"/>
            <a:stretch/>
          </p:blipFill>
          <p:spPr bwMode="auto">
            <a:xfrm>
              <a:off x="5811785" y="2176041"/>
              <a:ext cx="994998" cy="24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Evertec Pop Test -Micrositio Abierto">
              <a:extLst>
                <a:ext uri="{FF2B5EF4-FFF2-40B4-BE49-F238E27FC236}">
                  <a16:creationId xmlns:a16="http://schemas.microsoft.com/office/drawing/2014/main" id="{89874E15-F845-AB50-EAA0-2CB607B2F0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63"/>
            <a:stretch/>
          </p:blipFill>
          <p:spPr bwMode="auto">
            <a:xfrm>
              <a:off x="5811785" y="1859253"/>
              <a:ext cx="994998" cy="31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Evertec Pop Test -Micrositio Abierto">
            <a:extLst>
              <a:ext uri="{FF2B5EF4-FFF2-40B4-BE49-F238E27FC236}">
                <a16:creationId xmlns:a16="http://schemas.microsoft.com/office/drawing/2014/main" id="{A3D14C53-33A1-7CF2-F1AA-DD1DDEE2A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63"/>
          <a:stretch/>
        </p:blipFill>
        <p:spPr bwMode="auto">
          <a:xfrm>
            <a:off x="4657499" y="2895023"/>
            <a:ext cx="994998" cy="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5F3106BC-5F26-36ED-24A5-CD2F5CAEA110}"/>
              </a:ext>
            </a:extLst>
          </p:cNvPr>
          <p:cNvSpPr/>
          <p:nvPr/>
        </p:nvSpPr>
        <p:spPr>
          <a:xfrm>
            <a:off x="5741581" y="1248788"/>
            <a:ext cx="955105" cy="6897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E707618-2819-530F-5298-94090F980CE3}"/>
              </a:ext>
            </a:extLst>
          </p:cNvPr>
          <p:cNvSpPr txBox="1"/>
          <p:nvPr/>
        </p:nvSpPr>
        <p:spPr>
          <a:xfrm>
            <a:off x="5709205" y="1982548"/>
            <a:ext cx="119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#EFEFEF</a:t>
            </a:r>
          </a:p>
        </p:txBody>
      </p:sp>
      <p:pic>
        <p:nvPicPr>
          <p:cNvPr id="46" name="Picture 2" descr="Evertec Pop Test -Micrositio Abierto">
            <a:extLst>
              <a:ext uri="{FF2B5EF4-FFF2-40B4-BE49-F238E27FC236}">
                <a16:creationId xmlns:a16="http://schemas.microsoft.com/office/drawing/2014/main" id="{55C61F0E-849A-1544-F21B-BC1D416DB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63"/>
          <a:stretch/>
        </p:blipFill>
        <p:spPr bwMode="auto">
          <a:xfrm>
            <a:off x="5750176" y="1435256"/>
            <a:ext cx="994998" cy="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6583BCC-A6ED-A216-4B97-EE17FE331CEB}"/>
              </a:ext>
            </a:extLst>
          </p:cNvPr>
          <p:cNvSpPr/>
          <p:nvPr/>
        </p:nvSpPr>
        <p:spPr>
          <a:xfrm>
            <a:off x="5002665" y="721548"/>
            <a:ext cx="5797802" cy="3589747"/>
          </a:xfrm>
          <a:prstGeom prst="rect">
            <a:avLst/>
          </a:prstGeom>
          <a:solidFill>
            <a:srgbClr val="FF4C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D501476-495A-998C-72C1-A329989B4B57}"/>
              </a:ext>
            </a:extLst>
          </p:cNvPr>
          <p:cNvGrpSpPr/>
          <p:nvPr/>
        </p:nvGrpSpPr>
        <p:grpSpPr>
          <a:xfrm>
            <a:off x="2499583" y="1656159"/>
            <a:ext cx="2768895" cy="592470"/>
            <a:chOff x="2515485" y="1660083"/>
            <a:chExt cx="2768895" cy="592470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77669B1-BB8C-5188-8238-40291230C0E8}"/>
                </a:ext>
              </a:extLst>
            </p:cNvPr>
            <p:cNvGrpSpPr/>
            <p:nvPr/>
          </p:nvGrpSpPr>
          <p:grpSpPr>
            <a:xfrm>
              <a:off x="2515485" y="1660083"/>
              <a:ext cx="2768895" cy="592470"/>
              <a:chOff x="2515485" y="1660083"/>
              <a:chExt cx="2768895" cy="592470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31B17FD-4A67-0CBF-DF99-CA9EF2A33A12}"/>
                  </a:ext>
                </a:extLst>
              </p:cNvPr>
              <p:cNvSpPr txBox="1"/>
              <p:nvPr/>
            </p:nvSpPr>
            <p:spPr>
              <a:xfrm>
                <a:off x="2781300" y="1660083"/>
                <a:ext cx="2237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2400" b="1" i="0" dirty="0">
                    <a:solidFill>
                      <a:srgbClr val="30333B"/>
                    </a:solidFill>
                    <a:effectLst/>
                    <a:latin typeface="Lato" panose="020F0502020204030203" pitchFamily="34" charset="0"/>
                  </a:rPr>
                  <a:t>Solución.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B50CF42-6ABC-5A67-DF8C-FFC8C5FCE346}"/>
                  </a:ext>
                </a:extLst>
              </p:cNvPr>
              <p:cNvSpPr txBox="1"/>
              <p:nvPr/>
            </p:nvSpPr>
            <p:spPr>
              <a:xfrm>
                <a:off x="2515485" y="1990943"/>
                <a:ext cx="276889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2400" b="1" i="0">
                    <a:solidFill>
                      <a:srgbClr val="30333B"/>
                    </a:solidFill>
                    <a:effectLst/>
                    <a:latin typeface="Lato" panose="020F0502020204030203" pitchFamily="34" charset="0"/>
                  </a:defRPr>
                </a:lvl1pPr>
              </a:lstStyle>
              <a:p>
                <a:r>
                  <a:rPr lang="es-CO" sz="1100" dirty="0"/>
                  <a:t>Prueba técnica </a:t>
                </a:r>
                <a:r>
                  <a:rPr lang="es-CO" sz="1100" dirty="0" err="1"/>
                  <a:t>evertec</a:t>
                </a:r>
                <a:r>
                  <a:rPr lang="es-CO" sz="1100" dirty="0"/>
                  <a:t>.</a:t>
                </a:r>
              </a:p>
            </p:txBody>
          </p:sp>
        </p:grpSp>
        <p:pic>
          <p:nvPicPr>
            <p:cNvPr id="9" name="Picture 2" descr="Evertec Pop Test -Micrositio Abierto">
              <a:extLst>
                <a:ext uri="{FF2B5EF4-FFF2-40B4-BE49-F238E27FC236}">
                  <a16:creationId xmlns:a16="http://schemas.microsoft.com/office/drawing/2014/main" id="{B2CBD8A6-192E-822A-56EC-ACCC617927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63"/>
            <a:stretch/>
          </p:blipFill>
          <p:spPr bwMode="auto">
            <a:xfrm>
              <a:off x="2653739" y="1740762"/>
              <a:ext cx="994998" cy="31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63350DB-0DDB-0627-123C-DDFB3C4069D0}"/>
              </a:ext>
            </a:extLst>
          </p:cNvPr>
          <p:cNvGrpSpPr/>
          <p:nvPr/>
        </p:nvGrpSpPr>
        <p:grpSpPr>
          <a:xfrm>
            <a:off x="5655012" y="1101858"/>
            <a:ext cx="3526755" cy="2829126"/>
            <a:chOff x="5135991" y="2117824"/>
            <a:chExt cx="3526755" cy="2829126"/>
          </a:xfrm>
        </p:grpSpPr>
        <p:pic>
          <p:nvPicPr>
            <p:cNvPr id="12" name="Imagen 11" descr="Una caricatura de una persona con traje y corbata&#10;&#10;El contenido generado por IA puede ser incorrecto.">
              <a:extLst>
                <a:ext uri="{FF2B5EF4-FFF2-40B4-BE49-F238E27FC236}">
                  <a16:creationId xmlns:a16="http://schemas.microsoft.com/office/drawing/2014/main" id="{EA00C7A8-449D-C604-2995-BA229662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953" y="2117824"/>
              <a:ext cx="3413793" cy="2829126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A07B0ED-6EAB-6453-0469-551077B7F175}"/>
                </a:ext>
              </a:extLst>
            </p:cNvPr>
            <p:cNvSpPr txBox="1"/>
            <p:nvPr/>
          </p:nvSpPr>
          <p:spPr>
            <a:xfrm>
              <a:off x="5135991" y="2412034"/>
              <a:ext cx="19200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CO"/>
              </a:defPPr>
              <a:lvl1pPr algn="ctr">
                <a:defRPr sz="2400" b="1" i="0">
                  <a:solidFill>
                    <a:srgbClr val="30333B"/>
                  </a:solidFill>
                  <a:effectLst/>
                  <a:latin typeface="Lato" panose="020F0502020204030203" pitchFamily="34" charset="0"/>
                </a:defRPr>
              </a:lvl1pPr>
            </a:lstStyle>
            <a:p>
              <a:r>
                <a:rPr lang="es-MX" sz="1100" dirty="0"/>
                <a:t>P</a:t>
              </a:r>
              <a:r>
                <a:rPr lang="es-CO" sz="1100" dirty="0"/>
                <a:t>ara el reto, Me ENFOQUÉ,</a:t>
              </a:r>
            </a:p>
            <a:p>
              <a:r>
                <a:rPr lang="es-CO" sz="1100" dirty="0"/>
                <a:t> proactivamente,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004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Lato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Castaneda</dc:creator>
  <cp:lastModifiedBy>Valentina Castaneda</cp:lastModifiedBy>
  <cp:revision>12</cp:revision>
  <dcterms:created xsi:type="dcterms:W3CDTF">2025-04-15T11:55:48Z</dcterms:created>
  <dcterms:modified xsi:type="dcterms:W3CDTF">2025-04-15T12:56:44Z</dcterms:modified>
</cp:coreProperties>
</file>