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90" r:id="rId7"/>
    <p:sldId id="264" r:id="rId8"/>
    <p:sldId id="291" r:id="rId9"/>
    <p:sldId id="292" r:id="rId10"/>
    <p:sldId id="293" r:id="rId11"/>
    <p:sldId id="294" r:id="rId12"/>
    <p:sldId id="29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3204" autoAdjust="0"/>
  </p:normalViewPr>
  <p:slideViewPr>
    <p:cSldViewPr snapToGrid="0">
      <p:cViewPr varScale="1">
        <p:scale>
          <a:sx n="127" d="100"/>
          <a:sy n="127" d="100"/>
        </p:scale>
        <p:origin x="110" y="139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6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9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6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5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44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2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Programming Project: Expense Tracker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264695"/>
            <a:ext cx="6597650" cy="60900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buFontTx/>
              <a:buChar char="-"/>
            </a:pPr>
            <a:r>
              <a:rPr lang="en-US" sz="1600" dirty="0"/>
              <a:t>Flask general:</a:t>
            </a:r>
          </a:p>
          <a:p>
            <a:pPr marL="1200150" lvl="2" indent="-285750">
              <a:buFontTx/>
              <a:buChar char="-"/>
            </a:pPr>
            <a:r>
              <a:rPr lang="en-US" sz="1600" dirty="0"/>
              <a:t>https://www.digitalocean.com/community/tutorials/how-to-make-a-web-application-using-flask-in-python-3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RBAC:</a:t>
            </a:r>
          </a:p>
          <a:p>
            <a:pPr marL="1200150" lvl="2" indent="-285750">
              <a:buFontTx/>
              <a:buChar char="-"/>
            </a:pPr>
            <a:r>
              <a:rPr lang="en-US" sz="1600" dirty="0"/>
              <a:t>https://www.geeksforgeeks.org/flask-role-based-access-control/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Login and register pages:</a:t>
            </a:r>
          </a:p>
          <a:p>
            <a:pPr marL="1200150" lvl="2" indent="-285750">
              <a:buFontTx/>
              <a:buChar char="-"/>
            </a:pPr>
            <a:r>
              <a:rPr lang="en-US" sz="1600" dirty="0"/>
              <a:t>https://www.geeksforgeeks.org/login-and-registration-project-using-flask-and-mysql/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Show entries to user:</a:t>
            </a:r>
          </a:p>
          <a:p>
            <a:pPr marL="1200150" lvl="2" indent="-285750">
              <a:buFontTx/>
              <a:buChar char="-"/>
            </a:pPr>
            <a:r>
              <a:rPr lang="en-US" sz="1600" dirty="0"/>
              <a:t>https://blog.miguelgrinberg.com/post/beautiful-interactive-tables-for-your-flask-templates</a:t>
            </a:r>
          </a:p>
          <a:p>
            <a:pPr marL="742950" lvl="1" indent="-285750">
              <a:buFontTx/>
              <a:buChar char="-"/>
            </a:pP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7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  <a:p>
            <a:r>
              <a:rPr lang="en-US" dirty="0"/>
              <a:t>Division of work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694" y="544285"/>
            <a:ext cx="6594768" cy="3445329"/>
          </a:xfrm>
        </p:spPr>
        <p:txBody>
          <a:bodyPr>
            <a:normAutofit/>
          </a:bodyPr>
          <a:lstStyle/>
          <a:p>
            <a:r>
              <a:rPr lang="en-US" dirty="0" err="1"/>
              <a:t>ToDo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789" y="4130045"/>
            <a:ext cx="6594768" cy="19515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Placeholder 12" descr="Low angle view of tall buildings">
            <a:extLst>
              <a:ext uri="{FF2B5EF4-FFF2-40B4-BE49-F238E27FC236}">
                <a16:creationId xmlns:a16="http://schemas.microsoft.com/office/drawing/2014/main" id="{1DFE730E-30E7-DA99-A3EE-ACB889D16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3" r="43"/>
          <a:stretch/>
        </p:blipFill>
        <p:spPr>
          <a:xfrm>
            <a:off x="0" y="-1"/>
            <a:ext cx="4076118" cy="6096678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264695"/>
            <a:ext cx="6597650" cy="60900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/>
              <a:t>Backend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Database design (User table and Entries table)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Server running the program on Flask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User authentication and registration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Session control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Frontend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Login page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Registration page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User interface where the user interacts with the data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Questionable: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Need of admin account and admin view?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Data encryption? (Time constraints)</a:t>
            </a:r>
          </a:p>
          <a:p>
            <a:pPr marL="742950" lvl="1" indent="-285750">
              <a:buFontTx/>
              <a:buChar char="-"/>
            </a:pP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694" y="544285"/>
            <a:ext cx="6594768" cy="3445329"/>
          </a:xfrm>
        </p:spPr>
        <p:txBody>
          <a:bodyPr>
            <a:normAutofit/>
          </a:bodyPr>
          <a:lstStyle/>
          <a:p>
            <a:r>
              <a:rPr lang="en-US" dirty="0"/>
              <a:t>Division of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789" y="4130045"/>
            <a:ext cx="6594768" cy="19515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Placeholder 12" descr="Low angle view of tall buildings">
            <a:extLst>
              <a:ext uri="{FF2B5EF4-FFF2-40B4-BE49-F238E27FC236}">
                <a16:creationId xmlns:a16="http://schemas.microsoft.com/office/drawing/2014/main" id="{1DFE730E-30E7-DA99-A3EE-ACB889D16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3" r="43"/>
          <a:stretch/>
        </p:blipFill>
        <p:spPr>
          <a:xfrm>
            <a:off x="0" y="-1"/>
            <a:ext cx="4076118" cy="6096678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50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264695"/>
            <a:ext cx="6597650" cy="60900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buFontTx/>
              <a:buChar char="-"/>
            </a:pPr>
            <a:r>
              <a:rPr lang="en-US" sz="1600" dirty="0"/>
              <a:t>Pick your poison and favorites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7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694" y="544285"/>
            <a:ext cx="6594768" cy="3445329"/>
          </a:xfrm>
        </p:spPr>
        <p:txBody>
          <a:bodyPr>
            <a:normAutofit/>
          </a:bodyPr>
          <a:lstStyle/>
          <a:p>
            <a:r>
              <a:rPr lang="en-US" dirty="0"/>
              <a:t>Remarks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789" y="4130045"/>
            <a:ext cx="6594768" cy="19515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Placeholder 12" descr="Low angle view of tall buildings">
            <a:extLst>
              <a:ext uri="{FF2B5EF4-FFF2-40B4-BE49-F238E27FC236}">
                <a16:creationId xmlns:a16="http://schemas.microsoft.com/office/drawing/2014/main" id="{1DFE730E-30E7-DA99-A3EE-ACB889D16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3" r="43"/>
          <a:stretch/>
        </p:blipFill>
        <p:spPr>
          <a:xfrm>
            <a:off x="0" y="-1"/>
            <a:ext cx="4076118" cy="6096678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6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264695"/>
            <a:ext cx="6597650" cy="60900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buFontTx/>
              <a:buChar char="-"/>
            </a:pPr>
            <a:r>
              <a:rPr lang="en-US" sz="1600" dirty="0"/>
              <a:t>Whatever comes to mind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What do we want to achieve by Alpha release:</a:t>
            </a:r>
          </a:p>
          <a:p>
            <a:pPr marL="1200150" lvl="2" indent="-285750">
              <a:buFontTx/>
              <a:buChar char="-"/>
            </a:pPr>
            <a:r>
              <a:rPr lang="en-US" sz="1600" dirty="0"/>
              <a:t>Working POC (server, </a:t>
            </a:r>
            <a:r>
              <a:rPr lang="en-US" sz="1600"/>
              <a:t>quick UI)</a:t>
            </a: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0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694" y="544285"/>
            <a:ext cx="6594768" cy="3445329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789" y="4130045"/>
            <a:ext cx="6594768" cy="19515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Placeholder 12" descr="Low angle view of tall buildings">
            <a:extLst>
              <a:ext uri="{FF2B5EF4-FFF2-40B4-BE49-F238E27FC236}">
                <a16:creationId xmlns:a16="http://schemas.microsoft.com/office/drawing/2014/main" id="{1DFE730E-30E7-DA99-A3EE-ACB889D16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3" r="43"/>
          <a:stretch/>
        </p:blipFill>
        <p:spPr>
          <a:xfrm>
            <a:off x="0" y="-1"/>
            <a:ext cx="4076118" cy="6096678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487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{0151D9F7-864C-44BC-A771-4D00D1DE8A28}tf33968143_win32</Template>
  <TotalTime>20</TotalTime>
  <Words>171</Words>
  <Application>Microsoft Office PowerPoint</Application>
  <PresentationFormat>Widescreen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Custom</vt:lpstr>
      <vt:lpstr>Programming Project: Expense Tracker</vt:lpstr>
      <vt:lpstr>Agenda</vt:lpstr>
      <vt:lpstr>ToDo </vt:lpstr>
      <vt:lpstr>PowerPoint Presentation</vt:lpstr>
      <vt:lpstr>Division of work</vt:lpstr>
      <vt:lpstr>PowerPoint Presentation</vt:lpstr>
      <vt:lpstr>Remarks</vt:lpstr>
      <vt:lpstr>PowerPoint Presentation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Project: Expense Tracker</dc:title>
  <dc:creator>Esa Markus Jalmari Kontio</dc:creator>
  <cp:lastModifiedBy>Esa Markus Jalmari Kontio</cp:lastModifiedBy>
  <cp:revision>2</cp:revision>
  <dcterms:created xsi:type="dcterms:W3CDTF">2024-04-17T14:05:04Z</dcterms:created>
  <dcterms:modified xsi:type="dcterms:W3CDTF">2024-04-17T14:25:08Z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