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4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9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6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7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5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5" r:id="rId6"/>
    <p:sldLayoutId id="2147483780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ne on tarmac">
            <a:extLst>
              <a:ext uri="{FF2B5EF4-FFF2-40B4-BE49-F238E27FC236}">
                <a16:creationId xmlns:a16="http://schemas.microsoft.com/office/drawing/2014/main" id="{B88B3B70-2CA3-4242-8D05-7E76E79EF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389" b="113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A8165-978E-4E68-AB27-8DC26635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86B28-20F7-4E98-8F2F-31ADF5DCC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Elizabeth Earl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DSC 640-T302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Milestone 2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36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C7064-E93A-4BC3-9D88-CCD84033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44" y="4635442"/>
            <a:ext cx="6012568" cy="10397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Cancelled flights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37AD3-1758-4941-A6C1-56AF76B92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51" b="96646" l="3602" r="97983">
                        <a14:foregroundMark x1="1729" y1="3983" x2="92219" y2="56394"/>
                        <a14:foregroundMark x1="92219" y1="56394" x2="94656" y2="79444"/>
                        <a14:foregroundMark x1="94827" y1="89134" x2="4611" y2="92872"/>
                        <a14:foregroundMark x1="4611" y1="92872" x2="5476" y2="13627"/>
                        <a14:foregroundMark x1="5476" y1="13627" x2="36455" y2="8805"/>
                        <a14:foregroundMark x1="36455" y1="8805" x2="79539" y2="14046"/>
                        <a14:foregroundMark x1="79539" y1="14046" x2="93084" y2="7338"/>
                        <a14:foregroundMark x1="93084" y1="7338" x2="91643" y2="50943"/>
                        <a14:foregroundMark x1="91643" y1="50943" x2="25360" y2="83648"/>
                        <a14:foregroundMark x1="25360" y1="83648" x2="9942" y2="76730"/>
                        <a14:foregroundMark x1="9942" y1="76730" x2="25937" y2="40881"/>
                        <a14:foregroundMark x1="25937" y1="40881" x2="51009" y2="18449"/>
                        <a14:foregroundMark x1="51009" y1="18449" x2="72046" y2="30608"/>
                        <a14:foregroundMark x1="72046" y1="30608" x2="54755" y2="63312"/>
                        <a14:foregroundMark x1="54755" y1="63312" x2="24207" y2="62474"/>
                        <a14:foregroundMark x1="24207" y1="62474" x2="48127" y2="48637"/>
                        <a14:foregroundMark x1="48127" y1="48637" x2="30980" y2="53040"/>
                        <a14:foregroundMark x1="30980" y1="53040" x2="40922" y2="44235"/>
                        <a14:foregroundMark x1="40922" y1="44235" x2="47983" y2="28721"/>
                        <a14:foregroundMark x1="47983" y1="28721" x2="66427" y2="55346"/>
                        <a14:foregroundMark x1="66427" y1="55346" x2="42795" y2="53878"/>
                        <a14:foregroundMark x1="42795" y1="53878" x2="58357" y2="73795"/>
                        <a14:foregroundMark x1="58357" y1="73795" x2="53170" y2="75891"/>
                        <a14:foregroundMark x1="96398" y1="5031" x2="97702" y2="75912"/>
                        <a14:foregroundMark x1="97736" y1="92274" x2="96686" y2="96855"/>
                        <a14:foregroundMark x1="4611" y1="96855" x2="10519" y2="26834"/>
                        <a14:foregroundMark x1="10519" y1="26834" x2="6484" y2="9015"/>
                        <a14:foregroundMark x1="6484" y1="9015" x2="3746" y2="87002"/>
                        <a14:foregroundMark x1="4755" y1="6499" x2="39049" y2="5031"/>
                        <a14:foregroundMark x1="39049" y1="5031" x2="77810" y2="7338"/>
                        <a14:foregroundMark x1="77810" y1="7338" x2="94669" y2="5451"/>
                        <a14:foregroundMark x1="5764" y1="6499" x2="4035" y2="19287"/>
                        <a14:foregroundMark x1="33718" y1="95388" x2="44524" y2="96646"/>
                        <a14:foregroundMark x1="44524" y1="96646" x2="94669" y2="92662"/>
                        <a14:foregroundMark x1="94669" y1="92662" x2="94669" y2="89518"/>
                        <a14:backgroundMark x1="98127" y1="82180" x2="98127" y2="80713"/>
                        <a14:backgroundMark x1="98271" y1="75891" x2="98559" y2="922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907" y="844804"/>
            <a:ext cx="5281291" cy="3629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68EA8-AF17-47E5-87BB-550AA15A75CC}"/>
              </a:ext>
            </a:extLst>
          </p:cNvPr>
          <p:cNvSpPr txBox="1"/>
          <p:nvPr/>
        </p:nvSpPr>
        <p:spPr>
          <a:xfrm>
            <a:off x="7751711" y="1353741"/>
            <a:ext cx="3679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based on all airlines departing from LAX during the winter Holiday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 less than 60 flights were cancelled throughout all flights leaving LAX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due to the fact Pilots were being paid less in 2015 vs 2017 (where the least number of flights were cancelled)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3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D8D25-5DB5-4235-AC2F-37FB0D9E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94460"/>
            <a:ext cx="4512733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Higher pay =</a:t>
            </a:r>
            <a:br>
              <a:rPr lang="en-US" sz="3100" dirty="0"/>
            </a:br>
            <a:r>
              <a:rPr lang="en-US" sz="3100" dirty="0"/>
              <a:t>Less flights cancelled = Safer airplanes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98CE6-BCE1-49F5-8A2F-D6EE20C08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Wage incentives can push people to go to work thus positively impacting flight data </a:t>
            </a:r>
            <a:endParaRPr lang="en-US"/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If the public sees a low number of flights being cancelled on major holidays the are more likely to trust airplane’s safety</a:t>
            </a: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53B8DDC4-AC7C-45A2-9DCB-6F3383F4B7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70" b="1370"/>
          <a:stretch/>
        </p:blipFill>
        <p:spPr>
          <a:xfrm>
            <a:off x="5281024" y="614510"/>
            <a:ext cx="6267509" cy="5274461"/>
          </a:xfrm>
        </p:spPr>
      </p:pic>
    </p:spTree>
    <p:extLst>
      <p:ext uri="{BB962C8B-B14F-4D97-AF65-F5344CB8AC3E}">
        <p14:creationId xmlns:p14="http://schemas.microsoft.com/office/powerpoint/2010/main" val="342570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1DA8B-C9E9-4928-90D6-E6680BC904FE}"/>
              </a:ext>
            </a:extLst>
          </p:cNvPr>
          <p:cNvSpPr txBox="1"/>
          <p:nvPr/>
        </p:nvSpPr>
        <p:spPr>
          <a:xfrm>
            <a:off x="495283" y="5122902"/>
            <a:ext cx="1120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Overall, we have more flights being completed which indicated people are trusting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When we see the big picture, cancelled flights are almost nonexistent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So why are people still afraid of air travel versus all other types?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948C3E-78BC-4CDB-AF6D-84330828C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17" b="5189"/>
          <a:stretch/>
        </p:blipFill>
        <p:spPr>
          <a:xfrm>
            <a:off x="2044683" y="116665"/>
            <a:ext cx="7835917" cy="47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6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8F37C-B4D6-413B-B92E-6A8EF3D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Inconvenience versus fear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6F397-846E-44EE-88DA-063457113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33524"/>
            <a:ext cx="3448259" cy="3342747"/>
          </a:xfrm>
        </p:spPr>
        <p:txBody>
          <a:bodyPr vert="horz" lIns="0" tIns="45720" rIns="0" bIns="4572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Consider the idea that people may not fear air travel but rather see it as an inconvenience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 average we see more flights arriving late than those departing late. We assume this causes an inconvenience to passengers who perhaps have connecting flights.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Late arrivals causes missed flights which leads to the number of passengers in flights to fall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41D506B5-2365-4F60-A331-ED9E555196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60" r="660"/>
          <a:stretch/>
        </p:blipFill>
        <p:spPr>
          <a:xfrm>
            <a:off x="4641791" y="1250950"/>
            <a:ext cx="7072102" cy="4356100"/>
          </a:xfrm>
        </p:spPr>
      </p:pic>
    </p:spTree>
    <p:extLst>
      <p:ext uri="{BB962C8B-B14F-4D97-AF65-F5344CB8AC3E}">
        <p14:creationId xmlns:p14="http://schemas.microsoft.com/office/powerpoint/2010/main" val="245492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B4171-6504-4A7C-AE01-70EF1BA9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Finding the cause</a:t>
            </a:r>
          </a:p>
        </p:txBody>
      </p:sp>
      <p:pic>
        <p:nvPicPr>
          <p:cNvPr id="13" name="Picture 4" descr="Fatalities by airline">
            <a:extLst>
              <a:ext uri="{FF2B5EF4-FFF2-40B4-BE49-F238E27FC236}">
                <a16:creationId xmlns:a16="http://schemas.microsoft.com/office/drawing/2014/main" id="{D1CFC21B-B471-42E0-BB02-A95500A60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051" y="634946"/>
            <a:ext cx="5869629" cy="51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AECFB-4B52-4EFD-A6F6-58CB98E7E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418261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Unfortunately, American airlines is part of the major airlines with a high number of fatalities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may not have as many accidents, but the number of fatalities is greater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must look into  whether this is down to  the spaces available in our planes versus other airlines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10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A8A01-B2E7-4390-8B17-11F158AD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/>
              <a:t>What are the most common plane types in accidents?</a:t>
            </a:r>
            <a:br>
              <a:rPr lang="en-US" sz="2500"/>
            </a:br>
            <a:endParaRPr lang="en-US" sz="25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D9448-C5E3-42AD-BCC6-F2B0F0BE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dirty="0"/>
              <a:t>The aircraft most used when a fatal accident occur is the Douglas DC-3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dirty="0"/>
              <a:t>Douglas DC-3 was used mostly in World War II which is not a commercial plane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dirty="0"/>
              <a:t>We use this example of data to raise the idea that perhaps the public is believing information about airplane accidents that have nothing to do with them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dirty="0"/>
              <a:t>A noncommercial plane such as the Douglas DC- 3 will have a high number of fatalities because of the situation it was used in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300" dirty="0"/>
              <a:t>False information raises unnecessary fear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300" dirty="0"/>
          </a:p>
        </p:txBody>
      </p:sp>
      <p:pic>
        <p:nvPicPr>
          <p:cNvPr id="17" name="Picture 1" descr="Count of Date by planeType">
            <a:extLst>
              <a:ext uri="{FF2B5EF4-FFF2-40B4-BE49-F238E27FC236}">
                <a16:creationId xmlns:a16="http://schemas.microsoft.com/office/drawing/2014/main" id="{D8795E75-0780-4DFC-86BE-1E11F2D5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8200" y="782051"/>
            <a:ext cx="7574209" cy="52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145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672</TotalTime>
  <Words>358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Sagona Book</vt:lpstr>
      <vt:lpstr>Sagona ExtraLight</vt:lpstr>
      <vt:lpstr>RetrospectVTI</vt:lpstr>
      <vt:lpstr>Airline safety</vt:lpstr>
      <vt:lpstr>Cancelled flights</vt:lpstr>
      <vt:lpstr>Higher pay = Less flights cancelled = Safer airplanes</vt:lpstr>
      <vt:lpstr>PowerPoint Presentation</vt:lpstr>
      <vt:lpstr>Inconvenience versus fear </vt:lpstr>
      <vt:lpstr>Finding the cause</vt:lpstr>
      <vt:lpstr>What are the most common plane types in accidents?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Elizabeth Earl</dc:creator>
  <cp:lastModifiedBy>Elizabeth Earl</cp:lastModifiedBy>
  <cp:revision>13</cp:revision>
  <dcterms:created xsi:type="dcterms:W3CDTF">2021-10-05T23:02:15Z</dcterms:created>
  <dcterms:modified xsi:type="dcterms:W3CDTF">2021-10-09T06:39:04Z</dcterms:modified>
</cp:coreProperties>
</file>