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sldIdLst>
    <p:sldId id="257"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F9BC53-7F45-4C54-8C6E-3C2A9DC70715}" v="77" dt="2022-03-03T20:17:08.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145" autoAdjust="0"/>
  </p:normalViewPr>
  <p:slideViewPr>
    <p:cSldViewPr snapToGrid="0">
      <p:cViewPr>
        <p:scale>
          <a:sx n="58" d="100"/>
          <a:sy n="58" d="100"/>
        </p:scale>
        <p:origin x="2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 E" userId="300f7a6391b6ff5f" providerId="LiveId" clId="{7AF9BC53-7F45-4C54-8C6E-3C2A9DC70715}"/>
    <pc:docChg chg="undo custSel addSld modSld sldOrd">
      <pc:chgData name="E E" userId="300f7a6391b6ff5f" providerId="LiveId" clId="{7AF9BC53-7F45-4C54-8C6E-3C2A9DC70715}" dt="2022-03-03T20:58:21.207" v="5886" actId="26606"/>
      <pc:docMkLst>
        <pc:docMk/>
      </pc:docMkLst>
      <pc:sldChg chg="delSp modSp mod delAnim">
        <pc:chgData name="E E" userId="300f7a6391b6ff5f" providerId="LiveId" clId="{7AF9BC53-7F45-4C54-8C6E-3C2A9DC70715}" dt="2022-03-03T20:36:46.455" v="5853" actId="478"/>
        <pc:sldMkLst>
          <pc:docMk/>
          <pc:sldMk cId="2188543780" sldId="257"/>
        </pc:sldMkLst>
        <pc:spChg chg="mod">
          <ac:chgData name="E E" userId="300f7a6391b6ff5f" providerId="LiveId" clId="{7AF9BC53-7F45-4C54-8C6E-3C2A9DC70715}" dt="2022-03-03T06:02:45.835" v="4841" actId="14100"/>
          <ac:spMkLst>
            <pc:docMk/>
            <pc:sldMk cId="2188543780" sldId="257"/>
            <ac:spMk id="4" creationId="{BCEA1442-4B23-4F36-8662-E07D99DE545B}"/>
          </ac:spMkLst>
        </pc:spChg>
        <pc:spChg chg="mod">
          <ac:chgData name="E E" userId="300f7a6391b6ff5f" providerId="LiveId" clId="{7AF9BC53-7F45-4C54-8C6E-3C2A9DC70715}" dt="2022-03-03T06:02:57.253" v="4858" actId="20577"/>
          <ac:spMkLst>
            <pc:docMk/>
            <pc:sldMk cId="2188543780" sldId="257"/>
            <ac:spMk id="5" creationId="{18F87619-CF0B-41E2-AEC0-BDADB898B36F}"/>
          </ac:spMkLst>
        </pc:spChg>
        <pc:picChg chg="del">
          <ac:chgData name="E E" userId="300f7a6391b6ff5f" providerId="LiveId" clId="{7AF9BC53-7F45-4C54-8C6E-3C2A9DC70715}" dt="2022-03-03T20:36:46.455" v="5853" actId="478"/>
          <ac:picMkLst>
            <pc:docMk/>
            <pc:sldMk cId="2188543780" sldId="257"/>
            <ac:picMk id="2" creationId="{33E4C23D-118C-4DC9-AAAE-D341D13CE9BE}"/>
          </ac:picMkLst>
        </pc:picChg>
      </pc:sldChg>
      <pc:sldChg chg="addSp delSp modSp new mod setBg modClrScheme addAnim delAnim setClrOvrMap chgLayout modNotesTx">
        <pc:chgData name="E E" userId="300f7a6391b6ff5f" providerId="LiveId" clId="{7AF9BC53-7F45-4C54-8C6E-3C2A9DC70715}" dt="2022-03-03T20:36:53.990" v="5854" actId="478"/>
        <pc:sldMkLst>
          <pc:docMk/>
          <pc:sldMk cId="511994893" sldId="258"/>
        </pc:sldMkLst>
        <pc:spChg chg="add mod">
          <ac:chgData name="E E" userId="300f7a6391b6ff5f" providerId="LiveId" clId="{7AF9BC53-7F45-4C54-8C6E-3C2A9DC70715}" dt="2022-02-08T01:40:56.086" v="305" actId="26606"/>
          <ac:spMkLst>
            <pc:docMk/>
            <pc:sldMk cId="511994893" sldId="258"/>
            <ac:spMk id="2" creationId="{EA274AA5-4BCC-456D-A1D8-DAC0C212E1CE}"/>
          </ac:spMkLst>
        </pc:spChg>
        <pc:spChg chg="add mod">
          <ac:chgData name="E E" userId="300f7a6391b6ff5f" providerId="LiveId" clId="{7AF9BC53-7F45-4C54-8C6E-3C2A9DC70715}" dt="2022-02-08T01:43:47.094" v="760" actId="313"/>
          <ac:spMkLst>
            <pc:docMk/>
            <pc:sldMk cId="511994893" sldId="258"/>
            <ac:spMk id="3" creationId="{CC96DF25-1F33-4FC4-8E2A-18F95033CF42}"/>
          </ac:spMkLst>
        </pc:spChg>
        <pc:spChg chg="add del">
          <ac:chgData name="E E" userId="300f7a6391b6ff5f" providerId="LiveId" clId="{7AF9BC53-7F45-4C54-8C6E-3C2A9DC70715}" dt="2022-02-08T01:40:56.086" v="305" actId="26606"/>
          <ac:spMkLst>
            <pc:docMk/>
            <pc:sldMk cId="511994893" sldId="258"/>
            <ac:spMk id="8" creationId="{089A69AF-D57B-49B4-886C-D4A5DC194421}"/>
          </ac:spMkLst>
        </pc:spChg>
        <pc:spChg chg="add del">
          <ac:chgData name="E E" userId="300f7a6391b6ff5f" providerId="LiveId" clId="{7AF9BC53-7F45-4C54-8C6E-3C2A9DC70715}" dt="2022-02-08T01:40:56.086" v="305" actId="26606"/>
          <ac:spMkLst>
            <pc:docMk/>
            <pc:sldMk cId="511994893" sldId="258"/>
            <ac:spMk id="10" creationId="{CABDC08D-6093-4397-92D4-54D00E2BB1C2}"/>
          </ac:spMkLst>
        </pc:spChg>
        <pc:spChg chg="add">
          <ac:chgData name="E E" userId="300f7a6391b6ff5f" providerId="LiveId" clId="{7AF9BC53-7F45-4C54-8C6E-3C2A9DC70715}" dt="2022-02-08T01:40:56.086" v="305" actId="26606"/>
          <ac:spMkLst>
            <pc:docMk/>
            <pc:sldMk cId="511994893" sldId="258"/>
            <ac:spMk id="15" creationId="{089A69AF-D57B-49B4-886C-D4A5DC194421}"/>
          </ac:spMkLst>
        </pc:spChg>
        <pc:spChg chg="add">
          <ac:chgData name="E E" userId="300f7a6391b6ff5f" providerId="LiveId" clId="{7AF9BC53-7F45-4C54-8C6E-3C2A9DC70715}" dt="2022-02-08T01:40:56.086" v="305" actId="26606"/>
          <ac:spMkLst>
            <pc:docMk/>
            <pc:sldMk cId="511994893" sldId="258"/>
            <ac:spMk id="17" creationId="{CABDC08D-6093-4397-92D4-54D00E2BB1C2}"/>
          </ac:spMkLst>
        </pc:spChg>
        <pc:picChg chg="del">
          <ac:chgData name="E E" userId="300f7a6391b6ff5f" providerId="LiveId" clId="{7AF9BC53-7F45-4C54-8C6E-3C2A9DC70715}" dt="2022-03-03T20:36:53.990" v="5854" actId="478"/>
          <ac:picMkLst>
            <pc:docMk/>
            <pc:sldMk cId="511994893" sldId="258"/>
            <ac:picMk id="4" creationId="{B20DA925-08E9-4C91-AF59-392F42F29A4F}"/>
          </ac:picMkLst>
        </pc:picChg>
      </pc:sldChg>
      <pc:sldChg chg="addSp delSp modSp new mod setBg setClrOvrMap">
        <pc:chgData name="E E" userId="300f7a6391b6ff5f" providerId="LiveId" clId="{7AF9BC53-7F45-4C54-8C6E-3C2A9DC70715}" dt="2022-02-10T02:01:43.644" v="1426" actId="20577"/>
        <pc:sldMkLst>
          <pc:docMk/>
          <pc:sldMk cId="3575275763" sldId="259"/>
        </pc:sldMkLst>
        <pc:spChg chg="mod">
          <ac:chgData name="E E" userId="300f7a6391b6ff5f" providerId="LiveId" clId="{7AF9BC53-7F45-4C54-8C6E-3C2A9DC70715}" dt="2022-02-08T01:45:12.591" v="817" actId="26606"/>
          <ac:spMkLst>
            <pc:docMk/>
            <pc:sldMk cId="3575275763" sldId="259"/>
            <ac:spMk id="2" creationId="{0EBB54E4-0B67-4BBC-BF79-627AE90DF308}"/>
          </ac:spMkLst>
        </pc:spChg>
        <pc:spChg chg="mod">
          <ac:chgData name="E E" userId="300f7a6391b6ff5f" providerId="LiveId" clId="{7AF9BC53-7F45-4C54-8C6E-3C2A9DC70715}" dt="2022-02-10T02:01:43.644" v="1426" actId="20577"/>
          <ac:spMkLst>
            <pc:docMk/>
            <pc:sldMk cId="3575275763" sldId="259"/>
            <ac:spMk id="3" creationId="{7F7D7D71-967F-4A5E-A43E-B390D2A93509}"/>
          </ac:spMkLst>
        </pc:spChg>
        <pc:spChg chg="add del">
          <ac:chgData name="E E" userId="300f7a6391b6ff5f" providerId="LiveId" clId="{7AF9BC53-7F45-4C54-8C6E-3C2A9DC70715}" dt="2022-02-08T01:45:12.591" v="817" actId="26606"/>
          <ac:spMkLst>
            <pc:docMk/>
            <pc:sldMk cId="3575275763" sldId="259"/>
            <ac:spMk id="8" creationId="{0B9607A7-C194-45C1-9EA4-D513E02DCF36}"/>
          </ac:spMkLst>
        </pc:spChg>
        <pc:spChg chg="add del">
          <ac:chgData name="E E" userId="300f7a6391b6ff5f" providerId="LiveId" clId="{7AF9BC53-7F45-4C54-8C6E-3C2A9DC70715}" dt="2022-02-08T01:45:12.591" v="817" actId="26606"/>
          <ac:spMkLst>
            <pc:docMk/>
            <pc:sldMk cId="3575275763" sldId="259"/>
            <ac:spMk id="10" creationId="{CBFF659F-D040-4A67-B951-3D6D61BB1FDE}"/>
          </ac:spMkLst>
        </pc:spChg>
        <pc:spChg chg="add">
          <ac:chgData name="E E" userId="300f7a6391b6ff5f" providerId="LiveId" clId="{7AF9BC53-7F45-4C54-8C6E-3C2A9DC70715}" dt="2022-02-08T01:45:12.591" v="817" actId="26606"/>
          <ac:spMkLst>
            <pc:docMk/>
            <pc:sldMk cId="3575275763" sldId="259"/>
            <ac:spMk id="15" creationId="{F1E0D4A3-ECB8-4689-ABDB-9CE848CE83B9}"/>
          </ac:spMkLst>
        </pc:spChg>
        <pc:spChg chg="add">
          <ac:chgData name="E E" userId="300f7a6391b6ff5f" providerId="LiveId" clId="{7AF9BC53-7F45-4C54-8C6E-3C2A9DC70715}" dt="2022-02-08T01:45:12.591" v="817" actId="26606"/>
          <ac:spMkLst>
            <pc:docMk/>
            <pc:sldMk cId="3575275763" sldId="259"/>
            <ac:spMk id="17" creationId="{8854772B-9C8F-4037-89E0-3A45208AB395}"/>
          </ac:spMkLst>
        </pc:spChg>
      </pc:sldChg>
      <pc:sldChg chg="addSp delSp modSp new mod setBg">
        <pc:chgData name="E E" userId="300f7a6391b6ff5f" providerId="LiveId" clId="{7AF9BC53-7F45-4C54-8C6E-3C2A9DC70715}" dt="2022-02-10T02:35:55.064" v="2064" actId="14"/>
        <pc:sldMkLst>
          <pc:docMk/>
          <pc:sldMk cId="1421131632" sldId="260"/>
        </pc:sldMkLst>
        <pc:spChg chg="mod">
          <ac:chgData name="E E" userId="300f7a6391b6ff5f" providerId="LiveId" clId="{7AF9BC53-7F45-4C54-8C6E-3C2A9DC70715}" dt="2022-02-10T02:28:05.335" v="1725" actId="1076"/>
          <ac:spMkLst>
            <pc:docMk/>
            <pc:sldMk cId="1421131632" sldId="260"/>
            <ac:spMk id="2" creationId="{9E420121-9254-4333-894A-3012B4DAB0E9}"/>
          </ac:spMkLst>
        </pc:spChg>
        <pc:spChg chg="del">
          <ac:chgData name="E E" userId="300f7a6391b6ff5f" providerId="LiveId" clId="{7AF9BC53-7F45-4C54-8C6E-3C2A9DC70715}" dt="2022-02-10T02:22:13.502" v="1469" actId="22"/>
          <ac:spMkLst>
            <pc:docMk/>
            <pc:sldMk cId="1421131632" sldId="260"/>
            <ac:spMk id="3" creationId="{77651CA3-5EF3-44A3-9323-C8043EF712C1}"/>
          </ac:spMkLst>
        </pc:spChg>
        <pc:spChg chg="add mod">
          <ac:chgData name="E E" userId="300f7a6391b6ff5f" providerId="LiveId" clId="{7AF9BC53-7F45-4C54-8C6E-3C2A9DC70715}" dt="2022-02-10T02:28:12.074" v="1726" actId="1076"/>
          <ac:spMkLst>
            <pc:docMk/>
            <pc:sldMk cId="1421131632" sldId="260"/>
            <ac:spMk id="6" creationId="{EFCBBB49-2E72-4B43-936F-BD64B054DD92}"/>
          </ac:spMkLst>
        </pc:spChg>
        <pc:spChg chg="add mod">
          <ac:chgData name="E E" userId="300f7a6391b6ff5f" providerId="LiveId" clId="{7AF9BC53-7F45-4C54-8C6E-3C2A9DC70715}" dt="2022-02-10T02:35:55.064" v="2064" actId="14"/>
          <ac:spMkLst>
            <pc:docMk/>
            <pc:sldMk cId="1421131632" sldId="260"/>
            <ac:spMk id="9" creationId="{6E365DD5-C0B3-4BC2-8436-74DD14FEFC52}"/>
          </ac:spMkLst>
        </pc:spChg>
        <pc:picChg chg="add mod ord">
          <ac:chgData name="E E" userId="300f7a6391b6ff5f" providerId="LiveId" clId="{7AF9BC53-7F45-4C54-8C6E-3C2A9DC70715}" dt="2022-02-10T02:25:12.297" v="1534" actId="14100"/>
          <ac:picMkLst>
            <pc:docMk/>
            <pc:sldMk cId="1421131632" sldId="260"/>
            <ac:picMk id="5" creationId="{5161F177-E177-415D-9C43-B74D9A1C233F}"/>
          </ac:picMkLst>
        </pc:picChg>
      </pc:sldChg>
      <pc:sldChg chg="addSp delSp modSp new mod setBg setClrOvrMap">
        <pc:chgData name="E E" userId="300f7a6391b6ff5f" providerId="LiveId" clId="{7AF9BC53-7F45-4C54-8C6E-3C2A9DC70715}" dt="2022-02-12T06:45:28.236" v="2949" actId="20577"/>
        <pc:sldMkLst>
          <pc:docMk/>
          <pc:sldMk cId="2883884738" sldId="261"/>
        </pc:sldMkLst>
        <pc:spChg chg="mod">
          <ac:chgData name="E E" userId="300f7a6391b6ff5f" providerId="LiveId" clId="{7AF9BC53-7F45-4C54-8C6E-3C2A9DC70715}" dt="2022-02-12T06:41:10.262" v="2648" actId="1076"/>
          <ac:spMkLst>
            <pc:docMk/>
            <pc:sldMk cId="2883884738" sldId="261"/>
            <ac:spMk id="2" creationId="{C95ACEBB-3B87-407A-9AFD-6638E4E35EC5}"/>
          </ac:spMkLst>
        </pc:spChg>
        <pc:spChg chg="del mod">
          <ac:chgData name="E E" userId="300f7a6391b6ff5f" providerId="LiveId" clId="{7AF9BC53-7F45-4C54-8C6E-3C2A9DC70715}" dt="2022-02-10T02:39:33.043" v="2069" actId="22"/>
          <ac:spMkLst>
            <pc:docMk/>
            <pc:sldMk cId="2883884738" sldId="261"/>
            <ac:spMk id="3" creationId="{8DA22794-F793-4453-9CFD-C3634405B31F}"/>
          </ac:spMkLst>
        </pc:spChg>
        <pc:spChg chg="add mod">
          <ac:chgData name="E E" userId="300f7a6391b6ff5f" providerId="LiveId" clId="{7AF9BC53-7F45-4C54-8C6E-3C2A9DC70715}" dt="2022-02-12T06:45:28.236" v="2949" actId="20577"/>
          <ac:spMkLst>
            <pc:docMk/>
            <pc:sldMk cId="2883884738" sldId="261"/>
            <ac:spMk id="3" creationId="{B796120C-2D2D-4624-810C-F86A4F7A9CC3}"/>
          </ac:spMkLst>
        </pc:spChg>
        <pc:spChg chg="add del">
          <ac:chgData name="E E" userId="300f7a6391b6ff5f" providerId="LiveId" clId="{7AF9BC53-7F45-4C54-8C6E-3C2A9DC70715}" dt="2022-02-10T02:51:25.661" v="2181" actId="26606"/>
          <ac:spMkLst>
            <pc:docMk/>
            <pc:sldMk cId="2883884738" sldId="261"/>
            <ac:spMk id="8" creationId="{35C44DBB-AD7C-4682-B258-6367305D207B}"/>
          </ac:spMkLst>
        </pc:spChg>
        <pc:spChg chg="add">
          <ac:chgData name="E E" userId="300f7a6391b6ff5f" providerId="LiveId" clId="{7AF9BC53-7F45-4C54-8C6E-3C2A9DC70715}" dt="2022-02-10T02:51:25.661" v="2181" actId="26606"/>
          <ac:spMkLst>
            <pc:docMk/>
            <pc:sldMk cId="2883884738" sldId="261"/>
            <ac:spMk id="15" creationId="{133F8CB7-795C-4272-9073-64D8CF97F220}"/>
          </ac:spMkLst>
        </pc:spChg>
        <pc:spChg chg="add">
          <ac:chgData name="E E" userId="300f7a6391b6ff5f" providerId="LiveId" clId="{7AF9BC53-7F45-4C54-8C6E-3C2A9DC70715}" dt="2022-02-10T02:51:25.661" v="2181" actId="26606"/>
          <ac:spMkLst>
            <pc:docMk/>
            <pc:sldMk cId="2883884738" sldId="261"/>
            <ac:spMk id="17" creationId="{9674F1F8-962D-4FF5-B378-D9D2FFDFD27E}"/>
          </ac:spMkLst>
        </pc:spChg>
        <pc:spChg chg="add">
          <ac:chgData name="E E" userId="300f7a6391b6ff5f" providerId="LiveId" clId="{7AF9BC53-7F45-4C54-8C6E-3C2A9DC70715}" dt="2022-02-10T02:51:25.661" v="2181" actId="26606"/>
          <ac:spMkLst>
            <pc:docMk/>
            <pc:sldMk cId="2883884738" sldId="261"/>
            <ac:spMk id="19" creationId="{C701CDB4-05E2-481A-9165-2455B6FE22A8}"/>
          </ac:spMkLst>
        </pc:spChg>
        <pc:spChg chg="add">
          <ac:chgData name="E E" userId="300f7a6391b6ff5f" providerId="LiveId" clId="{7AF9BC53-7F45-4C54-8C6E-3C2A9DC70715}" dt="2022-02-10T02:51:25.661" v="2181" actId="26606"/>
          <ac:spMkLst>
            <pc:docMk/>
            <pc:sldMk cId="2883884738" sldId="261"/>
            <ac:spMk id="21" creationId="{93C43E0F-EC0A-4928-BA40-42313C09961E}"/>
          </ac:spMkLst>
        </pc:spChg>
        <pc:picChg chg="add del">
          <ac:chgData name="E E" userId="300f7a6391b6ff5f" providerId="LiveId" clId="{7AF9BC53-7F45-4C54-8C6E-3C2A9DC70715}" dt="2022-02-10T02:39:31.104" v="2068" actId="22"/>
          <ac:picMkLst>
            <pc:docMk/>
            <pc:sldMk cId="2883884738" sldId="261"/>
            <ac:picMk id="5" creationId="{BE0CB28A-6311-4EF8-BDB4-4FCBBA925776}"/>
          </ac:picMkLst>
        </pc:picChg>
        <pc:picChg chg="add mod ord">
          <ac:chgData name="E E" userId="300f7a6391b6ff5f" providerId="LiveId" clId="{7AF9BC53-7F45-4C54-8C6E-3C2A9DC70715}" dt="2022-02-10T02:51:25.661" v="2181" actId="26606"/>
          <ac:picMkLst>
            <pc:docMk/>
            <pc:sldMk cId="2883884738" sldId="261"/>
            <ac:picMk id="7" creationId="{C840E202-F3FC-4A95-90D6-39E5C3EC7611}"/>
          </ac:picMkLst>
        </pc:picChg>
        <pc:cxnChg chg="add del">
          <ac:chgData name="E E" userId="300f7a6391b6ff5f" providerId="LiveId" clId="{7AF9BC53-7F45-4C54-8C6E-3C2A9DC70715}" dt="2022-02-10T02:51:25.661" v="2181" actId="26606"/>
          <ac:cxnSpMkLst>
            <pc:docMk/>
            <pc:sldMk cId="2883884738" sldId="261"/>
            <ac:cxnSpMk id="10" creationId="{A1CED323-FAF0-4E0B-8717-FC1F468A28FE}"/>
          </ac:cxnSpMkLst>
        </pc:cxnChg>
      </pc:sldChg>
      <pc:sldChg chg="addSp delSp modSp new mod setBg setClrOvrMap">
        <pc:chgData name="E E" userId="300f7a6391b6ff5f" providerId="LiveId" clId="{7AF9BC53-7F45-4C54-8C6E-3C2A9DC70715}" dt="2022-02-10T03:02:53.569" v="2637" actId="20577"/>
        <pc:sldMkLst>
          <pc:docMk/>
          <pc:sldMk cId="3228173128" sldId="262"/>
        </pc:sldMkLst>
        <pc:spChg chg="mod">
          <ac:chgData name="E E" userId="300f7a6391b6ff5f" providerId="LiveId" clId="{7AF9BC53-7F45-4C54-8C6E-3C2A9DC70715}" dt="2022-02-10T03:02:53.569" v="2637" actId="20577"/>
          <ac:spMkLst>
            <pc:docMk/>
            <pc:sldMk cId="3228173128" sldId="262"/>
            <ac:spMk id="2" creationId="{84BC9A6C-B0D3-44EB-948D-9399DBA3A13A}"/>
          </ac:spMkLst>
        </pc:spChg>
        <pc:spChg chg="del mod">
          <ac:chgData name="E E" userId="300f7a6391b6ff5f" providerId="LiveId" clId="{7AF9BC53-7F45-4C54-8C6E-3C2A9DC70715}" dt="2022-02-10T02:42:10.099" v="2072" actId="22"/>
          <ac:spMkLst>
            <pc:docMk/>
            <pc:sldMk cId="3228173128" sldId="262"/>
            <ac:spMk id="3" creationId="{30405E61-27B9-478A-A92D-F471B327A0ED}"/>
          </ac:spMkLst>
        </pc:spChg>
        <pc:spChg chg="add del">
          <ac:chgData name="E E" userId="300f7a6391b6ff5f" providerId="LiveId" clId="{7AF9BC53-7F45-4C54-8C6E-3C2A9DC70715}" dt="2022-02-10T02:42:29.789" v="2077" actId="26606"/>
          <ac:spMkLst>
            <pc:docMk/>
            <pc:sldMk cId="3228173128" sldId="262"/>
            <ac:spMk id="8" creationId="{F1E0D4A3-ECB8-4689-ABDB-9CE848CE83B9}"/>
          </ac:spMkLst>
        </pc:spChg>
        <pc:spChg chg="add del">
          <ac:chgData name="E E" userId="300f7a6391b6ff5f" providerId="LiveId" clId="{7AF9BC53-7F45-4C54-8C6E-3C2A9DC70715}" dt="2022-02-10T02:42:29.789" v="2077" actId="26606"/>
          <ac:spMkLst>
            <pc:docMk/>
            <pc:sldMk cId="3228173128" sldId="262"/>
            <ac:spMk id="10" creationId="{8854772B-9C8F-4037-89E0-3A45208AB395}"/>
          </ac:spMkLst>
        </pc:spChg>
        <pc:spChg chg="add del">
          <ac:chgData name="E E" userId="300f7a6391b6ff5f" providerId="LiveId" clId="{7AF9BC53-7F45-4C54-8C6E-3C2A9DC70715}" dt="2022-02-10T02:42:17.644" v="2074" actId="26606"/>
          <ac:spMkLst>
            <pc:docMk/>
            <pc:sldMk cId="3228173128" sldId="262"/>
            <ac:spMk id="14" creationId="{8FAF1A84-365A-4CED-B626-ACB620D0DA26}"/>
          </ac:spMkLst>
        </pc:spChg>
        <pc:spChg chg="add del">
          <ac:chgData name="E E" userId="300f7a6391b6ff5f" providerId="LiveId" clId="{7AF9BC53-7F45-4C54-8C6E-3C2A9DC70715}" dt="2022-02-10T02:42:17.644" v="2074" actId="26606"/>
          <ac:spMkLst>
            <pc:docMk/>
            <pc:sldMk cId="3228173128" sldId="262"/>
            <ac:spMk id="17" creationId="{A5BA3AE5-0FB8-4948-A421-5CEE1A5E8A61}"/>
          </ac:spMkLst>
        </pc:spChg>
        <pc:spChg chg="add del">
          <ac:chgData name="E E" userId="300f7a6391b6ff5f" providerId="LiveId" clId="{7AF9BC53-7F45-4C54-8C6E-3C2A9DC70715}" dt="2022-02-10T02:42:17.644" v="2074" actId="26606"/>
          <ac:spMkLst>
            <pc:docMk/>
            <pc:sldMk cId="3228173128" sldId="262"/>
            <ac:spMk id="19" creationId="{615FFFBF-F0D2-4BB8-BB9E-3ADC47E3B69A}"/>
          </ac:spMkLst>
        </pc:spChg>
        <pc:spChg chg="add del">
          <ac:chgData name="E E" userId="300f7a6391b6ff5f" providerId="LiveId" clId="{7AF9BC53-7F45-4C54-8C6E-3C2A9DC70715}" dt="2022-02-10T02:42:17.644" v="2074" actId="26606"/>
          <ac:spMkLst>
            <pc:docMk/>
            <pc:sldMk cId="3228173128" sldId="262"/>
            <ac:spMk id="21" creationId="{FD056B7E-FBD7-4858-966D-9C4DEDA7EF3C}"/>
          </ac:spMkLst>
        </pc:spChg>
        <pc:spChg chg="add del">
          <ac:chgData name="E E" userId="300f7a6391b6ff5f" providerId="LiveId" clId="{7AF9BC53-7F45-4C54-8C6E-3C2A9DC70715}" dt="2022-02-10T02:42:29.774" v="2076" actId="26606"/>
          <ac:spMkLst>
            <pc:docMk/>
            <pc:sldMk cId="3228173128" sldId="262"/>
            <ac:spMk id="23" creationId="{A416E3E5-5186-46A4-AFBD-337387D3163D}"/>
          </ac:spMkLst>
        </pc:spChg>
        <pc:spChg chg="add del">
          <ac:chgData name="E E" userId="300f7a6391b6ff5f" providerId="LiveId" clId="{7AF9BC53-7F45-4C54-8C6E-3C2A9DC70715}" dt="2022-02-10T02:42:29.774" v="2076" actId="26606"/>
          <ac:spMkLst>
            <pc:docMk/>
            <pc:sldMk cId="3228173128" sldId="262"/>
            <ac:spMk id="24" creationId="{7B8FAACC-353E-4F84-BA62-A5514185D9A9}"/>
          </ac:spMkLst>
        </pc:spChg>
        <pc:spChg chg="add del">
          <ac:chgData name="E E" userId="300f7a6391b6ff5f" providerId="LiveId" clId="{7AF9BC53-7F45-4C54-8C6E-3C2A9DC70715}" dt="2022-02-10T02:42:29.774" v="2076" actId="26606"/>
          <ac:spMkLst>
            <pc:docMk/>
            <pc:sldMk cId="3228173128" sldId="262"/>
            <ac:spMk id="25" creationId="{C4B36DA7-C0F8-4288-A948-8E75AB5D104F}"/>
          </ac:spMkLst>
        </pc:spChg>
        <pc:spChg chg="add del mod">
          <ac:chgData name="E E" userId="300f7a6391b6ff5f" providerId="LiveId" clId="{7AF9BC53-7F45-4C54-8C6E-3C2A9DC70715}" dt="2022-02-10T03:00:09.583" v="2572" actId="26606"/>
          <ac:spMkLst>
            <pc:docMk/>
            <pc:sldMk cId="3228173128" sldId="262"/>
            <ac:spMk id="27" creationId="{9BE685E4-A046-4546-927E-7D2172B4E29C}"/>
          </ac:spMkLst>
        </pc:spChg>
        <pc:spChg chg="add del">
          <ac:chgData name="E E" userId="300f7a6391b6ff5f" providerId="LiveId" clId="{7AF9BC53-7F45-4C54-8C6E-3C2A9DC70715}" dt="2022-02-10T03:00:09.583" v="2572" actId="26606"/>
          <ac:spMkLst>
            <pc:docMk/>
            <pc:sldMk cId="3228173128" sldId="262"/>
            <ac:spMk id="28" creationId="{E2DA8D37-1E70-450D-9D70-95873ABDC833}"/>
          </ac:spMkLst>
        </pc:spChg>
        <pc:spChg chg="add del">
          <ac:chgData name="E E" userId="300f7a6391b6ff5f" providerId="LiveId" clId="{7AF9BC53-7F45-4C54-8C6E-3C2A9DC70715}" dt="2022-02-10T03:00:09.583" v="2572" actId="26606"/>
          <ac:spMkLst>
            <pc:docMk/>
            <pc:sldMk cId="3228173128" sldId="262"/>
            <ac:spMk id="29" creationId="{D2E1CE80-9123-4F46-924D-C14DF534A985}"/>
          </ac:spMkLst>
        </pc:spChg>
        <pc:spChg chg="add del">
          <ac:chgData name="E E" userId="300f7a6391b6ff5f" providerId="LiveId" clId="{7AF9BC53-7F45-4C54-8C6E-3C2A9DC70715}" dt="2022-02-10T03:00:03.461" v="2569" actId="26606"/>
          <ac:spMkLst>
            <pc:docMk/>
            <pc:sldMk cId="3228173128" sldId="262"/>
            <ac:spMk id="31" creationId="{3F7D26C8-96ED-46E3-BD94-C1608C54C36B}"/>
          </ac:spMkLst>
        </pc:spChg>
        <pc:spChg chg="add del">
          <ac:chgData name="E E" userId="300f7a6391b6ff5f" providerId="LiveId" clId="{7AF9BC53-7F45-4C54-8C6E-3C2A9DC70715}" dt="2022-02-10T03:00:03.461" v="2569" actId="26606"/>
          <ac:spMkLst>
            <pc:docMk/>
            <pc:sldMk cId="3228173128" sldId="262"/>
            <ac:spMk id="32" creationId="{13EEA0A9-F720-41ED-8EBA-2A10A664FDE1}"/>
          </ac:spMkLst>
        </pc:spChg>
        <pc:spChg chg="add del">
          <ac:chgData name="E E" userId="300f7a6391b6ff5f" providerId="LiveId" clId="{7AF9BC53-7F45-4C54-8C6E-3C2A9DC70715}" dt="2022-02-10T03:00:03.461" v="2569" actId="26606"/>
          <ac:spMkLst>
            <pc:docMk/>
            <pc:sldMk cId="3228173128" sldId="262"/>
            <ac:spMk id="33" creationId="{03B27569-6089-4DC0-93E0-F3F6E1E93CC1}"/>
          </ac:spMkLst>
        </pc:spChg>
        <pc:spChg chg="add del">
          <ac:chgData name="E E" userId="300f7a6391b6ff5f" providerId="LiveId" clId="{7AF9BC53-7F45-4C54-8C6E-3C2A9DC70715}" dt="2022-02-10T02:59:40.348" v="2560" actId="26606"/>
          <ac:spMkLst>
            <pc:docMk/>
            <pc:sldMk cId="3228173128" sldId="262"/>
            <ac:spMk id="34" creationId="{3F7D26C8-96ED-46E3-BD94-C1608C54C36B}"/>
          </ac:spMkLst>
        </pc:spChg>
        <pc:spChg chg="add del">
          <ac:chgData name="E E" userId="300f7a6391b6ff5f" providerId="LiveId" clId="{7AF9BC53-7F45-4C54-8C6E-3C2A9DC70715}" dt="2022-02-10T02:59:40.348" v="2560" actId="26606"/>
          <ac:spMkLst>
            <pc:docMk/>
            <pc:sldMk cId="3228173128" sldId="262"/>
            <ac:spMk id="36" creationId="{13EEA0A9-F720-41ED-8EBA-2A10A664FDE1}"/>
          </ac:spMkLst>
        </pc:spChg>
        <pc:spChg chg="add del">
          <ac:chgData name="E E" userId="300f7a6391b6ff5f" providerId="LiveId" clId="{7AF9BC53-7F45-4C54-8C6E-3C2A9DC70715}" dt="2022-02-10T03:02:05.609" v="2623" actId="26606"/>
          <ac:spMkLst>
            <pc:docMk/>
            <pc:sldMk cId="3228173128" sldId="262"/>
            <ac:spMk id="37" creationId="{E2DA8D37-1E70-450D-9D70-95873ABDC833}"/>
          </ac:spMkLst>
        </pc:spChg>
        <pc:spChg chg="add del">
          <ac:chgData name="E E" userId="300f7a6391b6ff5f" providerId="LiveId" clId="{7AF9BC53-7F45-4C54-8C6E-3C2A9DC70715}" dt="2022-02-10T02:59:40.348" v="2560" actId="26606"/>
          <ac:spMkLst>
            <pc:docMk/>
            <pc:sldMk cId="3228173128" sldId="262"/>
            <ac:spMk id="38" creationId="{03B27569-6089-4DC0-93E0-F3F6E1E93CC1}"/>
          </ac:spMkLst>
        </pc:spChg>
        <pc:spChg chg="add del">
          <ac:chgData name="E E" userId="300f7a6391b6ff5f" providerId="LiveId" clId="{7AF9BC53-7F45-4C54-8C6E-3C2A9DC70715}" dt="2022-02-10T03:02:05.609" v="2623" actId="26606"/>
          <ac:spMkLst>
            <pc:docMk/>
            <pc:sldMk cId="3228173128" sldId="262"/>
            <ac:spMk id="39" creationId="{D2E1CE80-9123-4F46-924D-C14DF534A985}"/>
          </ac:spMkLst>
        </pc:spChg>
        <pc:graphicFrameChg chg="add mod ord modGraphic">
          <ac:chgData name="E E" userId="300f7a6391b6ff5f" providerId="LiveId" clId="{7AF9BC53-7F45-4C54-8C6E-3C2A9DC70715}" dt="2022-02-10T03:02:05.609" v="2623" actId="26606"/>
          <ac:graphicFrameMkLst>
            <pc:docMk/>
            <pc:sldMk cId="3228173128" sldId="262"/>
            <ac:graphicFrameMk id="35" creationId="{BE3BE9FD-90CC-477C-8F05-AF3CB2421AAE}"/>
          </ac:graphicFrameMkLst>
        </pc:graphicFrameChg>
        <pc:picChg chg="add del mod ord">
          <ac:chgData name="E E" userId="300f7a6391b6ff5f" providerId="LiveId" clId="{7AF9BC53-7F45-4C54-8C6E-3C2A9DC70715}" dt="2022-02-10T02:59:56.107" v="2567" actId="478"/>
          <ac:picMkLst>
            <pc:docMk/>
            <pc:sldMk cId="3228173128" sldId="262"/>
            <ac:picMk id="5" creationId="{AC2793DC-C498-413B-B25F-6A8688514EA3}"/>
          </ac:picMkLst>
        </pc:picChg>
        <pc:picChg chg="add del">
          <ac:chgData name="E E" userId="300f7a6391b6ff5f" providerId="LiveId" clId="{7AF9BC53-7F45-4C54-8C6E-3C2A9DC70715}" dt="2022-02-10T02:59:27.305" v="2556" actId="22"/>
          <ac:picMkLst>
            <pc:docMk/>
            <pc:sldMk cId="3228173128" sldId="262"/>
            <ac:picMk id="7" creationId="{52757206-8B84-41CB-A240-7F8832DA485D}"/>
          </ac:picMkLst>
        </pc:picChg>
        <pc:picChg chg="add del mod">
          <ac:chgData name="E E" userId="300f7a6391b6ff5f" providerId="LiveId" clId="{7AF9BC53-7F45-4C54-8C6E-3C2A9DC70715}" dt="2022-02-10T02:59:46.562" v="2563" actId="22"/>
          <ac:picMkLst>
            <pc:docMk/>
            <pc:sldMk cId="3228173128" sldId="262"/>
            <ac:picMk id="11" creationId="{0F495BB8-CBDC-4D19-B871-54779EF49B6D}"/>
          </ac:picMkLst>
        </pc:picChg>
        <pc:picChg chg="add mod">
          <ac:chgData name="E E" userId="300f7a6391b6ff5f" providerId="LiveId" clId="{7AF9BC53-7F45-4C54-8C6E-3C2A9DC70715}" dt="2022-02-10T03:02:05.609" v="2623" actId="26606"/>
          <ac:picMkLst>
            <pc:docMk/>
            <pc:sldMk cId="3228173128" sldId="262"/>
            <ac:picMk id="13" creationId="{1483E7C2-3837-492C-B081-EB2D7E1CBC81}"/>
          </ac:picMkLst>
        </pc:picChg>
      </pc:sldChg>
      <pc:sldChg chg="modSp new mod">
        <pc:chgData name="E E" userId="300f7a6391b6ff5f" providerId="LiveId" clId="{7AF9BC53-7F45-4C54-8C6E-3C2A9DC70715}" dt="2022-02-12T17:16:20.214" v="3699" actId="14"/>
        <pc:sldMkLst>
          <pc:docMk/>
          <pc:sldMk cId="3776569827" sldId="263"/>
        </pc:sldMkLst>
        <pc:spChg chg="mod">
          <ac:chgData name="E E" userId="300f7a6391b6ff5f" providerId="LiveId" clId="{7AF9BC53-7F45-4C54-8C6E-3C2A9DC70715}" dt="2022-02-12T17:11:46.197" v="3073" actId="20577"/>
          <ac:spMkLst>
            <pc:docMk/>
            <pc:sldMk cId="3776569827" sldId="263"/>
            <ac:spMk id="2" creationId="{05F03172-8BB4-4AEF-9875-531098671026}"/>
          </ac:spMkLst>
        </pc:spChg>
        <pc:spChg chg="mod">
          <ac:chgData name="E E" userId="300f7a6391b6ff5f" providerId="LiveId" clId="{7AF9BC53-7F45-4C54-8C6E-3C2A9DC70715}" dt="2022-02-12T17:16:20.214" v="3699" actId="14"/>
          <ac:spMkLst>
            <pc:docMk/>
            <pc:sldMk cId="3776569827" sldId="263"/>
            <ac:spMk id="3" creationId="{9C0A3562-6E8D-4E85-994C-1B4FA03DA273}"/>
          </ac:spMkLst>
        </pc:spChg>
      </pc:sldChg>
      <pc:sldChg chg="addSp delSp modSp new mod setBg setClrOvrMap">
        <pc:chgData name="E E" userId="300f7a6391b6ff5f" providerId="LiveId" clId="{7AF9BC53-7F45-4C54-8C6E-3C2A9DC70715}" dt="2022-02-12T17:33:07.949" v="4245" actId="20577"/>
        <pc:sldMkLst>
          <pc:docMk/>
          <pc:sldMk cId="3784317731" sldId="264"/>
        </pc:sldMkLst>
        <pc:spChg chg="mod">
          <ac:chgData name="E E" userId="300f7a6391b6ff5f" providerId="LiveId" clId="{7AF9BC53-7F45-4C54-8C6E-3C2A9DC70715}" dt="2022-02-12T17:31:01.573" v="3941" actId="14100"/>
          <ac:spMkLst>
            <pc:docMk/>
            <pc:sldMk cId="3784317731" sldId="264"/>
            <ac:spMk id="2" creationId="{707F5318-3145-4322-A985-8585A1B5CA8F}"/>
          </ac:spMkLst>
        </pc:spChg>
        <pc:spChg chg="del mod">
          <ac:chgData name="E E" userId="300f7a6391b6ff5f" providerId="LiveId" clId="{7AF9BC53-7F45-4C54-8C6E-3C2A9DC70715}" dt="2022-02-12T17:26:30.098" v="3751" actId="22"/>
          <ac:spMkLst>
            <pc:docMk/>
            <pc:sldMk cId="3784317731" sldId="264"/>
            <ac:spMk id="3" creationId="{398B925A-C28A-4251-9CE5-DD046AD27ADC}"/>
          </ac:spMkLst>
        </pc:spChg>
        <pc:spChg chg="add del">
          <ac:chgData name="E E" userId="300f7a6391b6ff5f" providerId="LiveId" clId="{7AF9BC53-7F45-4C54-8C6E-3C2A9DC70715}" dt="2022-02-12T17:26:41.343" v="3752" actId="26606"/>
          <ac:spMkLst>
            <pc:docMk/>
            <pc:sldMk cId="3784317731" sldId="264"/>
            <ac:spMk id="8" creationId="{F1E0D4A3-ECB8-4689-ABDB-9CE848CE83B9}"/>
          </ac:spMkLst>
        </pc:spChg>
        <pc:spChg chg="add del">
          <ac:chgData name="E E" userId="300f7a6391b6ff5f" providerId="LiveId" clId="{7AF9BC53-7F45-4C54-8C6E-3C2A9DC70715}" dt="2022-02-12T17:26:41.343" v="3752" actId="26606"/>
          <ac:spMkLst>
            <pc:docMk/>
            <pc:sldMk cId="3784317731" sldId="264"/>
            <ac:spMk id="10" creationId="{8854772B-9C8F-4037-89E0-3A45208AB395}"/>
          </ac:spMkLst>
        </pc:spChg>
        <pc:spChg chg="add del">
          <ac:chgData name="E E" userId="300f7a6391b6ff5f" providerId="LiveId" clId="{7AF9BC53-7F45-4C54-8C6E-3C2A9DC70715}" dt="2022-02-12T17:27:00.025" v="3756" actId="26606"/>
          <ac:spMkLst>
            <pc:docMk/>
            <pc:sldMk cId="3784317731" sldId="264"/>
            <ac:spMk id="15" creationId="{133F8CB7-795C-4272-9073-64D8CF97F220}"/>
          </ac:spMkLst>
        </pc:spChg>
        <pc:spChg chg="add del">
          <ac:chgData name="E E" userId="300f7a6391b6ff5f" providerId="LiveId" clId="{7AF9BC53-7F45-4C54-8C6E-3C2A9DC70715}" dt="2022-02-12T17:27:00.025" v="3756" actId="26606"/>
          <ac:spMkLst>
            <pc:docMk/>
            <pc:sldMk cId="3784317731" sldId="264"/>
            <ac:spMk id="17" creationId="{B7743172-17A8-4FA4-8434-B813E03B7665}"/>
          </ac:spMkLst>
        </pc:spChg>
        <pc:spChg chg="add del">
          <ac:chgData name="E E" userId="300f7a6391b6ff5f" providerId="LiveId" clId="{7AF9BC53-7F45-4C54-8C6E-3C2A9DC70715}" dt="2022-02-12T17:27:00.025" v="3756" actId="26606"/>
          <ac:spMkLst>
            <pc:docMk/>
            <pc:sldMk cId="3784317731" sldId="264"/>
            <ac:spMk id="19" creationId="{4CE1233C-FD2F-489E-BFDE-086F5FED6491}"/>
          </ac:spMkLst>
        </pc:spChg>
        <pc:spChg chg="add mod">
          <ac:chgData name="E E" userId="300f7a6391b6ff5f" providerId="LiveId" clId="{7AF9BC53-7F45-4C54-8C6E-3C2A9DC70715}" dt="2022-02-12T17:33:07.949" v="4245" actId="20577"/>
          <ac:spMkLst>
            <pc:docMk/>
            <pc:sldMk cId="3784317731" sldId="264"/>
            <ac:spMk id="23" creationId="{231E01CF-F2D8-44D1-9089-6D0999CB76F9}"/>
          </ac:spMkLst>
        </pc:spChg>
        <pc:spChg chg="add del">
          <ac:chgData name="E E" userId="300f7a6391b6ff5f" providerId="LiveId" clId="{7AF9BC53-7F45-4C54-8C6E-3C2A9DC70715}" dt="2022-02-12T17:27:00.021" v="3755" actId="26606"/>
          <ac:spMkLst>
            <pc:docMk/>
            <pc:sldMk cId="3784317731" sldId="264"/>
            <ac:spMk id="24" creationId="{133F8CB7-795C-4272-9073-64D8CF97F220}"/>
          </ac:spMkLst>
        </pc:spChg>
        <pc:spChg chg="add del">
          <ac:chgData name="E E" userId="300f7a6391b6ff5f" providerId="LiveId" clId="{7AF9BC53-7F45-4C54-8C6E-3C2A9DC70715}" dt="2022-02-12T17:27:00.021" v="3755" actId="26606"/>
          <ac:spMkLst>
            <pc:docMk/>
            <pc:sldMk cId="3784317731" sldId="264"/>
            <ac:spMk id="26" creationId="{79277119-B941-4A45-9322-FA2BC135DE62}"/>
          </ac:spMkLst>
        </pc:spChg>
        <pc:spChg chg="add del">
          <ac:chgData name="E E" userId="300f7a6391b6ff5f" providerId="LiveId" clId="{7AF9BC53-7F45-4C54-8C6E-3C2A9DC70715}" dt="2022-02-12T17:27:00.021" v="3755" actId="26606"/>
          <ac:spMkLst>
            <pc:docMk/>
            <pc:sldMk cId="3784317731" sldId="264"/>
            <ac:spMk id="28" creationId="{DFDB457D-F372-428B-A10D-41080EF9382A}"/>
          </ac:spMkLst>
        </pc:spChg>
        <pc:spChg chg="add">
          <ac:chgData name="E E" userId="300f7a6391b6ff5f" providerId="LiveId" clId="{7AF9BC53-7F45-4C54-8C6E-3C2A9DC70715}" dt="2022-02-12T17:27:00.025" v="3756" actId="26606"/>
          <ac:spMkLst>
            <pc:docMk/>
            <pc:sldMk cId="3784317731" sldId="264"/>
            <ac:spMk id="30" creationId="{A416E3E5-5186-46A4-AFBD-337387D3163D}"/>
          </ac:spMkLst>
        </pc:spChg>
        <pc:spChg chg="add">
          <ac:chgData name="E E" userId="300f7a6391b6ff5f" providerId="LiveId" clId="{7AF9BC53-7F45-4C54-8C6E-3C2A9DC70715}" dt="2022-02-12T17:27:00.025" v="3756" actId="26606"/>
          <ac:spMkLst>
            <pc:docMk/>
            <pc:sldMk cId="3784317731" sldId="264"/>
            <ac:spMk id="31" creationId="{7B8FAACC-353E-4F84-BA62-A5514185D9A9}"/>
          </ac:spMkLst>
        </pc:spChg>
        <pc:picChg chg="add mod ord modCrop">
          <ac:chgData name="E E" userId="300f7a6391b6ff5f" providerId="LiveId" clId="{7AF9BC53-7F45-4C54-8C6E-3C2A9DC70715}" dt="2022-02-12T17:27:00.025" v="3756" actId="26606"/>
          <ac:picMkLst>
            <pc:docMk/>
            <pc:sldMk cId="3784317731" sldId="264"/>
            <ac:picMk id="5" creationId="{FF1206F7-07E6-470B-BB7E-D90954005F0E}"/>
          </ac:picMkLst>
        </pc:picChg>
      </pc:sldChg>
      <pc:sldChg chg="modSp new mod ord">
        <pc:chgData name="E E" userId="300f7a6391b6ff5f" providerId="LiveId" clId="{7AF9BC53-7F45-4C54-8C6E-3C2A9DC70715}" dt="2022-03-03T06:23:41.990" v="5300" actId="20577"/>
        <pc:sldMkLst>
          <pc:docMk/>
          <pc:sldMk cId="911575381" sldId="265"/>
        </pc:sldMkLst>
        <pc:spChg chg="mod">
          <ac:chgData name="E E" userId="300f7a6391b6ff5f" providerId="LiveId" clId="{7AF9BC53-7F45-4C54-8C6E-3C2A9DC70715}" dt="2022-03-03T06:16:49.259" v="4875" actId="20577"/>
          <ac:spMkLst>
            <pc:docMk/>
            <pc:sldMk cId="911575381" sldId="265"/>
            <ac:spMk id="2" creationId="{8AE2721A-4FD2-4499-9FC0-424C93B2EC7C}"/>
          </ac:spMkLst>
        </pc:spChg>
        <pc:spChg chg="mod">
          <ac:chgData name="E E" userId="300f7a6391b6ff5f" providerId="LiveId" clId="{7AF9BC53-7F45-4C54-8C6E-3C2A9DC70715}" dt="2022-03-03T06:23:41.990" v="5300" actId="20577"/>
          <ac:spMkLst>
            <pc:docMk/>
            <pc:sldMk cId="911575381" sldId="265"/>
            <ac:spMk id="3" creationId="{E99AB089-22F8-40AE-922D-D3B0ED1701C9}"/>
          </ac:spMkLst>
        </pc:spChg>
      </pc:sldChg>
      <pc:sldChg chg="addSp delSp modSp new mod setBg setClrOvrMap">
        <pc:chgData name="E E" userId="300f7a6391b6ff5f" providerId="LiveId" clId="{7AF9BC53-7F45-4C54-8C6E-3C2A9DC70715}" dt="2022-03-03T06:27:21.421" v="5330" actId="20577"/>
        <pc:sldMkLst>
          <pc:docMk/>
          <pc:sldMk cId="3753980343" sldId="266"/>
        </pc:sldMkLst>
        <pc:spChg chg="mod">
          <ac:chgData name="E E" userId="300f7a6391b6ff5f" providerId="LiveId" clId="{7AF9BC53-7F45-4C54-8C6E-3C2A9DC70715}" dt="2022-03-03T06:27:21.421" v="5330" actId="20577"/>
          <ac:spMkLst>
            <pc:docMk/>
            <pc:sldMk cId="3753980343" sldId="266"/>
            <ac:spMk id="2" creationId="{D6FA2E4D-6E4E-4D0E-81F4-5C33DF6CA796}"/>
          </ac:spMkLst>
        </pc:spChg>
        <pc:spChg chg="add del">
          <ac:chgData name="E E" userId="300f7a6391b6ff5f" providerId="LiveId" clId="{7AF9BC53-7F45-4C54-8C6E-3C2A9DC70715}" dt="2022-03-03T06:26:52.610" v="5311" actId="22"/>
          <ac:spMkLst>
            <pc:docMk/>
            <pc:sldMk cId="3753980343" sldId="266"/>
            <ac:spMk id="3" creationId="{D52EA73D-25E9-4573-8C61-B5D44ECEF547}"/>
          </ac:spMkLst>
        </pc:spChg>
        <pc:spChg chg="add del">
          <ac:chgData name="E E" userId="300f7a6391b6ff5f" providerId="LiveId" clId="{7AF9BC53-7F45-4C54-8C6E-3C2A9DC70715}" dt="2022-03-03T06:27:13.051" v="5313" actId="26606"/>
          <ac:spMkLst>
            <pc:docMk/>
            <pc:sldMk cId="3753980343" sldId="266"/>
            <ac:spMk id="8" creationId="{E2264E67-6F59-4D8D-8E5F-8245B0FEAE76}"/>
          </ac:spMkLst>
        </pc:spChg>
        <pc:spChg chg="add del">
          <ac:chgData name="E E" userId="300f7a6391b6ff5f" providerId="LiveId" clId="{7AF9BC53-7F45-4C54-8C6E-3C2A9DC70715}" dt="2022-03-03T06:27:13.051" v="5313" actId="26606"/>
          <ac:spMkLst>
            <pc:docMk/>
            <pc:sldMk cId="3753980343" sldId="266"/>
            <ac:spMk id="9" creationId="{1FF8F2E1-90D9-40E1-BF85-03C6A70C24CE}"/>
          </ac:spMkLst>
        </pc:spChg>
        <pc:spChg chg="add del">
          <ac:chgData name="E E" userId="300f7a6391b6ff5f" providerId="LiveId" clId="{7AF9BC53-7F45-4C54-8C6E-3C2A9DC70715}" dt="2022-03-03T06:26:21.366" v="5310" actId="26606"/>
          <ac:spMkLst>
            <pc:docMk/>
            <pc:sldMk cId="3753980343" sldId="266"/>
            <ac:spMk id="10" creationId="{133F8CB7-795C-4272-9073-64D8CF97F220}"/>
          </ac:spMkLst>
        </pc:spChg>
        <pc:spChg chg="add del">
          <ac:chgData name="E E" userId="300f7a6391b6ff5f" providerId="LiveId" clId="{7AF9BC53-7F45-4C54-8C6E-3C2A9DC70715}" dt="2022-03-03T06:27:13.051" v="5313" actId="26606"/>
          <ac:spMkLst>
            <pc:docMk/>
            <pc:sldMk cId="3753980343" sldId="266"/>
            <ac:spMk id="11" creationId="{158E1C6E-D299-4F5D-B15B-155EBF7F62FD}"/>
          </ac:spMkLst>
        </pc:spChg>
        <pc:spChg chg="add del">
          <ac:chgData name="E E" userId="300f7a6391b6ff5f" providerId="LiveId" clId="{7AF9BC53-7F45-4C54-8C6E-3C2A9DC70715}" dt="2022-03-03T06:26:21.366" v="5310" actId="26606"/>
          <ac:spMkLst>
            <pc:docMk/>
            <pc:sldMk cId="3753980343" sldId="266"/>
            <ac:spMk id="12" creationId="{CC57EF5B-92B7-4D8A-82DE-4665F89A21C0}"/>
          </ac:spMkLst>
        </pc:spChg>
        <pc:spChg chg="add">
          <ac:chgData name="E E" userId="300f7a6391b6ff5f" providerId="LiveId" clId="{7AF9BC53-7F45-4C54-8C6E-3C2A9DC70715}" dt="2022-03-03T06:27:13.061" v="5314" actId="26606"/>
          <ac:spMkLst>
            <pc:docMk/>
            <pc:sldMk cId="3753980343" sldId="266"/>
            <ac:spMk id="13" creationId="{133F8CB7-795C-4272-9073-64D8CF97F220}"/>
          </ac:spMkLst>
        </pc:spChg>
        <pc:spChg chg="add">
          <ac:chgData name="E E" userId="300f7a6391b6ff5f" providerId="LiveId" clId="{7AF9BC53-7F45-4C54-8C6E-3C2A9DC70715}" dt="2022-03-03T06:27:13.061" v="5314" actId="26606"/>
          <ac:spMkLst>
            <pc:docMk/>
            <pc:sldMk cId="3753980343" sldId="266"/>
            <ac:spMk id="15" creationId="{79277119-B941-4A45-9322-FA2BC135DE62}"/>
          </ac:spMkLst>
        </pc:spChg>
        <pc:spChg chg="add">
          <ac:chgData name="E E" userId="300f7a6391b6ff5f" providerId="LiveId" clId="{7AF9BC53-7F45-4C54-8C6E-3C2A9DC70715}" dt="2022-03-03T06:27:13.061" v="5314" actId="26606"/>
          <ac:spMkLst>
            <pc:docMk/>
            <pc:sldMk cId="3753980343" sldId="266"/>
            <ac:spMk id="16" creationId="{DFDB457D-F372-428B-A10D-41080EF9382A}"/>
          </ac:spMkLst>
        </pc:spChg>
        <pc:grpChg chg="add del">
          <ac:chgData name="E E" userId="300f7a6391b6ff5f" providerId="LiveId" clId="{7AF9BC53-7F45-4C54-8C6E-3C2A9DC70715}" dt="2022-03-03T06:26:21.366" v="5310" actId="26606"/>
          <ac:grpSpMkLst>
            <pc:docMk/>
            <pc:sldMk cId="3753980343" sldId="266"/>
            <ac:grpSpMk id="14" creationId="{3A4AC0CC-D5D6-4673-B926-3E826AAA752B}"/>
          </ac:grpSpMkLst>
        </pc:grpChg>
        <pc:picChg chg="add mod ord">
          <ac:chgData name="E E" userId="300f7a6391b6ff5f" providerId="LiveId" clId="{7AF9BC53-7F45-4C54-8C6E-3C2A9DC70715}" dt="2022-03-03T06:27:13.061" v="5314" actId="26606"/>
          <ac:picMkLst>
            <pc:docMk/>
            <pc:sldMk cId="3753980343" sldId="266"/>
            <ac:picMk id="5" creationId="{057AA233-7737-4B64-A5E5-43454BDEDBA6}"/>
          </ac:picMkLst>
        </pc:picChg>
        <pc:picChg chg="add del">
          <ac:chgData name="E E" userId="300f7a6391b6ff5f" providerId="LiveId" clId="{7AF9BC53-7F45-4C54-8C6E-3C2A9DC70715}" dt="2022-03-03T06:26:21.366" v="5310" actId="26606"/>
          <ac:picMkLst>
            <pc:docMk/>
            <pc:sldMk cId="3753980343" sldId="266"/>
            <ac:picMk id="7" creationId="{02855F1C-F2C4-4C13-B858-61314F605E15}"/>
          </ac:picMkLst>
        </pc:picChg>
      </pc:sldChg>
      <pc:sldChg chg="addSp delSp modSp add mod">
        <pc:chgData name="E E" userId="300f7a6391b6ff5f" providerId="LiveId" clId="{7AF9BC53-7F45-4C54-8C6E-3C2A9DC70715}" dt="2022-03-03T06:34:56.330" v="5352" actId="26606"/>
        <pc:sldMkLst>
          <pc:docMk/>
          <pc:sldMk cId="2989331470" sldId="267"/>
        </pc:sldMkLst>
        <pc:spChg chg="mod">
          <ac:chgData name="E E" userId="300f7a6391b6ff5f" providerId="LiveId" clId="{7AF9BC53-7F45-4C54-8C6E-3C2A9DC70715}" dt="2022-03-03T06:34:56.330" v="5352" actId="26606"/>
          <ac:spMkLst>
            <pc:docMk/>
            <pc:sldMk cId="2989331470" sldId="267"/>
            <ac:spMk id="2" creationId="{D6FA2E4D-6E4E-4D0E-81F4-5C33DF6CA796}"/>
          </ac:spMkLst>
        </pc:spChg>
        <pc:spChg chg="add del mod">
          <ac:chgData name="E E" userId="300f7a6391b6ff5f" providerId="LiveId" clId="{7AF9BC53-7F45-4C54-8C6E-3C2A9DC70715}" dt="2022-03-03T06:34:07.242" v="5350" actId="22"/>
          <ac:spMkLst>
            <pc:docMk/>
            <pc:sldMk cId="2989331470" sldId="267"/>
            <ac:spMk id="7" creationId="{4CBD60FA-E29B-4B65-8FD3-82F7CA6F50EB}"/>
          </ac:spMkLst>
        </pc:spChg>
        <pc:spChg chg="del">
          <ac:chgData name="E E" userId="300f7a6391b6ff5f" providerId="LiveId" clId="{7AF9BC53-7F45-4C54-8C6E-3C2A9DC70715}" dt="2022-03-03T06:34:09.207" v="5351" actId="26606"/>
          <ac:spMkLst>
            <pc:docMk/>
            <pc:sldMk cId="2989331470" sldId="267"/>
            <ac:spMk id="13" creationId="{133F8CB7-795C-4272-9073-64D8CF97F220}"/>
          </ac:spMkLst>
        </pc:spChg>
        <pc:spChg chg="del">
          <ac:chgData name="E E" userId="300f7a6391b6ff5f" providerId="LiveId" clId="{7AF9BC53-7F45-4C54-8C6E-3C2A9DC70715}" dt="2022-03-03T06:34:09.207" v="5351" actId="26606"/>
          <ac:spMkLst>
            <pc:docMk/>
            <pc:sldMk cId="2989331470" sldId="267"/>
            <ac:spMk id="15" creationId="{79277119-B941-4A45-9322-FA2BC135DE62}"/>
          </ac:spMkLst>
        </pc:spChg>
        <pc:spChg chg="del">
          <ac:chgData name="E E" userId="300f7a6391b6ff5f" providerId="LiveId" clId="{7AF9BC53-7F45-4C54-8C6E-3C2A9DC70715}" dt="2022-03-03T06:34:09.207" v="5351" actId="26606"/>
          <ac:spMkLst>
            <pc:docMk/>
            <pc:sldMk cId="2989331470" sldId="267"/>
            <ac:spMk id="16" creationId="{DFDB457D-F372-428B-A10D-41080EF9382A}"/>
          </ac:spMkLst>
        </pc:spChg>
        <pc:spChg chg="add del">
          <ac:chgData name="E E" userId="300f7a6391b6ff5f" providerId="LiveId" clId="{7AF9BC53-7F45-4C54-8C6E-3C2A9DC70715}" dt="2022-03-03T06:34:56.330" v="5352" actId="26606"/>
          <ac:spMkLst>
            <pc:docMk/>
            <pc:sldMk cId="2989331470" sldId="267"/>
            <ac:spMk id="21" creationId="{133F8CB7-795C-4272-9073-64D8CF97F220}"/>
          </ac:spMkLst>
        </pc:spChg>
        <pc:spChg chg="add del">
          <ac:chgData name="E E" userId="300f7a6391b6ff5f" providerId="LiveId" clId="{7AF9BC53-7F45-4C54-8C6E-3C2A9DC70715}" dt="2022-03-03T06:34:56.330" v="5352" actId="26606"/>
          <ac:spMkLst>
            <pc:docMk/>
            <pc:sldMk cId="2989331470" sldId="267"/>
            <ac:spMk id="23" creationId="{79277119-B941-4A45-9322-FA2BC135DE62}"/>
          </ac:spMkLst>
        </pc:spChg>
        <pc:spChg chg="add del">
          <ac:chgData name="E E" userId="300f7a6391b6ff5f" providerId="LiveId" clId="{7AF9BC53-7F45-4C54-8C6E-3C2A9DC70715}" dt="2022-03-03T06:34:56.330" v="5352" actId="26606"/>
          <ac:spMkLst>
            <pc:docMk/>
            <pc:sldMk cId="2989331470" sldId="267"/>
            <ac:spMk id="25" creationId="{DFDB457D-F372-428B-A10D-41080EF9382A}"/>
          </ac:spMkLst>
        </pc:spChg>
        <pc:spChg chg="add">
          <ac:chgData name="E E" userId="300f7a6391b6ff5f" providerId="LiveId" clId="{7AF9BC53-7F45-4C54-8C6E-3C2A9DC70715}" dt="2022-03-03T06:34:56.330" v="5352" actId="26606"/>
          <ac:spMkLst>
            <pc:docMk/>
            <pc:sldMk cId="2989331470" sldId="267"/>
            <ac:spMk id="30" creationId="{133F8CB7-795C-4272-9073-64D8CF97F220}"/>
          </ac:spMkLst>
        </pc:spChg>
        <pc:spChg chg="add">
          <ac:chgData name="E E" userId="300f7a6391b6ff5f" providerId="LiveId" clId="{7AF9BC53-7F45-4C54-8C6E-3C2A9DC70715}" dt="2022-03-03T06:34:56.330" v="5352" actId="26606"/>
          <ac:spMkLst>
            <pc:docMk/>
            <pc:sldMk cId="2989331470" sldId="267"/>
            <ac:spMk id="32" creationId="{B7743172-17A8-4FA4-8434-B813E03B7665}"/>
          </ac:spMkLst>
        </pc:spChg>
        <pc:spChg chg="add">
          <ac:chgData name="E E" userId="300f7a6391b6ff5f" providerId="LiveId" clId="{7AF9BC53-7F45-4C54-8C6E-3C2A9DC70715}" dt="2022-03-03T06:34:56.330" v="5352" actId="26606"/>
          <ac:spMkLst>
            <pc:docMk/>
            <pc:sldMk cId="2989331470" sldId="267"/>
            <ac:spMk id="34" creationId="{4CE1233C-FD2F-489E-BFDE-086F5FED6491}"/>
          </ac:spMkLst>
        </pc:spChg>
        <pc:picChg chg="add del">
          <ac:chgData name="E E" userId="300f7a6391b6ff5f" providerId="LiveId" clId="{7AF9BC53-7F45-4C54-8C6E-3C2A9DC70715}" dt="2022-03-03T06:34:04.862" v="5348" actId="22"/>
          <ac:picMkLst>
            <pc:docMk/>
            <pc:sldMk cId="2989331470" sldId="267"/>
            <ac:picMk id="4" creationId="{F1D3910E-CF55-4A8D-A2C7-0851F4F1DE27}"/>
          </ac:picMkLst>
        </pc:picChg>
        <pc:picChg chg="del mod">
          <ac:chgData name="E E" userId="300f7a6391b6ff5f" providerId="LiveId" clId="{7AF9BC53-7F45-4C54-8C6E-3C2A9DC70715}" dt="2022-03-03T06:34:05.581" v="5349" actId="478"/>
          <ac:picMkLst>
            <pc:docMk/>
            <pc:sldMk cId="2989331470" sldId="267"/>
            <ac:picMk id="5" creationId="{057AA233-7737-4B64-A5E5-43454BDEDBA6}"/>
          </ac:picMkLst>
        </pc:picChg>
        <pc:picChg chg="add mod ord">
          <ac:chgData name="E E" userId="300f7a6391b6ff5f" providerId="LiveId" clId="{7AF9BC53-7F45-4C54-8C6E-3C2A9DC70715}" dt="2022-03-03T06:34:56.330" v="5352" actId="26606"/>
          <ac:picMkLst>
            <pc:docMk/>
            <pc:sldMk cId="2989331470" sldId="267"/>
            <ac:picMk id="9" creationId="{CD4C6B5F-6938-4E76-A29F-7333B48AFAD9}"/>
          </ac:picMkLst>
        </pc:picChg>
      </pc:sldChg>
      <pc:sldChg chg="addSp delSp modSp add mod ord">
        <pc:chgData name="E E" userId="300f7a6391b6ff5f" providerId="LiveId" clId="{7AF9BC53-7F45-4C54-8C6E-3C2A9DC70715}" dt="2022-03-03T06:37:33.385" v="5411" actId="26606"/>
        <pc:sldMkLst>
          <pc:docMk/>
          <pc:sldMk cId="3203796163" sldId="268"/>
        </pc:sldMkLst>
        <pc:spChg chg="mod">
          <ac:chgData name="E E" userId="300f7a6391b6ff5f" providerId="LiveId" clId="{7AF9BC53-7F45-4C54-8C6E-3C2A9DC70715}" dt="2022-03-03T06:37:08.218" v="5408" actId="20577"/>
          <ac:spMkLst>
            <pc:docMk/>
            <pc:sldMk cId="3203796163" sldId="268"/>
            <ac:spMk id="2" creationId="{D6FA2E4D-6E4E-4D0E-81F4-5C33DF6CA796}"/>
          </ac:spMkLst>
        </pc:spChg>
        <pc:spChg chg="add del mod">
          <ac:chgData name="E E" userId="300f7a6391b6ff5f" providerId="LiveId" clId="{7AF9BC53-7F45-4C54-8C6E-3C2A9DC70715}" dt="2022-03-03T06:37:30.115" v="5410" actId="22"/>
          <ac:spMkLst>
            <pc:docMk/>
            <pc:sldMk cId="3203796163" sldId="268"/>
            <ac:spMk id="4" creationId="{664BAC87-1F5C-45DF-AE2E-AD3D3D2EC609}"/>
          </ac:spMkLst>
        </pc:spChg>
        <pc:spChg chg="del">
          <ac:chgData name="E E" userId="300f7a6391b6ff5f" providerId="LiveId" clId="{7AF9BC53-7F45-4C54-8C6E-3C2A9DC70715}" dt="2022-03-03T06:37:33.385" v="5411" actId="26606"/>
          <ac:spMkLst>
            <pc:docMk/>
            <pc:sldMk cId="3203796163" sldId="268"/>
            <ac:spMk id="13" creationId="{133F8CB7-795C-4272-9073-64D8CF97F220}"/>
          </ac:spMkLst>
        </pc:spChg>
        <pc:spChg chg="del">
          <ac:chgData name="E E" userId="300f7a6391b6ff5f" providerId="LiveId" clId="{7AF9BC53-7F45-4C54-8C6E-3C2A9DC70715}" dt="2022-03-03T06:37:33.385" v="5411" actId="26606"/>
          <ac:spMkLst>
            <pc:docMk/>
            <pc:sldMk cId="3203796163" sldId="268"/>
            <ac:spMk id="15" creationId="{79277119-B941-4A45-9322-FA2BC135DE62}"/>
          </ac:spMkLst>
        </pc:spChg>
        <pc:spChg chg="del">
          <ac:chgData name="E E" userId="300f7a6391b6ff5f" providerId="LiveId" clId="{7AF9BC53-7F45-4C54-8C6E-3C2A9DC70715}" dt="2022-03-03T06:37:33.385" v="5411" actId="26606"/>
          <ac:spMkLst>
            <pc:docMk/>
            <pc:sldMk cId="3203796163" sldId="268"/>
            <ac:spMk id="16" creationId="{DFDB457D-F372-428B-A10D-41080EF9382A}"/>
          </ac:spMkLst>
        </pc:spChg>
        <pc:spChg chg="add">
          <ac:chgData name="E E" userId="300f7a6391b6ff5f" providerId="LiveId" clId="{7AF9BC53-7F45-4C54-8C6E-3C2A9DC70715}" dt="2022-03-03T06:37:33.385" v="5411" actId="26606"/>
          <ac:spMkLst>
            <pc:docMk/>
            <pc:sldMk cId="3203796163" sldId="268"/>
            <ac:spMk id="21" creationId="{133F8CB7-795C-4272-9073-64D8CF97F220}"/>
          </ac:spMkLst>
        </pc:spChg>
        <pc:spChg chg="add">
          <ac:chgData name="E E" userId="300f7a6391b6ff5f" providerId="LiveId" clId="{7AF9BC53-7F45-4C54-8C6E-3C2A9DC70715}" dt="2022-03-03T06:37:33.385" v="5411" actId="26606"/>
          <ac:spMkLst>
            <pc:docMk/>
            <pc:sldMk cId="3203796163" sldId="268"/>
            <ac:spMk id="23" creationId="{79277119-B941-4A45-9322-FA2BC135DE62}"/>
          </ac:spMkLst>
        </pc:spChg>
        <pc:spChg chg="add">
          <ac:chgData name="E E" userId="300f7a6391b6ff5f" providerId="LiveId" clId="{7AF9BC53-7F45-4C54-8C6E-3C2A9DC70715}" dt="2022-03-03T06:37:33.385" v="5411" actId="26606"/>
          <ac:spMkLst>
            <pc:docMk/>
            <pc:sldMk cId="3203796163" sldId="268"/>
            <ac:spMk id="25" creationId="{DFDB457D-F372-428B-A10D-41080EF9382A}"/>
          </ac:spMkLst>
        </pc:spChg>
        <pc:picChg chg="del">
          <ac:chgData name="E E" userId="300f7a6391b6ff5f" providerId="LiveId" clId="{7AF9BC53-7F45-4C54-8C6E-3C2A9DC70715}" dt="2022-03-03T06:37:09.808" v="5409" actId="478"/>
          <ac:picMkLst>
            <pc:docMk/>
            <pc:sldMk cId="3203796163" sldId="268"/>
            <ac:picMk id="5" creationId="{057AA233-7737-4B64-A5E5-43454BDEDBA6}"/>
          </ac:picMkLst>
        </pc:picChg>
        <pc:picChg chg="add mod ord">
          <ac:chgData name="E E" userId="300f7a6391b6ff5f" providerId="LiveId" clId="{7AF9BC53-7F45-4C54-8C6E-3C2A9DC70715}" dt="2022-03-03T06:37:33.385" v="5411" actId="26606"/>
          <ac:picMkLst>
            <pc:docMk/>
            <pc:sldMk cId="3203796163" sldId="268"/>
            <ac:picMk id="7" creationId="{603BEE7A-68C8-4B21-A268-309B1364C50D}"/>
          </ac:picMkLst>
        </pc:picChg>
      </pc:sldChg>
      <pc:sldChg chg="addSp delSp modSp new mod setBg setClrOvrMap">
        <pc:chgData name="E E" userId="300f7a6391b6ff5f" providerId="LiveId" clId="{7AF9BC53-7F45-4C54-8C6E-3C2A9DC70715}" dt="2022-03-03T06:46:08.241" v="5616" actId="1076"/>
        <pc:sldMkLst>
          <pc:docMk/>
          <pc:sldMk cId="28164398" sldId="269"/>
        </pc:sldMkLst>
        <pc:spChg chg="mod">
          <ac:chgData name="E E" userId="300f7a6391b6ff5f" providerId="LiveId" clId="{7AF9BC53-7F45-4C54-8C6E-3C2A9DC70715}" dt="2022-03-03T06:45:06.298" v="5490" actId="255"/>
          <ac:spMkLst>
            <pc:docMk/>
            <pc:sldMk cId="28164398" sldId="269"/>
            <ac:spMk id="2" creationId="{14DDBA89-9673-43C5-8A93-30EC03A4BE0B}"/>
          </ac:spMkLst>
        </pc:spChg>
        <pc:spChg chg="del">
          <ac:chgData name="E E" userId="300f7a6391b6ff5f" providerId="LiveId" clId="{7AF9BC53-7F45-4C54-8C6E-3C2A9DC70715}" dt="2022-03-03T06:43:16.643" v="5457"/>
          <ac:spMkLst>
            <pc:docMk/>
            <pc:sldMk cId="28164398" sldId="269"/>
            <ac:spMk id="3" creationId="{9952E92E-A129-40D3-B04F-A573E19AEF0D}"/>
          </ac:spMkLst>
        </pc:spChg>
        <pc:spChg chg="add del mod">
          <ac:chgData name="E E" userId="300f7a6391b6ff5f" providerId="LiveId" clId="{7AF9BC53-7F45-4C54-8C6E-3C2A9DC70715}" dt="2022-03-03T06:44:17.108" v="5480"/>
          <ac:spMkLst>
            <pc:docMk/>
            <pc:sldMk cId="28164398" sldId="269"/>
            <ac:spMk id="5" creationId="{012410E5-2F21-46AF-AC88-9F00DE8C4E8A}"/>
          </ac:spMkLst>
        </pc:spChg>
        <pc:spChg chg="add mod">
          <ac:chgData name="E E" userId="300f7a6391b6ff5f" providerId="LiveId" clId="{7AF9BC53-7F45-4C54-8C6E-3C2A9DC70715}" dt="2022-03-03T06:46:08.241" v="5616" actId="1076"/>
          <ac:spMkLst>
            <pc:docMk/>
            <pc:sldMk cId="28164398" sldId="269"/>
            <ac:spMk id="6" creationId="{76D7F5C0-8796-4CAE-918A-5321644CBA3D}"/>
          </ac:spMkLst>
        </pc:spChg>
        <pc:spChg chg="add del mod">
          <ac:chgData name="E E" userId="300f7a6391b6ff5f" providerId="LiveId" clId="{7AF9BC53-7F45-4C54-8C6E-3C2A9DC70715}" dt="2022-03-03T06:43:35.369" v="5460" actId="478"/>
          <ac:spMkLst>
            <pc:docMk/>
            <pc:sldMk cId="28164398" sldId="269"/>
            <ac:spMk id="8" creationId="{4C192C04-75C4-44BB-A6EB-D8EB071B6B1E}"/>
          </ac:spMkLst>
        </pc:spChg>
        <pc:spChg chg="add del">
          <ac:chgData name="E E" userId="300f7a6391b6ff5f" providerId="LiveId" clId="{7AF9BC53-7F45-4C54-8C6E-3C2A9DC70715}" dt="2022-03-03T06:44:41.525" v="5484" actId="26606"/>
          <ac:spMkLst>
            <pc:docMk/>
            <pc:sldMk cId="28164398" sldId="269"/>
            <ac:spMk id="11" creationId="{9D336D4B-F9C3-4167-9191-8DA896C803E6}"/>
          </ac:spMkLst>
        </pc:spChg>
        <pc:spChg chg="add del">
          <ac:chgData name="E E" userId="300f7a6391b6ff5f" providerId="LiveId" clId="{7AF9BC53-7F45-4C54-8C6E-3C2A9DC70715}" dt="2022-03-03T06:44:41.525" v="5484" actId="26606"/>
          <ac:spMkLst>
            <pc:docMk/>
            <pc:sldMk cId="28164398" sldId="269"/>
            <ac:spMk id="13" creationId="{069BF0B4-2BF1-40F2-8D8E-9CFCED97D981}"/>
          </ac:spMkLst>
        </pc:spChg>
        <pc:spChg chg="add">
          <ac:chgData name="E E" userId="300f7a6391b6ff5f" providerId="LiveId" clId="{7AF9BC53-7F45-4C54-8C6E-3C2A9DC70715}" dt="2022-03-03T06:44:41.525" v="5484" actId="26606"/>
          <ac:spMkLst>
            <pc:docMk/>
            <pc:sldMk cId="28164398" sldId="269"/>
            <ac:spMk id="18" creationId="{9D336D4B-F9C3-4167-9191-8DA896C803E6}"/>
          </ac:spMkLst>
        </pc:spChg>
        <pc:spChg chg="add">
          <ac:chgData name="E E" userId="300f7a6391b6ff5f" providerId="LiveId" clId="{7AF9BC53-7F45-4C54-8C6E-3C2A9DC70715}" dt="2022-03-03T06:44:41.525" v="5484" actId="26606"/>
          <ac:spMkLst>
            <pc:docMk/>
            <pc:sldMk cId="28164398" sldId="269"/>
            <ac:spMk id="20" creationId="{069BF0B4-2BF1-40F2-8D8E-9CFCED97D981}"/>
          </ac:spMkLst>
        </pc:spChg>
        <pc:picChg chg="add mod">
          <ac:chgData name="E E" userId="300f7a6391b6ff5f" providerId="LiveId" clId="{7AF9BC53-7F45-4C54-8C6E-3C2A9DC70715}" dt="2022-03-03T06:45:00.222" v="5489" actId="1076"/>
          <ac:picMkLst>
            <pc:docMk/>
            <pc:sldMk cId="28164398" sldId="269"/>
            <ac:picMk id="4" creationId="{1CB2689B-E35B-4485-9524-F6139EDED5D1}"/>
          </ac:picMkLst>
        </pc:picChg>
      </pc:sldChg>
      <pc:sldChg chg="addSp delSp modSp new mod setBg">
        <pc:chgData name="E E" userId="300f7a6391b6ff5f" providerId="LiveId" clId="{7AF9BC53-7F45-4C54-8C6E-3C2A9DC70715}" dt="2022-03-03T06:48:38.797" v="5852" actId="255"/>
        <pc:sldMkLst>
          <pc:docMk/>
          <pc:sldMk cId="2190683644" sldId="270"/>
        </pc:sldMkLst>
        <pc:spChg chg="mod">
          <ac:chgData name="E E" userId="300f7a6391b6ff5f" providerId="LiveId" clId="{7AF9BC53-7F45-4C54-8C6E-3C2A9DC70715}" dt="2022-03-03T06:47:59.038" v="5784" actId="26606"/>
          <ac:spMkLst>
            <pc:docMk/>
            <pc:sldMk cId="2190683644" sldId="270"/>
            <ac:spMk id="2" creationId="{49ADAB17-4346-4F0F-B187-70F7A735E45F}"/>
          </ac:spMkLst>
        </pc:spChg>
        <pc:spChg chg="del">
          <ac:chgData name="E E" userId="300f7a6391b6ff5f" providerId="LiveId" clId="{7AF9BC53-7F45-4C54-8C6E-3C2A9DC70715}" dt="2022-03-03T06:47:04.302" v="5650" actId="22"/>
          <ac:spMkLst>
            <pc:docMk/>
            <pc:sldMk cId="2190683644" sldId="270"/>
            <ac:spMk id="3" creationId="{394B101E-4F0B-4535-B4BD-384AD8C57636}"/>
          </ac:spMkLst>
        </pc:spChg>
        <pc:spChg chg="add mod">
          <ac:chgData name="E E" userId="300f7a6391b6ff5f" providerId="LiveId" clId="{7AF9BC53-7F45-4C54-8C6E-3C2A9DC70715}" dt="2022-03-03T06:48:38.797" v="5852" actId="255"/>
          <ac:spMkLst>
            <pc:docMk/>
            <pc:sldMk cId="2190683644" sldId="270"/>
            <ac:spMk id="6" creationId="{F79D079A-DCB8-4092-8C62-3CE178530195}"/>
          </ac:spMkLst>
        </pc:spChg>
        <pc:picChg chg="add mod ord">
          <ac:chgData name="E E" userId="300f7a6391b6ff5f" providerId="LiveId" clId="{7AF9BC53-7F45-4C54-8C6E-3C2A9DC70715}" dt="2022-03-03T06:47:59.038" v="5784" actId="26606"/>
          <ac:picMkLst>
            <pc:docMk/>
            <pc:sldMk cId="2190683644" sldId="270"/>
            <ac:picMk id="5" creationId="{780F2025-765D-43CF-A7BC-2AEE5D27F5A2}"/>
          </ac:picMkLst>
        </pc:picChg>
      </pc:sldChg>
      <pc:sldChg chg="addSp delSp modSp new mod setBg setClrOvrMap">
        <pc:chgData name="E E" userId="300f7a6391b6ff5f" providerId="LiveId" clId="{7AF9BC53-7F45-4C54-8C6E-3C2A9DC70715}" dt="2022-03-03T20:58:21.207" v="5886" actId="26606"/>
        <pc:sldMkLst>
          <pc:docMk/>
          <pc:sldMk cId="77736076" sldId="271"/>
        </pc:sldMkLst>
        <pc:spChg chg="mod">
          <ac:chgData name="E E" userId="300f7a6391b6ff5f" providerId="LiveId" clId="{7AF9BC53-7F45-4C54-8C6E-3C2A9DC70715}" dt="2022-03-03T20:58:21.207" v="5886" actId="26606"/>
          <ac:spMkLst>
            <pc:docMk/>
            <pc:sldMk cId="77736076" sldId="271"/>
            <ac:spMk id="2" creationId="{BF4DED64-8FA5-4F80-8693-B0774E436F51}"/>
          </ac:spMkLst>
        </pc:spChg>
        <pc:spChg chg="add del mod">
          <ac:chgData name="E E" userId="300f7a6391b6ff5f" providerId="LiveId" clId="{7AF9BC53-7F45-4C54-8C6E-3C2A9DC70715}" dt="2022-03-03T20:58:13.193" v="5884" actId="26606"/>
          <ac:spMkLst>
            <pc:docMk/>
            <pc:sldMk cId="77736076" sldId="271"/>
            <ac:spMk id="3" creationId="{7845B13A-44C1-4CB7-BB33-802B7FF2496E}"/>
          </ac:spMkLst>
        </pc:spChg>
        <pc:spChg chg="add del">
          <ac:chgData name="E E" userId="300f7a6391b6ff5f" providerId="LiveId" clId="{7AF9BC53-7F45-4C54-8C6E-3C2A9DC70715}" dt="2022-03-03T20:58:00.514" v="5879" actId="26606"/>
          <ac:spMkLst>
            <pc:docMk/>
            <pc:sldMk cId="77736076" sldId="271"/>
            <ac:spMk id="8" creationId="{35C44DBB-AD7C-4682-B258-6367305D207B}"/>
          </ac:spMkLst>
        </pc:spChg>
        <pc:spChg chg="add del">
          <ac:chgData name="E E" userId="300f7a6391b6ff5f" providerId="LiveId" clId="{7AF9BC53-7F45-4C54-8C6E-3C2A9DC70715}" dt="2022-03-03T20:58:06.726" v="5881" actId="26606"/>
          <ac:spMkLst>
            <pc:docMk/>
            <pc:sldMk cId="77736076" sldId="271"/>
            <ac:spMk id="12" creationId="{B7743172-17A8-4FA4-8434-B813E03B7665}"/>
          </ac:spMkLst>
        </pc:spChg>
        <pc:spChg chg="add del">
          <ac:chgData name="E E" userId="300f7a6391b6ff5f" providerId="LiveId" clId="{7AF9BC53-7F45-4C54-8C6E-3C2A9DC70715}" dt="2022-03-03T20:58:06.726" v="5881" actId="26606"/>
          <ac:spMkLst>
            <pc:docMk/>
            <pc:sldMk cId="77736076" sldId="271"/>
            <ac:spMk id="13" creationId="{133F8CB7-795C-4272-9073-64D8CF97F220}"/>
          </ac:spMkLst>
        </pc:spChg>
        <pc:spChg chg="add del">
          <ac:chgData name="E E" userId="300f7a6391b6ff5f" providerId="LiveId" clId="{7AF9BC53-7F45-4C54-8C6E-3C2A9DC70715}" dt="2022-03-03T20:58:06.726" v="5881" actId="26606"/>
          <ac:spMkLst>
            <pc:docMk/>
            <pc:sldMk cId="77736076" sldId="271"/>
            <ac:spMk id="14" creationId="{4CE1233C-FD2F-489E-BFDE-086F5FED6491}"/>
          </ac:spMkLst>
        </pc:spChg>
        <pc:spChg chg="add del">
          <ac:chgData name="E E" userId="300f7a6391b6ff5f" providerId="LiveId" clId="{7AF9BC53-7F45-4C54-8C6E-3C2A9DC70715}" dt="2022-03-03T20:58:13.154" v="5883" actId="26606"/>
          <ac:spMkLst>
            <pc:docMk/>
            <pc:sldMk cId="77736076" sldId="271"/>
            <ac:spMk id="16" creationId="{5C4E86D9-FC25-4C5B-B73F-77B0D9D1172A}"/>
          </ac:spMkLst>
        </pc:spChg>
        <pc:spChg chg="add del">
          <ac:chgData name="E E" userId="300f7a6391b6ff5f" providerId="LiveId" clId="{7AF9BC53-7F45-4C54-8C6E-3C2A9DC70715}" dt="2022-03-03T20:58:13.154" v="5883" actId="26606"/>
          <ac:spMkLst>
            <pc:docMk/>
            <pc:sldMk cId="77736076" sldId="271"/>
            <ac:spMk id="17" creationId="{44AF92AB-F4DD-4C5A-BC11-E1D33AFC0CBC}"/>
          </ac:spMkLst>
        </pc:spChg>
        <pc:spChg chg="add del">
          <ac:chgData name="E E" userId="300f7a6391b6ff5f" providerId="LiveId" clId="{7AF9BC53-7F45-4C54-8C6E-3C2A9DC70715}" dt="2022-03-03T20:58:13.154" v="5883" actId="26606"/>
          <ac:spMkLst>
            <pc:docMk/>
            <pc:sldMk cId="77736076" sldId="271"/>
            <ac:spMk id="18" creationId="{7845B13A-44C1-4CB7-BB33-802B7FF2496E}"/>
          </ac:spMkLst>
        </pc:spChg>
        <pc:spChg chg="add del">
          <ac:chgData name="E E" userId="300f7a6391b6ff5f" providerId="LiveId" clId="{7AF9BC53-7F45-4C54-8C6E-3C2A9DC70715}" dt="2022-03-03T20:58:21.207" v="5886" actId="26606"/>
          <ac:spMkLst>
            <pc:docMk/>
            <pc:sldMk cId="77736076" sldId="271"/>
            <ac:spMk id="20" creationId="{133F8CB7-795C-4272-9073-64D8CF97F220}"/>
          </ac:spMkLst>
        </pc:spChg>
        <pc:spChg chg="add del">
          <ac:chgData name="E E" userId="300f7a6391b6ff5f" providerId="LiveId" clId="{7AF9BC53-7F45-4C54-8C6E-3C2A9DC70715}" dt="2022-03-03T20:58:21.207" v="5886" actId="26606"/>
          <ac:spMkLst>
            <pc:docMk/>
            <pc:sldMk cId="77736076" sldId="271"/>
            <ac:spMk id="21" creationId="{CC57EF5B-92B7-4D8A-82DE-4665F89A21C0}"/>
          </ac:spMkLst>
        </pc:spChg>
        <pc:spChg chg="add">
          <ac:chgData name="E E" userId="300f7a6391b6ff5f" providerId="LiveId" clId="{7AF9BC53-7F45-4C54-8C6E-3C2A9DC70715}" dt="2022-03-03T20:58:21.207" v="5886" actId="26606"/>
          <ac:spMkLst>
            <pc:docMk/>
            <pc:sldMk cId="77736076" sldId="271"/>
            <ac:spMk id="30" creationId="{133F8CB7-795C-4272-9073-64D8CF97F220}"/>
          </ac:spMkLst>
        </pc:spChg>
        <pc:spChg chg="add">
          <ac:chgData name="E E" userId="300f7a6391b6ff5f" providerId="LiveId" clId="{7AF9BC53-7F45-4C54-8C6E-3C2A9DC70715}" dt="2022-03-03T20:58:21.207" v="5886" actId="26606"/>
          <ac:spMkLst>
            <pc:docMk/>
            <pc:sldMk cId="77736076" sldId="271"/>
            <ac:spMk id="32" creationId="{9610F818-219E-491F-887F-B078103BA2B4}"/>
          </ac:spMkLst>
        </pc:spChg>
        <pc:spChg chg="add">
          <ac:chgData name="E E" userId="300f7a6391b6ff5f" providerId="LiveId" clId="{7AF9BC53-7F45-4C54-8C6E-3C2A9DC70715}" dt="2022-03-03T20:58:21.207" v="5886" actId="26606"/>
          <ac:spMkLst>
            <pc:docMk/>
            <pc:sldMk cId="77736076" sldId="271"/>
            <ac:spMk id="34" creationId="{5A086AAD-1108-41EB-A7C9-5E22CA942EB2}"/>
          </ac:spMkLst>
        </pc:spChg>
        <pc:grpChg chg="add del">
          <ac:chgData name="E E" userId="300f7a6391b6ff5f" providerId="LiveId" clId="{7AF9BC53-7F45-4C54-8C6E-3C2A9DC70715}" dt="2022-03-03T20:58:21.207" v="5886" actId="26606"/>
          <ac:grpSpMkLst>
            <pc:docMk/>
            <pc:sldMk cId="77736076" sldId="271"/>
            <ac:grpSpMk id="22" creationId="{3A4AC0CC-D5D6-4673-B926-3E826AAA752B}"/>
          </ac:grpSpMkLst>
        </pc:grpChg>
        <pc:picChg chg="add del">
          <ac:chgData name="E E" userId="300f7a6391b6ff5f" providerId="LiveId" clId="{7AF9BC53-7F45-4C54-8C6E-3C2A9DC70715}" dt="2022-03-03T20:58:06.726" v="5881" actId="26606"/>
          <ac:picMkLst>
            <pc:docMk/>
            <pc:sldMk cId="77736076" sldId="271"/>
            <ac:picMk id="7" creationId="{228B7143-4EB4-45AD-B935-866CCC00E9C2}"/>
          </ac:picMkLst>
        </pc:picChg>
        <pc:picChg chg="add mod">
          <ac:chgData name="E E" userId="300f7a6391b6ff5f" providerId="LiveId" clId="{7AF9BC53-7F45-4C54-8C6E-3C2A9DC70715}" dt="2022-03-03T20:58:21.207" v="5886" actId="26606"/>
          <ac:picMkLst>
            <pc:docMk/>
            <pc:sldMk cId="77736076" sldId="271"/>
            <ac:picMk id="25" creationId="{E3D91011-908E-4653-AAF3-F21397DF4A88}"/>
          </ac:picMkLst>
        </pc:picChg>
        <pc:cxnChg chg="add del">
          <ac:chgData name="E E" userId="300f7a6391b6ff5f" providerId="LiveId" clId="{7AF9BC53-7F45-4C54-8C6E-3C2A9DC70715}" dt="2022-03-03T20:58:00.514" v="5879" actId="26606"/>
          <ac:cxnSpMkLst>
            <pc:docMk/>
            <pc:sldMk cId="77736076" sldId="271"/>
            <ac:cxnSpMk id="10" creationId="{A1CED323-FAF0-4E0B-8717-FC1F468A28FE}"/>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0370B9-17D7-43E4-AAD0-21B8459C42D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63C8F04-B837-4CEF-8F1F-AF6FED54EF5D}">
      <dgm:prSet/>
      <dgm:spPr/>
      <dgm:t>
        <a:bodyPr/>
        <a:lstStyle/>
        <a:p>
          <a:pPr>
            <a:lnSpc>
              <a:spcPct val="100000"/>
            </a:lnSpc>
          </a:pPr>
          <a:r>
            <a:rPr lang="en-US"/>
            <a:t>Average of all revenues: ~15.86B</a:t>
          </a:r>
        </a:p>
        <a:p>
          <a:pPr>
            <a:lnSpc>
              <a:spcPct val="100000"/>
            </a:lnSpc>
          </a:pPr>
          <a:r>
            <a:rPr lang="en-US"/>
            <a:t>Lowest: 11.2B</a:t>
          </a:r>
        </a:p>
        <a:p>
          <a:pPr>
            <a:lnSpc>
              <a:spcPct val="100000"/>
            </a:lnSpc>
          </a:pPr>
          <a:r>
            <a:rPr lang="en-US"/>
            <a:t>Highest: 20.9B</a:t>
          </a:r>
          <a:endParaRPr lang="en-US" dirty="0"/>
        </a:p>
      </dgm:t>
    </dgm:pt>
    <dgm:pt modelId="{5837513E-0A31-42E8-A13A-F3684B0CE8EF}" type="parTrans" cxnId="{ECB51E87-31BA-48F2-80A3-F0EA30ACE82D}">
      <dgm:prSet/>
      <dgm:spPr/>
      <dgm:t>
        <a:bodyPr/>
        <a:lstStyle/>
        <a:p>
          <a:endParaRPr lang="en-US"/>
        </a:p>
      </dgm:t>
    </dgm:pt>
    <dgm:pt modelId="{C8E91CAD-3C9B-4703-9458-689545E65B3C}" type="sibTrans" cxnId="{ECB51E87-31BA-48F2-80A3-F0EA30ACE82D}">
      <dgm:prSet/>
      <dgm:spPr/>
      <dgm:t>
        <a:bodyPr/>
        <a:lstStyle/>
        <a:p>
          <a:endParaRPr lang="en-US"/>
        </a:p>
      </dgm:t>
    </dgm:pt>
    <dgm:pt modelId="{B4C908C1-43F6-4968-8D6F-B17C4F15E437}">
      <dgm:prSet/>
      <dgm:spPr/>
      <dgm:t>
        <a:bodyPr/>
        <a:lstStyle/>
        <a:p>
          <a:pPr>
            <a:lnSpc>
              <a:spcPct val="100000"/>
            </a:lnSpc>
          </a:pPr>
          <a:r>
            <a:rPr lang="en-US"/>
            <a:t>We see a higher count of income revenue of values closer to the average versus the count being closer to the highest revenue value of 20.9B </a:t>
          </a:r>
        </a:p>
      </dgm:t>
    </dgm:pt>
    <dgm:pt modelId="{EA9C80A8-954B-43E4-99C8-65241E372283}" type="parTrans" cxnId="{928A0763-9635-4799-BD55-3C6481F7C1A1}">
      <dgm:prSet/>
      <dgm:spPr/>
      <dgm:t>
        <a:bodyPr/>
        <a:lstStyle/>
        <a:p>
          <a:endParaRPr lang="en-US"/>
        </a:p>
      </dgm:t>
    </dgm:pt>
    <dgm:pt modelId="{A0D15D51-D6C3-475D-8DA9-29853E30797B}" type="sibTrans" cxnId="{928A0763-9635-4799-BD55-3C6481F7C1A1}">
      <dgm:prSet/>
      <dgm:spPr/>
      <dgm:t>
        <a:bodyPr/>
        <a:lstStyle/>
        <a:p>
          <a:endParaRPr lang="en-US"/>
        </a:p>
      </dgm:t>
    </dgm:pt>
    <dgm:pt modelId="{543BA153-153B-4EBA-9B9F-FD22941E737B}">
      <dgm:prSet/>
      <dgm:spPr/>
      <dgm:t>
        <a:bodyPr/>
        <a:lstStyle/>
        <a:p>
          <a:pPr>
            <a:lnSpc>
              <a:spcPct val="100000"/>
            </a:lnSpc>
          </a:pPr>
          <a:r>
            <a:rPr lang="en-US"/>
            <a:t>We want the revenue to reach +20B every quarter and goals are not being met, even with new Magic Key programs implemented </a:t>
          </a:r>
        </a:p>
      </dgm:t>
    </dgm:pt>
    <dgm:pt modelId="{5BE9ED37-0E77-4194-B88E-2B8FC53C9106}" type="parTrans" cxnId="{217060AE-B8E5-4B70-B820-3543A425191C}">
      <dgm:prSet/>
      <dgm:spPr/>
      <dgm:t>
        <a:bodyPr/>
        <a:lstStyle/>
        <a:p>
          <a:endParaRPr lang="en-US"/>
        </a:p>
      </dgm:t>
    </dgm:pt>
    <dgm:pt modelId="{D04AB7D6-E64B-496D-A702-6E101A600351}" type="sibTrans" cxnId="{217060AE-B8E5-4B70-B820-3543A425191C}">
      <dgm:prSet/>
      <dgm:spPr/>
      <dgm:t>
        <a:bodyPr/>
        <a:lstStyle/>
        <a:p>
          <a:endParaRPr lang="en-US"/>
        </a:p>
      </dgm:t>
    </dgm:pt>
    <dgm:pt modelId="{340A1446-F1D0-4984-87E2-5F09C0A929E3}" type="pres">
      <dgm:prSet presAssocID="{C00370B9-17D7-43E4-AAD0-21B8459C42DC}" presName="root" presStyleCnt="0">
        <dgm:presLayoutVars>
          <dgm:dir/>
          <dgm:resizeHandles val="exact"/>
        </dgm:presLayoutVars>
      </dgm:prSet>
      <dgm:spPr/>
    </dgm:pt>
    <dgm:pt modelId="{6909C7DA-EDCA-44E5-94B0-EFFD4F0F4088}" type="pres">
      <dgm:prSet presAssocID="{F63C8F04-B837-4CEF-8F1F-AF6FED54EF5D}" presName="compNode" presStyleCnt="0"/>
      <dgm:spPr/>
    </dgm:pt>
    <dgm:pt modelId="{45B64D4E-1526-4DF0-956D-F74E4248C506}" type="pres">
      <dgm:prSet presAssocID="{F63C8F04-B837-4CEF-8F1F-AF6FED54EF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65F8FABA-0FDC-4E3D-BB21-972D707CFA90}" type="pres">
      <dgm:prSet presAssocID="{F63C8F04-B837-4CEF-8F1F-AF6FED54EF5D}" presName="spaceRect" presStyleCnt="0"/>
      <dgm:spPr/>
    </dgm:pt>
    <dgm:pt modelId="{D51F9969-2F85-44E2-8965-B0B34EA7CDB8}" type="pres">
      <dgm:prSet presAssocID="{F63C8F04-B837-4CEF-8F1F-AF6FED54EF5D}" presName="textRect" presStyleLbl="revTx" presStyleIdx="0" presStyleCnt="3">
        <dgm:presLayoutVars>
          <dgm:chMax val="1"/>
          <dgm:chPref val="1"/>
        </dgm:presLayoutVars>
      </dgm:prSet>
      <dgm:spPr/>
    </dgm:pt>
    <dgm:pt modelId="{6D8FD796-C176-474D-89AD-EF75D6507DBF}" type="pres">
      <dgm:prSet presAssocID="{C8E91CAD-3C9B-4703-9458-689545E65B3C}" presName="sibTrans" presStyleCnt="0"/>
      <dgm:spPr/>
    </dgm:pt>
    <dgm:pt modelId="{0A8AA00A-78DD-4BD4-A87B-97B4912D84F2}" type="pres">
      <dgm:prSet presAssocID="{B4C908C1-43F6-4968-8D6F-B17C4F15E437}" presName="compNode" presStyleCnt="0"/>
      <dgm:spPr/>
    </dgm:pt>
    <dgm:pt modelId="{9BD18BD2-44D3-4403-A383-BFE2D9F94237}" type="pres">
      <dgm:prSet presAssocID="{B4C908C1-43F6-4968-8D6F-B17C4F15E4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638FB7AB-42F4-45AC-B894-8B248636756C}" type="pres">
      <dgm:prSet presAssocID="{B4C908C1-43F6-4968-8D6F-B17C4F15E437}" presName="spaceRect" presStyleCnt="0"/>
      <dgm:spPr/>
    </dgm:pt>
    <dgm:pt modelId="{CA1240C8-D8FE-41B5-A9F9-36A80C6A6CEE}" type="pres">
      <dgm:prSet presAssocID="{B4C908C1-43F6-4968-8D6F-B17C4F15E437}" presName="textRect" presStyleLbl="revTx" presStyleIdx="1" presStyleCnt="3">
        <dgm:presLayoutVars>
          <dgm:chMax val="1"/>
          <dgm:chPref val="1"/>
        </dgm:presLayoutVars>
      </dgm:prSet>
      <dgm:spPr/>
    </dgm:pt>
    <dgm:pt modelId="{66836D3A-8E49-4196-86E1-57E8AEEBC560}" type="pres">
      <dgm:prSet presAssocID="{A0D15D51-D6C3-475D-8DA9-29853E30797B}" presName="sibTrans" presStyleCnt="0"/>
      <dgm:spPr/>
    </dgm:pt>
    <dgm:pt modelId="{C8ABD983-5800-49F5-8771-5546DDFFF601}" type="pres">
      <dgm:prSet presAssocID="{543BA153-153B-4EBA-9B9F-FD22941E737B}" presName="compNode" presStyleCnt="0"/>
      <dgm:spPr/>
    </dgm:pt>
    <dgm:pt modelId="{8A0DF8CE-3C79-40C2-8DF6-FAEE6512E13E}" type="pres">
      <dgm:prSet presAssocID="{543BA153-153B-4EBA-9B9F-FD22941E73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B2D639FB-AE44-4F7F-8A32-CB6747C300CB}" type="pres">
      <dgm:prSet presAssocID="{543BA153-153B-4EBA-9B9F-FD22941E737B}" presName="spaceRect" presStyleCnt="0"/>
      <dgm:spPr/>
    </dgm:pt>
    <dgm:pt modelId="{AFD57C14-72CD-47CD-9525-88A5221F1868}" type="pres">
      <dgm:prSet presAssocID="{543BA153-153B-4EBA-9B9F-FD22941E737B}" presName="textRect" presStyleLbl="revTx" presStyleIdx="2" presStyleCnt="3">
        <dgm:presLayoutVars>
          <dgm:chMax val="1"/>
          <dgm:chPref val="1"/>
        </dgm:presLayoutVars>
      </dgm:prSet>
      <dgm:spPr/>
    </dgm:pt>
  </dgm:ptLst>
  <dgm:cxnLst>
    <dgm:cxn modelId="{928A0763-9635-4799-BD55-3C6481F7C1A1}" srcId="{C00370B9-17D7-43E4-AAD0-21B8459C42DC}" destId="{B4C908C1-43F6-4968-8D6F-B17C4F15E437}" srcOrd="1" destOrd="0" parTransId="{EA9C80A8-954B-43E4-99C8-65241E372283}" sibTransId="{A0D15D51-D6C3-475D-8DA9-29853E30797B}"/>
    <dgm:cxn modelId="{B607CB64-99B4-407B-850A-279A0D765B75}" type="presOf" srcId="{B4C908C1-43F6-4968-8D6F-B17C4F15E437}" destId="{CA1240C8-D8FE-41B5-A9F9-36A80C6A6CEE}" srcOrd="0" destOrd="0" presId="urn:microsoft.com/office/officeart/2018/2/layout/IconLabelList"/>
    <dgm:cxn modelId="{3286146C-F246-43CD-A11F-7E543592BFF7}" type="presOf" srcId="{F63C8F04-B837-4CEF-8F1F-AF6FED54EF5D}" destId="{D51F9969-2F85-44E2-8965-B0B34EA7CDB8}" srcOrd="0" destOrd="0" presId="urn:microsoft.com/office/officeart/2018/2/layout/IconLabelList"/>
    <dgm:cxn modelId="{ECB51E87-31BA-48F2-80A3-F0EA30ACE82D}" srcId="{C00370B9-17D7-43E4-AAD0-21B8459C42DC}" destId="{F63C8F04-B837-4CEF-8F1F-AF6FED54EF5D}" srcOrd="0" destOrd="0" parTransId="{5837513E-0A31-42E8-A13A-F3684B0CE8EF}" sibTransId="{C8E91CAD-3C9B-4703-9458-689545E65B3C}"/>
    <dgm:cxn modelId="{712A819C-0F4E-46CC-AA5B-DB9253A49CCD}" type="presOf" srcId="{C00370B9-17D7-43E4-AAD0-21B8459C42DC}" destId="{340A1446-F1D0-4984-87E2-5F09C0A929E3}" srcOrd="0" destOrd="0" presId="urn:microsoft.com/office/officeart/2018/2/layout/IconLabelList"/>
    <dgm:cxn modelId="{5923C7A8-8AFF-4EFA-A8CD-E039946A3445}" type="presOf" srcId="{543BA153-153B-4EBA-9B9F-FD22941E737B}" destId="{AFD57C14-72CD-47CD-9525-88A5221F1868}" srcOrd="0" destOrd="0" presId="urn:microsoft.com/office/officeart/2018/2/layout/IconLabelList"/>
    <dgm:cxn modelId="{217060AE-B8E5-4B70-B820-3543A425191C}" srcId="{C00370B9-17D7-43E4-AAD0-21B8459C42DC}" destId="{543BA153-153B-4EBA-9B9F-FD22941E737B}" srcOrd="2" destOrd="0" parTransId="{5BE9ED37-0E77-4194-B88E-2B8FC53C9106}" sibTransId="{D04AB7D6-E64B-496D-A702-6E101A600351}"/>
    <dgm:cxn modelId="{7388E705-D4F1-4CC5-9A0E-1860E756C254}" type="presParOf" srcId="{340A1446-F1D0-4984-87E2-5F09C0A929E3}" destId="{6909C7DA-EDCA-44E5-94B0-EFFD4F0F4088}" srcOrd="0" destOrd="0" presId="urn:microsoft.com/office/officeart/2018/2/layout/IconLabelList"/>
    <dgm:cxn modelId="{265E2D96-1228-405A-A41F-9C2914376C35}" type="presParOf" srcId="{6909C7DA-EDCA-44E5-94B0-EFFD4F0F4088}" destId="{45B64D4E-1526-4DF0-956D-F74E4248C506}" srcOrd="0" destOrd="0" presId="urn:microsoft.com/office/officeart/2018/2/layout/IconLabelList"/>
    <dgm:cxn modelId="{24D82A7B-7BBD-428D-969A-DBB5679C77C4}" type="presParOf" srcId="{6909C7DA-EDCA-44E5-94B0-EFFD4F0F4088}" destId="{65F8FABA-0FDC-4E3D-BB21-972D707CFA90}" srcOrd="1" destOrd="0" presId="urn:microsoft.com/office/officeart/2018/2/layout/IconLabelList"/>
    <dgm:cxn modelId="{C414C923-F999-4AE6-91EE-C3DDAAF9D8CE}" type="presParOf" srcId="{6909C7DA-EDCA-44E5-94B0-EFFD4F0F4088}" destId="{D51F9969-2F85-44E2-8965-B0B34EA7CDB8}" srcOrd="2" destOrd="0" presId="urn:microsoft.com/office/officeart/2018/2/layout/IconLabelList"/>
    <dgm:cxn modelId="{724091F1-6DC4-4998-BA73-E493BB1B37B8}" type="presParOf" srcId="{340A1446-F1D0-4984-87E2-5F09C0A929E3}" destId="{6D8FD796-C176-474D-89AD-EF75D6507DBF}" srcOrd="1" destOrd="0" presId="urn:microsoft.com/office/officeart/2018/2/layout/IconLabelList"/>
    <dgm:cxn modelId="{81720A78-B159-4E02-BD8B-F91F5071D81B}" type="presParOf" srcId="{340A1446-F1D0-4984-87E2-5F09C0A929E3}" destId="{0A8AA00A-78DD-4BD4-A87B-97B4912D84F2}" srcOrd="2" destOrd="0" presId="urn:microsoft.com/office/officeart/2018/2/layout/IconLabelList"/>
    <dgm:cxn modelId="{958EE605-A0E8-4CBB-A50C-489227699F98}" type="presParOf" srcId="{0A8AA00A-78DD-4BD4-A87B-97B4912D84F2}" destId="{9BD18BD2-44D3-4403-A383-BFE2D9F94237}" srcOrd="0" destOrd="0" presId="urn:microsoft.com/office/officeart/2018/2/layout/IconLabelList"/>
    <dgm:cxn modelId="{7A92958A-5A60-431E-9203-08953936DEBF}" type="presParOf" srcId="{0A8AA00A-78DD-4BD4-A87B-97B4912D84F2}" destId="{638FB7AB-42F4-45AC-B894-8B248636756C}" srcOrd="1" destOrd="0" presId="urn:microsoft.com/office/officeart/2018/2/layout/IconLabelList"/>
    <dgm:cxn modelId="{B77982F4-B2FA-408B-8709-70CF3964A4F8}" type="presParOf" srcId="{0A8AA00A-78DD-4BD4-A87B-97B4912D84F2}" destId="{CA1240C8-D8FE-41B5-A9F9-36A80C6A6CEE}" srcOrd="2" destOrd="0" presId="urn:microsoft.com/office/officeart/2018/2/layout/IconLabelList"/>
    <dgm:cxn modelId="{F9E9FD99-0EB6-4FC7-9154-37D265EDE571}" type="presParOf" srcId="{340A1446-F1D0-4984-87E2-5F09C0A929E3}" destId="{66836D3A-8E49-4196-86E1-57E8AEEBC560}" srcOrd="3" destOrd="0" presId="urn:microsoft.com/office/officeart/2018/2/layout/IconLabelList"/>
    <dgm:cxn modelId="{7F1B580B-E4EE-43F9-82D7-CB0C6D13B2DE}" type="presParOf" srcId="{340A1446-F1D0-4984-87E2-5F09C0A929E3}" destId="{C8ABD983-5800-49F5-8771-5546DDFFF601}" srcOrd="4" destOrd="0" presId="urn:microsoft.com/office/officeart/2018/2/layout/IconLabelList"/>
    <dgm:cxn modelId="{16B0B8C6-3CCE-4E55-B1AD-2646DE49115C}" type="presParOf" srcId="{C8ABD983-5800-49F5-8771-5546DDFFF601}" destId="{8A0DF8CE-3C79-40C2-8DF6-FAEE6512E13E}" srcOrd="0" destOrd="0" presId="urn:microsoft.com/office/officeart/2018/2/layout/IconLabelList"/>
    <dgm:cxn modelId="{712A62AD-9D5D-47E3-817D-940BDA7B42BC}" type="presParOf" srcId="{C8ABD983-5800-49F5-8771-5546DDFFF601}" destId="{B2D639FB-AE44-4F7F-8A32-CB6747C300CB}" srcOrd="1" destOrd="0" presId="urn:microsoft.com/office/officeart/2018/2/layout/IconLabelList"/>
    <dgm:cxn modelId="{F28A85A1-F4A0-44AE-905A-2725FEA50F83}" type="presParOf" srcId="{C8ABD983-5800-49F5-8771-5546DDFFF601}" destId="{AFD57C14-72CD-47CD-9525-88A5221F186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64D4E-1526-4DF0-956D-F74E4248C506}">
      <dsp:nvSpPr>
        <dsp:cNvPr id="0" name=""/>
        <dsp:cNvSpPr/>
      </dsp:nvSpPr>
      <dsp:spPr>
        <a:xfrm>
          <a:off x="782321" y="1190750"/>
          <a:ext cx="973794" cy="973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1F9969-2F85-44E2-8965-B0B34EA7CDB8}">
      <dsp:nvSpPr>
        <dsp:cNvPr id="0" name=""/>
        <dsp:cNvSpPr/>
      </dsp:nvSpPr>
      <dsp:spPr>
        <a:xfrm>
          <a:off x="187224" y="2488080"/>
          <a:ext cx="2163988" cy="85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Average of all revenues: ~15.86B</a:t>
          </a:r>
        </a:p>
        <a:p>
          <a:pPr marL="0" lvl="0" indent="0" algn="ctr" defTabSz="488950">
            <a:lnSpc>
              <a:spcPct val="100000"/>
            </a:lnSpc>
            <a:spcBef>
              <a:spcPct val="0"/>
            </a:spcBef>
            <a:spcAft>
              <a:spcPct val="35000"/>
            </a:spcAft>
            <a:buNone/>
          </a:pPr>
          <a:r>
            <a:rPr lang="en-US" sz="1100" kern="1200"/>
            <a:t>Lowest: 11.2B</a:t>
          </a:r>
        </a:p>
        <a:p>
          <a:pPr marL="0" lvl="0" indent="0" algn="ctr" defTabSz="488950">
            <a:lnSpc>
              <a:spcPct val="100000"/>
            </a:lnSpc>
            <a:spcBef>
              <a:spcPct val="0"/>
            </a:spcBef>
            <a:spcAft>
              <a:spcPct val="35000"/>
            </a:spcAft>
            <a:buNone/>
          </a:pPr>
          <a:r>
            <a:rPr lang="en-US" sz="1100" kern="1200"/>
            <a:t>Highest: 20.9B</a:t>
          </a:r>
          <a:endParaRPr lang="en-US" sz="1100" kern="1200" dirty="0"/>
        </a:p>
      </dsp:txBody>
      <dsp:txXfrm>
        <a:off x="187224" y="2488080"/>
        <a:ext cx="2163988" cy="857460"/>
      </dsp:txXfrm>
    </dsp:sp>
    <dsp:sp modelId="{9BD18BD2-44D3-4403-A383-BFE2D9F94237}">
      <dsp:nvSpPr>
        <dsp:cNvPr id="0" name=""/>
        <dsp:cNvSpPr/>
      </dsp:nvSpPr>
      <dsp:spPr>
        <a:xfrm>
          <a:off x="3325007" y="1190750"/>
          <a:ext cx="973794" cy="973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1240C8-D8FE-41B5-A9F9-36A80C6A6CEE}">
      <dsp:nvSpPr>
        <dsp:cNvPr id="0" name=""/>
        <dsp:cNvSpPr/>
      </dsp:nvSpPr>
      <dsp:spPr>
        <a:xfrm>
          <a:off x="2729910" y="2488080"/>
          <a:ext cx="2163988" cy="85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see a higher count of income revenue of values closer to the average versus the count being closer to the highest revenue value of 20.9B </a:t>
          </a:r>
        </a:p>
      </dsp:txBody>
      <dsp:txXfrm>
        <a:off x="2729910" y="2488080"/>
        <a:ext cx="2163988" cy="857460"/>
      </dsp:txXfrm>
    </dsp:sp>
    <dsp:sp modelId="{8A0DF8CE-3C79-40C2-8DF6-FAEE6512E13E}">
      <dsp:nvSpPr>
        <dsp:cNvPr id="0" name=""/>
        <dsp:cNvSpPr/>
      </dsp:nvSpPr>
      <dsp:spPr>
        <a:xfrm>
          <a:off x="5867693" y="1190750"/>
          <a:ext cx="973794" cy="9737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57C14-72CD-47CD-9525-88A5221F1868}">
      <dsp:nvSpPr>
        <dsp:cNvPr id="0" name=""/>
        <dsp:cNvSpPr/>
      </dsp:nvSpPr>
      <dsp:spPr>
        <a:xfrm>
          <a:off x="5272596" y="2488080"/>
          <a:ext cx="2163988" cy="85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want the revenue to reach +20B every quarter and goals are not being met, even with new Magic Key programs implemented </a:t>
          </a:r>
        </a:p>
      </dsp:txBody>
      <dsp:txXfrm>
        <a:off x="5272596" y="2488080"/>
        <a:ext cx="2163988" cy="85746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3B805-6938-4B09-85F5-E5E3A5E43847}"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4B113-3EE0-4392-A217-06D734D1F330}" type="slidenum">
              <a:rPr lang="en-US" smtClean="0"/>
              <a:t>‹#›</a:t>
            </a:fld>
            <a:endParaRPr lang="en-US"/>
          </a:p>
        </p:txBody>
      </p:sp>
    </p:spTree>
    <p:extLst>
      <p:ext uri="{BB962C8B-B14F-4D97-AF65-F5344CB8AC3E}">
        <p14:creationId xmlns:p14="http://schemas.microsoft.com/office/powerpoint/2010/main" val="125678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 The goal of this presentation is to describe the contributions toward the completion of the project, and to discuss the issues, challenges encountered during the work, and future plans to complete the analysis.</a:t>
            </a:r>
            <a:endParaRPr lang="en-US" dirty="0"/>
          </a:p>
        </p:txBody>
      </p:sp>
      <p:sp>
        <p:nvSpPr>
          <p:cNvPr id="4" name="Slide Number Placeholder 3"/>
          <p:cNvSpPr>
            <a:spLocks noGrp="1"/>
          </p:cNvSpPr>
          <p:nvPr>
            <p:ph type="sldNum" sz="quarter" idx="5"/>
          </p:nvPr>
        </p:nvSpPr>
        <p:spPr/>
        <p:txBody>
          <a:bodyPr/>
          <a:lstStyle/>
          <a:p>
            <a:fld id="{0064B113-3EE0-4392-A217-06D734D1F330}" type="slidenum">
              <a:rPr lang="en-US" smtClean="0"/>
              <a:t>2</a:t>
            </a:fld>
            <a:endParaRPr lang="en-US"/>
          </a:p>
        </p:txBody>
      </p:sp>
    </p:spTree>
    <p:extLst>
      <p:ext uri="{BB962C8B-B14F-4D97-AF65-F5344CB8AC3E}">
        <p14:creationId xmlns:p14="http://schemas.microsoft.com/office/powerpoint/2010/main" val="3778246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8706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9558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193553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2345051-2045-45DA-935E-2E3CA1A69ADC}" type="datetimeFigureOut">
              <a:rPr lang="en-US" smtClean="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403986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2332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8120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804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987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7857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0278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1235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3601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6022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2345051-2045-45DA-935E-2E3CA1A69ADC}" type="datetimeFigureOut">
              <a:rPr lang="en-US" smtClean="0"/>
              <a:t>3/3/2022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94599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2345051-2045-45DA-935E-2E3CA1A69ADC}" type="datetimeFigureOut">
              <a:rPr lang="en-US" smtClean="0"/>
              <a:t>3/3/2022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07439265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useinfo.com/wp-content/uploads/2021/08/magic-key-disneyland-resort-logo.jpg"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55F786BC-1874-4DAF-BCD1-A33D49E19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18F87619-CF0B-41E2-AEC0-BDADB898B36F}"/>
              </a:ext>
            </a:extLst>
          </p:cNvPr>
          <p:cNvSpPr txBox="1">
            <a:spLocks/>
          </p:cNvSpPr>
          <p:nvPr/>
        </p:nvSpPr>
        <p:spPr>
          <a:xfrm>
            <a:off x="6911848" y="1173480"/>
            <a:ext cx="3949192" cy="1823453"/>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mj-lt"/>
              </a:rPr>
              <a:t>Final Project</a:t>
            </a:r>
          </a:p>
          <a:p>
            <a:pPr marL="0" indent="0" algn="ctr">
              <a:buNone/>
            </a:pPr>
            <a:r>
              <a:rPr lang="en-US" b="1" dirty="0">
                <a:latin typeface="+mj-lt"/>
              </a:rPr>
              <a:t>Elizabeth Earl</a:t>
            </a:r>
          </a:p>
          <a:p>
            <a:pPr marL="0" indent="0" algn="ctr">
              <a:buNone/>
            </a:pPr>
            <a:r>
              <a:rPr lang="en-US" b="1" dirty="0">
                <a:latin typeface="+mj-lt"/>
              </a:rPr>
              <a:t>DSC 630-T301</a:t>
            </a:r>
          </a:p>
          <a:p>
            <a:pPr marL="0" indent="0" algn="ctr">
              <a:buNone/>
            </a:pPr>
            <a:endParaRPr lang="en-US" b="1" dirty="0">
              <a:latin typeface="+mj-lt"/>
            </a:endParaRPr>
          </a:p>
        </p:txBody>
      </p:sp>
      <p:sp>
        <p:nvSpPr>
          <p:cNvPr id="4" name="TextBox 3">
            <a:extLst>
              <a:ext uri="{FF2B5EF4-FFF2-40B4-BE49-F238E27FC236}">
                <a16:creationId xmlns:a16="http://schemas.microsoft.com/office/drawing/2014/main" id="{BCEA1442-4B23-4F36-8662-E07D99DE545B}"/>
              </a:ext>
            </a:extLst>
          </p:cNvPr>
          <p:cNvSpPr txBox="1"/>
          <p:nvPr/>
        </p:nvSpPr>
        <p:spPr>
          <a:xfrm>
            <a:off x="121919" y="6360160"/>
            <a:ext cx="11389500" cy="369332"/>
          </a:xfrm>
          <a:prstGeom prst="rect">
            <a:avLst/>
          </a:prstGeom>
          <a:noFill/>
        </p:spPr>
        <p:txBody>
          <a:bodyPr wrap="square" rtlCol="0">
            <a:spAutoFit/>
          </a:bodyPr>
          <a:lstStyle/>
          <a:p>
            <a:r>
              <a:rPr lang="en-US" dirty="0"/>
              <a:t>Picture credit: </a:t>
            </a:r>
            <a:r>
              <a:rPr lang="en-US" dirty="0">
                <a:hlinkClick r:id="rId3"/>
              </a:rPr>
              <a:t>magic-key-disneyland-resort-logo.jpg (1280×720) (mouseinfo.com)</a:t>
            </a:r>
            <a:endParaRPr lang="en-US" dirty="0"/>
          </a:p>
        </p:txBody>
      </p:sp>
    </p:spTree>
    <p:extLst>
      <p:ext uri="{BB962C8B-B14F-4D97-AF65-F5344CB8AC3E}">
        <p14:creationId xmlns:p14="http://schemas.microsoft.com/office/powerpoint/2010/main" val="2188543780"/>
      </p:ext>
    </p:extLst>
  </p:cSld>
  <p:clrMapOvr>
    <a:masterClrMapping/>
  </p:clrMapOvr>
  <mc:AlternateContent xmlns:mc="http://schemas.openxmlformats.org/markup-compatibility/2006">
    <mc:Choice xmlns:p14="http://schemas.microsoft.com/office/powerpoint/2010/main" Requires="p14">
      <p:transition spd="slow" p14:dur="2000" advTm="26040"/>
    </mc:Choice>
    <mc:Fallback>
      <p:transition spd="slow" advTm="260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11">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FA2E4D-6E4E-4D0E-81F4-5C33DF6CA796}"/>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dirty="0"/>
              <a:t>Logistic Regression— results</a:t>
            </a:r>
            <a:br>
              <a:rPr lang="en-US" sz="4400" dirty="0"/>
            </a:br>
            <a:endParaRPr lang="en-US" sz="4400" dirty="0"/>
          </a:p>
        </p:txBody>
      </p:sp>
      <p:pic>
        <p:nvPicPr>
          <p:cNvPr id="5" name="Content Placeholder 4">
            <a:extLst>
              <a:ext uri="{FF2B5EF4-FFF2-40B4-BE49-F238E27FC236}">
                <a16:creationId xmlns:a16="http://schemas.microsoft.com/office/drawing/2014/main" id="{057AA233-7737-4B64-A5E5-43454BDEDBA6}"/>
              </a:ext>
            </a:extLst>
          </p:cNvPr>
          <p:cNvPicPr>
            <a:picLocks noGrp="1" noChangeAspect="1"/>
          </p:cNvPicPr>
          <p:nvPr>
            <p:ph idx="1"/>
          </p:nvPr>
        </p:nvPicPr>
        <p:blipFill>
          <a:blip r:embed="rId3"/>
          <a:stretch>
            <a:fillRect/>
          </a:stretch>
        </p:blipFill>
        <p:spPr>
          <a:xfrm>
            <a:off x="643467" y="2041793"/>
            <a:ext cx="6268060" cy="260124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75398034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FA2E4D-6E4E-4D0E-81F4-5C33DF6CA796}"/>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effectLst/>
              </a:rPr>
              <a:t>Multinomial Naïve Bayes Classifier</a:t>
            </a:r>
            <a:br>
              <a:rPr lang="en-US" sz="4400">
                <a:effectLst/>
              </a:rPr>
            </a:br>
            <a:r>
              <a:rPr lang="en-US" sz="4400" dirty="0"/>
              <a:t>— results</a:t>
            </a:r>
            <a:br>
              <a:rPr lang="en-US" sz="4400" dirty="0"/>
            </a:br>
            <a:endParaRPr lang="en-US" sz="4400" dirty="0"/>
          </a:p>
        </p:txBody>
      </p:sp>
      <p:pic>
        <p:nvPicPr>
          <p:cNvPr id="9" name="Content Placeholder 8">
            <a:extLst>
              <a:ext uri="{FF2B5EF4-FFF2-40B4-BE49-F238E27FC236}">
                <a16:creationId xmlns:a16="http://schemas.microsoft.com/office/drawing/2014/main" id="{CD4C6B5F-6938-4E76-A29F-7333B48AFAD9}"/>
              </a:ext>
            </a:extLst>
          </p:cNvPr>
          <p:cNvPicPr>
            <a:picLocks noGrp="1" noChangeAspect="1"/>
          </p:cNvPicPr>
          <p:nvPr>
            <p:ph idx="1"/>
          </p:nvPr>
        </p:nvPicPr>
        <p:blipFill>
          <a:blip r:embed="rId3"/>
          <a:stretch>
            <a:fillRect/>
          </a:stretch>
        </p:blipFill>
        <p:spPr>
          <a:xfrm>
            <a:off x="5280472" y="2041791"/>
            <a:ext cx="6268062" cy="260124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98933147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FA2E4D-6E4E-4D0E-81F4-5C33DF6CA796}"/>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dirty="0"/>
              <a:t>Decision Tree Classifier— results</a:t>
            </a:r>
            <a:br>
              <a:rPr lang="en-US" sz="4400" dirty="0"/>
            </a:br>
            <a:endParaRPr lang="en-US" sz="4400" dirty="0"/>
          </a:p>
        </p:txBody>
      </p:sp>
      <p:pic>
        <p:nvPicPr>
          <p:cNvPr id="7" name="Content Placeholder 6">
            <a:extLst>
              <a:ext uri="{FF2B5EF4-FFF2-40B4-BE49-F238E27FC236}">
                <a16:creationId xmlns:a16="http://schemas.microsoft.com/office/drawing/2014/main" id="{603BEE7A-68C8-4B21-A268-309B1364C50D}"/>
              </a:ext>
            </a:extLst>
          </p:cNvPr>
          <p:cNvPicPr>
            <a:picLocks noGrp="1" noChangeAspect="1"/>
          </p:cNvPicPr>
          <p:nvPr>
            <p:ph idx="1"/>
          </p:nvPr>
        </p:nvPicPr>
        <p:blipFill>
          <a:blip r:embed="rId3"/>
          <a:stretch>
            <a:fillRect/>
          </a:stretch>
        </p:blipFill>
        <p:spPr>
          <a:xfrm>
            <a:off x="643467" y="1947772"/>
            <a:ext cx="6268060" cy="278928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20379616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DDBA89-9673-43C5-8A93-30EC03A4BE0B}"/>
              </a:ext>
            </a:extLst>
          </p:cNvPr>
          <p:cNvSpPr>
            <a:spLocks noGrp="1"/>
          </p:cNvSpPr>
          <p:nvPr>
            <p:ph type="title"/>
          </p:nvPr>
        </p:nvSpPr>
        <p:spPr>
          <a:xfrm>
            <a:off x="451513" y="5176569"/>
            <a:ext cx="7314624" cy="970450"/>
          </a:xfrm>
        </p:spPr>
        <p:txBody>
          <a:bodyPr vert="horz" lIns="91440" tIns="45720" rIns="91440" bIns="45720" rtlCol="0" anchor="ctr">
            <a:normAutofit/>
          </a:bodyPr>
          <a:lstStyle/>
          <a:p>
            <a:r>
              <a:rPr lang="en-US" sz="3000" dirty="0"/>
              <a:t>Ultimately, people love Disney</a:t>
            </a:r>
          </a:p>
        </p:txBody>
      </p:sp>
      <p:pic>
        <p:nvPicPr>
          <p:cNvPr id="4" name="Content Placeholder 3" descr="Chart, bar chart&#10;&#10;Description automatically generated">
            <a:extLst>
              <a:ext uri="{FF2B5EF4-FFF2-40B4-BE49-F238E27FC236}">
                <a16:creationId xmlns:a16="http://schemas.microsoft.com/office/drawing/2014/main" id="{1CB2689B-E35B-4485-9524-F6139EDED5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4222" y="-88829"/>
            <a:ext cx="8103556" cy="4760841"/>
          </a:xfrm>
          <a:prstGeom prst="roundRect">
            <a:avLst>
              <a:gd name="adj" fmla="val 3876"/>
            </a:avLst>
          </a:prstGeom>
          <a:ln>
            <a:solidFill>
              <a:schemeClr val="accent1"/>
            </a:solidFill>
          </a:ln>
          <a:effectLst/>
        </p:spPr>
      </p:pic>
      <p:sp>
        <p:nvSpPr>
          <p:cNvPr id="6" name="TextBox 5">
            <a:extLst>
              <a:ext uri="{FF2B5EF4-FFF2-40B4-BE49-F238E27FC236}">
                <a16:creationId xmlns:a16="http://schemas.microsoft.com/office/drawing/2014/main" id="{76D7F5C0-8796-4CAE-918A-5321644CBA3D}"/>
              </a:ext>
            </a:extLst>
          </p:cNvPr>
          <p:cNvSpPr txBox="1"/>
          <p:nvPr/>
        </p:nvSpPr>
        <p:spPr>
          <a:xfrm>
            <a:off x="6901842" y="5066778"/>
            <a:ext cx="4838645" cy="1791222"/>
          </a:xfrm>
          <a:prstGeom prst="rect">
            <a:avLst/>
          </a:prstGeom>
        </p:spPr>
        <p:txBody>
          <a:bodyPr vert="horz" lIns="91440" tIns="45720" rIns="91440" bIns="45720" rtlCol="0" anchor="ctr">
            <a:noAutofit/>
          </a:bodyPr>
          <a:lstStyle/>
          <a:p>
            <a:pPr>
              <a:lnSpc>
                <a:spcPct val="90000"/>
              </a:lnSpc>
              <a:spcBef>
                <a:spcPct val="20000"/>
              </a:spcBef>
              <a:spcAft>
                <a:spcPts val="600"/>
              </a:spcAft>
              <a:buClr>
                <a:schemeClr val="accent1"/>
              </a:buClr>
              <a:buFont typeface="Wingdings 2" charset="2"/>
              <a:buChar char=""/>
            </a:pPr>
            <a:r>
              <a:rPr lang="en-US" sz="2000" dirty="0">
                <a:solidFill>
                  <a:srgbClr val="FEFEFE"/>
                </a:solidFill>
              </a:rPr>
              <a:t>Positive reviews will always outweigh the negative reviews</a:t>
            </a:r>
          </a:p>
          <a:p>
            <a:pPr>
              <a:lnSpc>
                <a:spcPct val="90000"/>
              </a:lnSpc>
              <a:spcBef>
                <a:spcPct val="20000"/>
              </a:spcBef>
              <a:spcAft>
                <a:spcPts val="600"/>
              </a:spcAft>
              <a:buClr>
                <a:schemeClr val="accent1"/>
              </a:buClr>
              <a:buFont typeface="Wingdings 2" charset="2"/>
              <a:buChar char=""/>
            </a:pPr>
            <a:r>
              <a:rPr lang="en-US" sz="2000" dirty="0">
                <a:solidFill>
                  <a:srgbClr val="FEFEFE"/>
                </a:solidFill>
              </a:rPr>
              <a:t> People will visit the parks regardless</a:t>
            </a:r>
          </a:p>
          <a:p>
            <a:pPr>
              <a:lnSpc>
                <a:spcPct val="90000"/>
              </a:lnSpc>
              <a:spcBef>
                <a:spcPct val="20000"/>
              </a:spcBef>
              <a:spcAft>
                <a:spcPts val="600"/>
              </a:spcAft>
              <a:buClr>
                <a:schemeClr val="accent1"/>
              </a:buClr>
              <a:buFont typeface="Wingdings 2" charset="2"/>
              <a:buChar char=""/>
            </a:pPr>
            <a:endParaRPr lang="en-US" sz="2000" dirty="0">
              <a:solidFill>
                <a:srgbClr val="FEFEFE"/>
              </a:solidFill>
            </a:endParaRPr>
          </a:p>
        </p:txBody>
      </p:sp>
    </p:spTree>
    <p:extLst>
      <p:ext uri="{BB962C8B-B14F-4D97-AF65-F5344CB8AC3E}">
        <p14:creationId xmlns:p14="http://schemas.microsoft.com/office/powerpoint/2010/main" val="2816439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AB17-4346-4F0F-B187-70F7A735E45F}"/>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California parks still popular</a:t>
            </a:r>
          </a:p>
        </p:txBody>
      </p:sp>
      <p:sp>
        <p:nvSpPr>
          <p:cNvPr id="6" name="TextBox 5">
            <a:extLst>
              <a:ext uri="{FF2B5EF4-FFF2-40B4-BE49-F238E27FC236}">
                <a16:creationId xmlns:a16="http://schemas.microsoft.com/office/drawing/2014/main" id="{F79D079A-DCB8-4092-8C62-3CE178530195}"/>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dirty="0"/>
              <a:t>Even with new ticketing schemes Disney’s California parks maintain high review rating</a:t>
            </a:r>
          </a:p>
          <a:p>
            <a:pPr marL="285750" indent="-285750">
              <a:spcBef>
                <a:spcPct val="20000"/>
              </a:spcBef>
              <a:spcAft>
                <a:spcPts val="600"/>
              </a:spcAft>
              <a:buClr>
                <a:schemeClr val="accent1"/>
              </a:buClr>
              <a:buFont typeface="Wingdings 2" charset="2"/>
              <a:buChar char=""/>
            </a:pPr>
            <a:r>
              <a:rPr lang="en-US" sz="2000" dirty="0"/>
              <a:t>Disney can use positive (&amp; negative) reviews to boost revenue</a:t>
            </a:r>
          </a:p>
        </p:txBody>
      </p:sp>
      <p:pic>
        <p:nvPicPr>
          <p:cNvPr id="5" name="Content Placeholder 4">
            <a:extLst>
              <a:ext uri="{FF2B5EF4-FFF2-40B4-BE49-F238E27FC236}">
                <a16:creationId xmlns:a16="http://schemas.microsoft.com/office/drawing/2014/main" id="{780F2025-765D-43CF-A7BC-2AEE5D27F5A2}"/>
              </a:ext>
            </a:extLst>
          </p:cNvPr>
          <p:cNvPicPr>
            <a:picLocks noGrp="1" noChangeAspect="1"/>
          </p:cNvPicPr>
          <p:nvPr>
            <p:ph idx="1"/>
          </p:nvPr>
        </p:nvPicPr>
        <p:blipFill>
          <a:blip r:embed="rId2"/>
          <a:stretch>
            <a:fillRect/>
          </a:stretch>
        </p:blipFill>
        <p:spPr>
          <a:xfrm>
            <a:off x="5101851" y="2615518"/>
            <a:ext cx="6277349" cy="331130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90683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2" name="Freeform: Shape 31">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DED64-8FA5-4F80-8693-B0774E436F51}"/>
              </a:ext>
            </a:extLst>
          </p:cNvPr>
          <p:cNvSpPr>
            <a:spLocks noGrp="1"/>
          </p:cNvSpPr>
          <p:nvPr>
            <p:ph type="title"/>
          </p:nvPr>
        </p:nvSpPr>
        <p:spPr>
          <a:xfrm>
            <a:off x="810001" y="4080386"/>
            <a:ext cx="10572000" cy="1388741"/>
          </a:xfrm>
        </p:spPr>
        <p:txBody>
          <a:bodyPr vert="horz" lIns="91440" tIns="45720" rIns="91440" bIns="45720" rtlCol="0" anchor="b">
            <a:normAutofit/>
          </a:bodyPr>
          <a:lstStyle/>
          <a:p>
            <a:pPr algn="ctr"/>
            <a:r>
              <a:rPr lang="en-US" sz="5400">
                <a:solidFill>
                  <a:srgbClr val="FFFFFF"/>
                </a:solidFill>
              </a:rPr>
              <a:t>Things I learned…</a:t>
            </a:r>
          </a:p>
        </p:txBody>
      </p:sp>
      <p:sp>
        <p:nvSpPr>
          <p:cNvPr id="34"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6" descr="Thumbs Up Sign">
            <a:extLst>
              <a:ext uri="{FF2B5EF4-FFF2-40B4-BE49-F238E27FC236}">
                <a16:creationId xmlns:a16="http://schemas.microsoft.com/office/drawing/2014/main" id="{E3D91011-908E-4653-AAF3-F21397DF4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777360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A274AA5-4BCC-456D-A1D8-DAC0C212E1CE}"/>
              </a:ext>
            </a:extLst>
          </p:cNvPr>
          <p:cNvSpPr>
            <a:spLocks noGrp="1"/>
          </p:cNvSpPr>
          <p:nvPr>
            <p:ph type="title"/>
          </p:nvPr>
        </p:nvSpPr>
        <p:spPr>
          <a:xfrm>
            <a:off x="451515" y="1734857"/>
            <a:ext cx="3765483" cy="3388287"/>
          </a:xfrm>
        </p:spPr>
        <p:txBody>
          <a:bodyPr anchor="ctr">
            <a:normAutofit/>
          </a:bodyPr>
          <a:lstStyle/>
          <a:p>
            <a:pPr>
              <a:lnSpc>
                <a:spcPct val="90000"/>
              </a:lnSpc>
            </a:pPr>
            <a:r>
              <a:rPr lang="en-US" dirty="0"/>
              <a:t>Did introduction of Magic Key negatively impact overall revenue?</a:t>
            </a:r>
            <a:endParaRPr lang="en-US"/>
          </a:p>
        </p:txBody>
      </p:sp>
      <p:sp>
        <p:nvSpPr>
          <p:cNvPr id="3" name="Content Placeholder 2">
            <a:extLst>
              <a:ext uri="{FF2B5EF4-FFF2-40B4-BE49-F238E27FC236}">
                <a16:creationId xmlns:a16="http://schemas.microsoft.com/office/drawing/2014/main" id="{CC96DF25-1F33-4FC4-8E2A-18F95033CF42}"/>
              </a:ext>
            </a:extLst>
          </p:cNvPr>
          <p:cNvSpPr>
            <a:spLocks noGrp="1"/>
          </p:cNvSpPr>
          <p:nvPr>
            <p:ph idx="1"/>
          </p:nvPr>
        </p:nvSpPr>
        <p:spPr>
          <a:xfrm>
            <a:off x="6008068" y="978993"/>
            <a:ext cx="5365218" cy="4900014"/>
          </a:xfrm>
          <a:effectLst/>
        </p:spPr>
        <p:txBody>
          <a:bodyPr>
            <a:normAutofit/>
          </a:bodyPr>
          <a:lstStyle/>
          <a:p>
            <a:r>
              <a:rPr lang="en-US" dirty="0"/>
              <a:t>Magic Key was introduced in August 2021 replacing Annual Passes limiting the number of visitors to the Disney Parks (in California)</a:t>
            </a:r>
          </a:p>
          <a:p>
            <a:r>
              <a:rPr lang="en-US" dirty="0"/>
              <a:t>Per COVID regulations new programs had to be implemented but it is argued the Magic Key program led Disney in a negative direction</a:t>
            </a:r>
          </a:p>
          <a:p>
            <a:r>
              <a:rPr lang="en-US" dirty="0"/>
              <a:t>Reservation and tier based schemed received negative criticism among die hard Disney fans who paid top dollar and still struggle to secure a visit to any park</a:t>
            </a:r>
          </a:p>
        </p:txBody>
      </p:sp>
    </p:spTree>
    <p:extLst>
      <p:ext uri="{BB962C8B-B14F-4D97-AF65-F5344CB8AC3E}">
        <p14:creationId xmlns:p14="http://schemas.microsoft.com/office/powerpoint/2010/main" val="511994893"/>
      </p:ext>
    </p:extLst>
  </p:cSld>
  <p:clrMapOvr>
    <a:masterClrMapping/>
  </p:clrMapOvr>
  <mc:AlternateContent xmlns:mc="http://schemas.openxmlformats.org/markup-compatibility/2006">
    <mc:Choice xmlns:p14="http://schemas.microsoft.com/office/powerpoint/2010/main" Requires="p14">
      <p:transition spd="slow" p14:dur="2000" advTm="35607"/>
    </mc:Choice>
    <mc:Fallback>
      <p:transition spd="slow" advTm="356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B54E4-0B67-4BBC-BF79-627AE90DF308}"/>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Upset consumers = upsetting revenue numbers</a:t>
            </a:r>
          </a:p>
        </p:txBody>
      </p:sp>
      <p:sp>
        <p:nvSpPr>
          <p:cNvPr id="17" name="Freeform: Shape 16">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F7D7D71-967F-4A5E-A43E-B390D2A93509}"/>
              </a:ext>
            </a:extLst>
          </p:cNvPr>
          <p:cNvSpPr>
            <a:spLocks noGrp="1"/>
          </p:cNvSpPr>
          <p:nvPr>
            <p:ph idx="1"/>
          </p:nvPr>
        </p:nvSpPr>
        <p:spPr>
          <a:xfrm>
            <a:off x="1115732" y="2222287"/>
            <a:ext cx="9966953" cy="3636511"/>
          </a:xfrm>
          <a:effectLst/>
        </p:spPr>
        <p:txBody>
          <a:bodyPr>
            <a:normAutofit/>
          </a:bodyPr>
          <a:lstStyle/>
          <a:p>
            <a:r>
              <a:rPr lang="en-US" dirty="0"/>
              <a:t>As consumers of the top tier pass (Dream Key) who were promised: “Reservation-based admission to one or both theme parks every day of the year” were not given such perks many became disappointment</a:t>
            </a:r>
          </a:p>
          <a:p>
            <a:r>
              <a:rPr lang="en-US" dirty="0"/>
              <a:t>Hardcore fans had to find a means of getting into the parks, which raised the question: Is overselling Magic Keys bringing in revenue (they resort to buying single day tickets) or negatively impacting revenue (as people are put off going to the parks because they feel their voice is not heard)?</a:t>
            </a:r>
          </a:p>
        </p:txBody>
      </p:sp>
    </p:spTree>
    <p:extLst>
      <p:ext uri="{BB962C8B-B14F-4D97-AF65-F5344CB8AC3E}">
        <p14:creationId xmlns:p14="http://schemas.microsoft.com/office/powerpoint/2010/main" val="357527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0121-9254-4333-894A-3012B4DAB0E9}"/>
              </a:ext>
            </a:extLst>
          </p:cNvPr>
          <p:cNvSpPr>
            <a:spLocks noGrp="1"/>
          </p:cNvSpPr>
          <p:nvPr>
            <p:ph type="title"/>
          </p:nvPr>
        </p:nvSpPr>
        <p:spPr>
          <a:xfrm>
            <a:off x="810001" y="447188"/>
            <a:ext cx="10571998" cy="970450"/>
          </a:xfrm>
        </p:spPr>
        <p:txBody>
          <a:bodyPr>
            <a:normAutofit/>
          </a:bodyPr>
          <a:lstStyle/>
          <a:p>
            <a:r>
              <a:rPr lang="en-US" dirty="0"/>
              <a:t>Revenue through the years per quarters*</a:t>
            </a:r>
          </a:p>
        </p:txBody>
      </p:sp>
      <p:pic>
        <p:nvPicPr>
          <p:cNvPr id="5" name="Content Placeholder 4">
            <a:extLst>
              <a:ext uri="{FF2B5EF4-FFF2-40B4-BE49-F238E27FC236}">
                <a16:creationId xmlns:a16="http://schemas.microsoft.com/office/drawing/2014/main" id="{5161F177-E177-415D-9C43-B74D9A1C233F}"/>
              </a:ext>
            </a:extLst>
          </p:cNvPr>
          <p:cNvPicPr>
            <a:picLocks noChangeAspect="1"/>
          </p:cNvPicPr>
          <p:nvPr/>
        </p:nvPicPr>
        <p:blipFill>
          <a:blip r:embed="rId2"/>
          <a:stretch>
            <a:fillRect/>
          </a:stretch>
        </p:blipFill>
        <p:spPr>
          <a:xfrm>
            <a:off x="199683" y="2413000"/>
            <a:ext cx="4627010" cy="3632200"/>
          </a:xfrm>
          <a:prstGeom prst="roundRect">
            <a:avLst>
              <a:gd name="adj" fmla="val 3876"/>
            </a:avLst>
          </a:prstGeom>
          <a:ln>
            <a:solidFill>
              <a:schemeClr val="accent1"/>
            </a:solidFill>
          </a:ln>
          <a:effectLst/>
        </p:spPr>
      </p:pic>
      <p:sp>
        <p:nvSpPr>
          <p:cNvPr id="9" name="Content Placeholder 8">
            <a:extLst>
              <a:ext uri="{FF2B5EF4-FFF2-40B4-BE49-F238E27FC236}">
                <a16:creationId xmlns:a16="http://schemas.microsoft.com/office/drawing/2014/main" id="{6E365DD5-C0B3-4BC2-8436-74DD14FEFC52}"/>
              </a:ext>
            </a:extLst>
          </p:cNvPr>
          <p:cNvSpPr>
            <a:spLocks noGrp="1"/>
          </p:cNvSpPr>
          <p:nvPr>
            <p:ph idx="1"/>
          </p:nvPr>
        </p:nvSpPr>
        <p:spPr>
          <a:xfrm>
            <a:off x="5337810" y="2413000"/>
            <a:ext cx="6045622" cy="3632200"/>
          </a:xfrm>
        </p:spPr>
        <p:txBody>
          <a:bodyPr>
            <a:normAutofit/>
          </a:bodyPr>
          <a:lstStyle/>
          <a:p>
            <a:r>
              <a:rPr lang="en-US" dirty="0"/>
              <a:t>There was a major decrease in Revenue between 2020’s 1</a:t>
            </a:r>
            <a:r>
              <a:rPr lang="en-US" baseline="30000" dirty="0"/>
              <a:t>st</a:t>
            </a:r>
            <a:r>
              <a:rPr lang="en-US" dirty="0"/>
              <a:t> quarter versus the 3</a:t>
            </a:r>
            <a:r>
              <a:rPr lang="en-US" baseline="30000" dirty="0"/>
              <a:t>rd</a:t>
            </a:r>
            <a:r>
              <a:rPr lang="en-US" dirty="0"/>
              <a:t> quarter</a:t>
            </a:r>
          </a:p>
          <a:p>
            <a:pPr lvl="1"/>
            <a:r>
              <a:rPr lang="en-US" dirty="0"/>
              <a:t>Because the Magic Key was not implemented by this time, it is assumed this drop was caused by COVID closures </a:t>
            </a:r>
          </a:p>
          <a:p>
            <a:r>
              <a:rPr lang="en-US" dirty="0"/>
              <a:t>After reopening we expect an increase as people were deprived of Disney for over a year yet 2021’s 1</a:t>
            </a:r>
            <a:r>
              <a:rPr lang="en-US" baseline="30000" dirty="0"/>
              <a:t>st</a:t>
            </a:r>
            <a:r>
              <a:rPr lang="en-US" dirty="0"/>
              <a:t> and 2</a:t>
            </a:r>
            <a:r>
              <a:rPr lang="en-US" baseline="30000" dirty="0"/>
              <a:t>nd</a:t>
            </a:r>
            <a:r>
              <a:rPr lang="en-US" dirty="0"/>
              <a:t> quarter do not show these results</a:t>
            </a:r>
          </a:p>
          <a:p>
            <a:pPr lvl="1"/>
            <a:endParaRPr lang="en-US" dirty="0"/>
          </a:p>
        </p:txBody>
      </p:sp>
      <p:sp>
        <p:nvSpPr>
          <p:cNvPr id="6" name="TextBox 5">
            <a:extLst>
              <a:ext uri="{FF2B5EF4-FFF2-40B4-BE49-F238E27FC236}">
                <a16:creationId xmlns:a16="http://schemas.microsoft.com/office/drawing/2014/main" id="{EFCBBB49-2E72-4B43-936F-BD64B054DD92}"/>
              </a:ext>
            </a:extLst>
          </p:cNvPr>
          <p:cNvSpPr txBox="1"/>
          <p:nvPr/>
        </p:nvSpPr>
        <p:spPr>
          <a:xfrm>
            <a:off x="8891096" y="1545987"/>
            <a:ext cx="3300904" cy="369332"/>
          </a:xfrm>
          <a:prstGeom prst="rect">
            <a:avLst/>
          </a:prstGeom>
          <a:noFill/>
        </p:spPr>
        <p:txBody>
          <a:bodyPr wrap="none" rtlCol="0">
            <a:spAutoFit/>
          </a:bodyPr>
          <a:lstStyle/>
          <a:p>
            <a:r>
              <a:rPr lang="en-US" dirty="0"/>
              <a:t>*A quarter is every 4 months</a:t>
            </a:r>
          </a:p>
        </p:txBody>
      </p:sp>
    </p:spTree>
    <p:extLst>
      <p:ext uri="{BB962C8B-B14F-4D97-AF65-F5344CB8AC3E}">
        <p14:creationId xmlns:p14="http://schemas.microsoft.com/office/powerpoint/2010/main" val="142113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9A6C-B0D3-44EB-948D-9399DBA3A13A}"/>
              </a:ext>
            </a:extLst>
          </p:cNvPr>
          <p:cNvSpPr>
            <a:spLocks noGrp="1"/>
          </p:cNvSpPr>
          <p:nvPr>
            <p:ph type="title"/>
          </p:nvPr>
        </p:nvSpPr>
        <p:spPr>
          <a:xfrm>
            <a:off x="810000" y="447188"/>
            <a:ext cx="5933700" cy="970450"/>
          </a:xfrm>
        </p:spPr>
        <p:txBody>
          <a:bodyPr>
            <a:normAutofit fontScale="90000"/>
          </a:bodyPr>
          <a:lstStyle/>
          <a:p>
            <a:r>
              <a:rPr lang="en-US" dirty="0"/>
              <a:t>Issues with revenue by the numbers</a:t>
            </a:r>
          </a:p>
        </p:txBody>
      </p:sp>
      <p:graphicFrame>
        <p:nvGraphicFramePr>
          <p:cNvPr id="35" name="Content Placeholder 13">
            <a:extLst>
              <a:ext uri="{FF2B5EF4-FFF2-40B4-BE49-F238E27FC236}">
                <a16:creationId xmlns:a16="http://schemas.microsoft.com/office/drawing/2014/main" id="{BE3BE9FD-90CC-477C-8F05-AF3CB2421AAE}"/>
              </a:ext>
            </a:extLst>
          </p:cNvPr>
          <p:cNvGraphicFramePr>
            <a:graphicFrameLocks noGrp="1"/>
          </p:cNvGraphicFramePr>
          <p:nvPr>
            <p:ph idx="1"/>
            <p:extLst>
              <p:ext uri="{D42A27DB-BD31-4B8C-83A1-F6EECF244321}">
                <p14:modId xmlns:p14="http://schemas.microsoft.com/office/powerpoint/2010/main" val="3690266257"/>
              </p:ext>
            </p:extLst>
          </p:nvPr>
        </p:nvGraphicFramePr>
        <p:xfrm>
          <a:off x="-80010" y="1874520"/>
          <a:ext cx="7623809" cy="4536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Rectangle 16">
            <a:extLst>
              <a:ext uri="{FF2B5EF4-FFF2-40B4-BE49-F238E27FC236}">
                <a16:creationId xmlns:a16="http://schemas.microsoft.com/office/drawing/2014/main" id="{E2DA8D37-1E70-450D-9D70-95873ABDC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0"/>
            <a:ext cx="464515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7">
            <a:extLst>
              <a:ext uri="{FF2B5EF4-FFF2-40B4-BE49-F238E27FC236}">
                <a16:creationId xmlns:a16="http://schemas.microsoft.com/office/drawing/2014/main" id="{D2E1CE80-9123-4F46-924D-C14DF534A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483E7C2-3837-492C-B081-EB2D7E1CBC81}"/>
              </a:ext>
            </a:extLst>
          </p:cNvPr>
          <p:cNvPicPr>
            <a:picLocks noChangeAspect="1"/>
          </p:cNvPicPr>
          <p:nvPr/>
        </p:nvPicPr>
        <p:blipFill>
          <a:blip r:embed="rId7"/>
          <a:stretch>
            <a:fillRect/>
          </a:stretch>
        </p:blipFill>
        <p:spPr>
          <a:xfrm>
            <a:off x="8482004" y="2406597"/>
            <a:ext cx="2768742" cy="2044805"/>
          </a:xfrm>
          <a:prstGeom prst="rect">
            <a:avLst/>
          </a:prstGeom>
        </p:spPr>
      </p:pic>
    </p:spTree>
    <p:extLst>
      <p:ext uri="{BB962C8B-B14F-4D97-AF65-F5344CB8AC3E}">
        <p14:creationId xmlns:p14="http://schemas.microsoft.com/office/powerpoint/2010/main" val="322817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95ACEBB-3B87-407A-9AFD-6638E4E35EC5}"/>
              </a:ext>
            </a:extLst>
          </p:cNvPr>
          <p:cNvSpPr>
            <a:spLocks noGrp="1"/>
          </p:cNvSpPr>
          <p:nvPr>
            <p:ph type="title"/>
          </p:nvPr>
        </p:nvSpPr>
        <p:spPr>
          <a:xfrm>
            <a:off x="810002" y="567845"/>
            <a:ext cx="3211392" cy="3781101"/>
          </a:xfrm>
        </p:spPr>
        <p:txBody>
          <a:bodyPr vert="horz" lIns="91440" tIns="45720" rIns="91440" bIns="45720" rtlCol="0" anchor="b">
            <a:normAutofit/>
          </a:bodyPr>
          <a:lstStyle/>
          <a:p>
            <a:pPr>
              <a:lnSpc>
                <a:spcPct val="90000"/>
              </a:lnSpc>
            </a:pPr>
            <a:r>
              <a:rPr lang="en-US" sz="3800" dirty="0"/>
              <a:t>Revenue versus other contributing factors</a:t>
            </a:r>
          </a:p>
        </p:txBody>
      </p:sp>
      <p:sp>
        <p:nvSpPr>
          <p:cNvPr id="17" name="Freeform: Shape 16">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C840E202-F3FC-4A95-90D6-39E5C3EC7611}"/>
              </a:ext>
            </a:extLst>
          </p:cNvPr>
          <p:cNvPicPr>
            <a:picLocks noGrp="1" noChangeAspect="1"/>
          </p:cNvPicPr>
          <p:nvPr>
            <p:ph idx="1"/>
          </p:nvPr>
        </p:nvPicPr>
        <p:blipFill>
          <a:blip r:embed="rId2"/>
          <a:stretch>
            <a:fillRect/>
          </a:stretch>
        </p:blipFill>
        <p:spPr>
          <a:xfrm>
            <a:off x="5612118" y="1260502"/>
            <a:ext cx="5630441" cy="4307286"/>
          </a:xfrm>
          <a:prstGeom prst="rect">
            <a:avLst/>
          </a:prstGeom>
        </p:spPr>
      </p:pic>
      <p:sp>
        <p:nvSpPr>
          <p:cNvPr id="3" name="TextBox 2">
            <a:extLst>
              <a:ext uri="{FF2B5EF4-FFF2-40B4-BE49-F238E27FC236}">
                <a16:creationId xmlns:a16="http://schemas.microsoft.com/office/drawing/2014/main" id="{B796120C-2D2D-4624-810C-F86A4F7A9CC3}"/>
              </a:ext>
            </a:extLst>
          </p:cNvPr>
          <p:cNvSpPr txBox="1"/>
          <p:nvPr/>
        </p:nvSpPr>
        <p:spPr>
          <a:xfrm>
            <a:off x="34725" y="5198455"/>
            <a:ext cx="4513523"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Gain versus loss: other factors such as expenses to operate the parks contribute to a loss. </a:t>
            </a:r>
          </a:p>
          <a:p>
            <a:pPr marL="285750" indent="-285750">
              <a:buFont typeface="Arial" panose="020B0604020202020204" pitchFamily="34" charset="0"/>
              <a:buChar char="•"/>
            </a:pPr>
            <a:r>
              <a:rPr lang="en-US" dirty="0">
                <a:solidFill>
                  <a:schemeClr val="bg1"/>
                </a:solidFill>
              </a:rPr>
              <a:t>What can be determined as the cause for a lack of revenue gain? </a:t>
            </a:r>
          </a:p>
        </p:txBody>
      </p:sp>
    </p:spTree>
    <p:extLst>
      <p:ext uri="{BB962C8B-B14F-4D97-AF65-F5344CB8AC3E}">
        <p14:creationId xmlns:p14="http://schemas.microsoft.com/office/powerpoint/2010/main" val="288388473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3172-8BB4-4AEF-9875-531098671026}"/>
              </a:ext>
            </a:extLst>
          </p:cNvPr>
          <p:cNvSpPr>
            <a:spLocks noGrp="1"/>
          </p:cNvSpPr>
          <p:nvPr>
            <p:ph type="title"/>
          </p:nvPr>
        </p:nvSpPr>
        <p:spPr/>
        <p:txBody>
          <a:bodyPr/>
          <a:lstStyle/>
          <a:p>
            <a:r>
              <a:rPr lang="en-US" dirty="0"/>
              <a:t>Guest reliability-Dataset/privacy issues </a:t>
            </a:r>
          </a:p>
        </p:txBody>
      </p:sp>
      <p:sp>
        <p:nvSpPr>
          <p:cNvPr id="3" name="Content Placeholder 2">
            <a:extLst>
              <a:ext uri="{FF2B5EF4-FFF2-40B4-BE49-F238E27FC236}">
                <a16:creationId xmlns:a16="http://schemas.microsoft.com/office/drawing/2014/main" id="{9C0A3562-6E8D-4E85-994C-1B4FA03DA273}"/>
              </a:ext>
            </a:extLst>
          </p:cNvPr>
          <p:cNvSpPr>
            <a:spLocks noGrp="1"/>
          </p:cNvSpPr>
          <p:nvPr>
            <p:ph idx="1"/>
          </p:nvPr>
        </p:nvSpPr>
        <p:spPr/>
        <p:txBody>
          <a:bodyPr/>
          <a:lstStyle/>
          <a:p>
            <a:r>
              <a:rPr lang="en-US" dirty="0"/>
              <a:t>As reflected in the heat map in prior slide we see many factors (in addition to COVID &amp; Magic Key program implementation) contributing to the decline of Disney revenue.</a:t>
            </a:r>
          </a:p>
          <a:p>
            <a:pPr lvl="1"/>
            <a:r>
              <a:rPr lang="en-US" dirty="0"/>
              <a:t>There is no concrete way to pinpoint exactly what is to blame</a:t>
            </a:r>
          </a:p>
          <a:p>
            <a:r>
              <a:rPr lang="en-US" dirty="0"/>
              <a:t>Issue arises: Disney revenue data is very secure</a:t>
            </a:r>
          </a:p>
          <a:p>
            <a:r>
              <a:rPr lang="en-US" dirty="0"/>
              <a:t>What can we rely on?</a:t>
            </a:r>
          </a:p>
          <a:p>
            <a:pPr lvl="1"/>
            <a:r>
              <a:rPr lang="en-US" dirty="0"/>
              <a:t>Guest reviews (on the park, assume they reflect views towards Magic Key Program)</a:t>
            </a:r>
          </a:p>
          <a:p>
            <a:pPr lvl="2"/>
            <a:r>
              <a:rPr lang="en-US" dirty="0"/>
              <a:t>Guest reviews are not a stable source of data as guests are an unreliable/unstable source that cannot be controlled</a:t>
            </a:r>
          </a:p>
          <a:p>
            <a:pPr lvl="1"/>
            <a:endParaRPr lang="en-US" dirty="0"/>
          </a:p>
        </p:txBody>
      </p:sp>
    </p:spTree>
    <p:extLst>
      <p:ext uri="{BB962C8B-B14F-4D97-AF65-F5344CB8AC3E}">
        <p14:creationId xmlns:p14="http://schemas.microsoft.com/office/powerpoint/2010/main" val="377656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7F5318-3145-4322-A985-8585A1B5CA8F}"/>
              </a:ext>
            </a:extLst>
          </p:cNvPr>
          <p:cNvSpPr>
            <a:spLocks noGrp="1"/>
          </p:cNvSpPr>
          <p:nvPr>
            <p:ph type="title"/>
          </p:nvPr>
        </p:nvSpPr>
        <p:spPr>
          <a:xfrm>
            <a:off x="8164749" y="457201"/>
            <a:ext cx="3697399" cy="1835062"/>
          </a:xfrm>
        </p:spPr>
        <p:txBody>
          <a:bodyPr vert="horz" lIns="91440" tIns="45720" rIns="91440" bIns="45720" rtlCol="0" anchor="b">
            <a:normAutofit fontScale="90000"/>
          </a:bodyPr>
          <a:lstStyle/>
          <a:p>
            <a:pPr algn="ctr"/>
            <a:r>
              <a:rPr lang="en-US" sz="3200" dirty="0">
                <a:solidFill>
                  <a:srgbClr val="FFFFFF"/>
                </a:solidFill>
              </a:rPr>
              <a:t>Challenges:</a:t>
            </a:r>
            <a:br>
              <a:rPr lang="en-US" sz="3200" dirty="0">
                <a:solidFill>
                  <a:srgbClr val="FFFFFF"/>
                </a:solidFill>
              </a:rPr>
            </a:br>
            <a:r>
              <a:rPr lang="en-US" sz="3200" dirty="0">
                <a:solidFill>
                  <a:srgbClr val="FFFFFF"/>
                </a:solidFill>
              </a:rPr>
              <a:t>Using the Disney Review data:</a:t>
            </a:r>
            <a:br>
              <a:rPr lang="en-US" sz="3200" dirty="0">
                <a:solidFill>
                  <a:srgbClr val="FFFFFF"/>
                </a:solidFill>
              </a:rPr>
            </a:br>
            <a:endParaRPr lang="en-US" sz="3200" dirty="0">
              <a:solidFill>
                <a:srgbClr val="FFFFFF"/>
              </a:solidFill>
            </a:endParaRPr>
          </a:p>
        </p:txBody>
      </p:sp>
      <p:pic>
        <p:nvPicPr>
          <p:cNvPr id="5" name="Content Placeholder 4">
            <a:extLst>
              <a:ext uri="{FF2B5EF4-FFF2-40B4-BE49-F238E27FC236}">
                <a16:creationId xmlns:a16="http://schemas.microsoft.com/office/drawing/2014/main" id="{FF1206F7-07E6-470B-BB7E-D90954005F0E}"/>
              </a:ext>
            </a:extLst>
          </p:cNvPr>
          <p:cNvPicPr>
            <a:picLocks noChangeAspect="1"/>
          </p:cNvPicPr>
          <p:nvPr/>
        </p:nvPicPr>
        <p:blipFill rotWithShape="1">
          <a:blip r:embed="rId2"/>
          <a:srcRect t="1751" r="3590"/>
          <a:stretch/>
        </p:blipFill>
        <p:spPr>
          <a:xfrm>
            <a:off x="463961" y="823242"/>
            <a:ext cx="6612856" cy="4852078"/>
          </a:xfrm>
          <a:prstGeom prst="roundRect">
            <a:avLst>
              <a:gd name="adj" fmla="val 3876"/>
            </a:avLst>
          </a:prstGeom>
          <a:ln>
            <a:solidFill>
              <a:schemeClr val="accent1"/>
            </a:solidFill>
          </a:ln>
          <a:effectLst/>
        </p:spPr>
      </p:pic>
      <p:sp>
        <p:nvSpPr>
          <p:cNvPr id="23" name="Content Placeholder 22">
            <a:extLst>
              <a:ext uri="{FF2B5EF4-FFF2-40B4-BE49-F238E27FC236}">
                <a16:creationId xmlns:a16="http://schemas.microsoft.com/office/drawing/2014/main" id="{231E01CF-F2D8-44D1-9089-6D0999CB76F9}"/>
              </a:ext>
            </a:extLst>
          </p:cNvPr>
          <p:cNvSpPr>
            <a:spLocks noGrp="1"/>
          </p:cNvSpPr>
          <p:nvPr>
            <p:ph idx="1"/>
          </p:nvPr>
        </p:nvSpPr>
        <p:spPr>
          <a:xfrm>
            <a:off x="8164749" y="2024743"/>
            <a:ext cx="3575737" cy="4016619"/>
          </a:xfrm>
        </p:spPr>
        <p:txBody>
          <a:bodyPr>
            <a:normAutofit/>
          </a:bodyPr>
          <a:lstStyle/>
          <a:p>
            <a:r>
              <a:rPr lang="en-US" sz="1600" dirty="0">
                <a:solidFill>
                  <a:srgbClr val="FFFFFF"/>
                </a:solidFill>
              </a:rPr>
              <a:t>We see the distribution of reviews highly in favor with majority over 3.0 (star)</a:t>
            </a:r>
          </a:p>
          <a:p>
            <a:r>
              <a:rPr lang="en-US" sz="1600" dirty="0">
                <a:solidFill>
                  <a:srgbClr val="FFFFFF"/>
                </a:solidFill>
              </a:rPr>
              <a:t>How reliable is this data as it in overall reviews (throughout all parks)?</a:t>
            </a:r>
          </a:p>
          <a:p>
            <a:r>
              <a:rPr lang="en-US" sz="1600" dirty="0">
                <a:solidFill>
                  <a:srgbClr val="FFFFFF"/>
                </a:solidFill>
              </a:rPr>
              <a:t>Considering Magic Key program was only implemented in California, data handling is a challenge</a:t>
            </a:r>
          </a:p>
          <a:p>
            <a:pPr lvl="1"/>
            <a:r>
              <a:rPr lang="en-US" sz="1200" dirty="0">
                <a:solidFill>
                  <a:srgbClr val="FFFFFF"/>
                </a:solidFill>
              </a:rPr>
              <a:t>There is a heavy rely on data cleansing but then proses the issue of not having enough data</a:t>
            </a:r>
          </a:p>
        </p:txBody>
      </p:sp>
    </p:spTree>
    <p:extLst>
      <p:ext uri="{BB962C8B-B14F-4D97-AF65-F5344CB8AC3E}">
        <p14:creationId xmlns:p14="http://schemas.microsoft.com/office/powerpoint/2010/main" val="378431773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721A-4FD2-4499-9FC0-424C93B2EC7C}"/>
              </a:ext>
            </a:extLst>
          </p:cNvPr>
          <p:cNvSpPr>
            <a:spLocks noGrp="1"/>
          </p:cNvSpPr>
          <p:nvPr>
            <p:ph type="title"/>
          </p:nvPr>
        </p:nvSpPr>
        <p:spPr/>
        <p:txBody>
          <a:bodyPr/>
          <a:lstStyle/>
          <a:p>
            <a:r>
              <a:rPr lang="en-US" dirty="0"/>
              <a:t>Predictive models:</a:t>
            </a:r>
          </a:p>
        </p:txBody>
      </p:sp>
      <p:sp>
        <p:nvSpPr>
          <p:cNvPr id="3" name="Content Placeholder 2">
            <a:extLst>
              <a:ext uri="{FF2B5EF4-FFF2-40B4-BE49-F238E27FC236}">
                <a16:creationId xmlns:a16="http://schemas.microsoft.com/office/drawing/2014/main" id="{E99AB089-22F8-40AE-922D-D3B0ED1701C9}"/>
              </a:ext>
            </a:extLst>
          </p:cNvPr>
          <p:cNvSpPr>
            <a:spLocks noGrp="1"/>
          </p:cNvSpPr>
          <p:nvPr>
            <p:ph idx="1"/>
          </p:nvPr>
        </p:nvSpPr>
        <p:spPr/>
        <p:txBody>
          <a:bodyPr/>
          <a:lstStyle/>
          <a:p>
            <a:r>
              <a:rPr lang="en-US" dirty="0"/>
              <a:t>I ran a sentiment model on the review dataset before any predictive model implementation </a:t>
            </a:r>
          </a:p>
          <a:p>
            <a:r>
              <a:rPr lang="en-US" dirty="0"/>
              <a:t>Models used after sentiment:</a:t>
            </a:r>
          </a:p>
          <a:p>
            <a:pPr lvl="1"/>
            <a:r>
              <a:rPr lang="en-US" dirty="0"/>
              <a:t>Logistic Regression</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Multinomial Naïve Bayes Classifier</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Decision Tree Classifier</a:t>
            </a:r>
            <a:endParaRPr lang="en-US" dirty="0"/>
          </a:p>
        </p:txBody>
      </p:sp>
    </p:spTree>
    <p:extLst>
      <p:ext uri="{BB962C8B-B14F-4D97-AF65-F5344CB8AC3E}">
        <p14:creationId xmlns:p14="http://schemas.microsoft.com/office/powerpoint/2010/main" val="911575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1786</TotalTime>
  <Words>702</Words>
  <Application>Microsoft Office PowerPoint</Application>
  <PresentationFormat>Widescreen</PresentationFormat>
  <Paragraphs>55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Calibri</vt:lpstr>
      <vt:lpstr>Century Gothic</vt:lpstr>
      <vt:lpstr>Wingdings 2</vt:lpstr>
      <vt:lpstr>Quotable</vt:lpstr>
      <vt:lpstr>PowerPoint Presentation</vt:lpstr>
      <vt:lpstr>Did introduction of Magic Key negatively impact overall revenue?</vt:lpstr>
      <vt:lpstr>Upset consumers = upsetting revenue numbers</vt:lpstr>
      <vt:lpstr>Revenue through the years per quarters*</vt:lpstr>
      <vt:lpstr>Issues with revenue by the numbers</vt:lpstr>
      <vt:lpstr>Revenue versus other contributing factors</vt:lpstr>
      <vt:lpstr>Guest reliability-Dataset/privacy issues </vt:lpstr>
      <vt:lpstr>Challenges: Using the Disney Review data: </vt:lpstr>
      <vt:lpstr>Predictive models:</vt:lpstr>
      <vt:lpstr>Logistic Regression— results </vt:lpstr>
      <vt:lpstr>Multinomial Naïve Bayes Classifier — results </vt:lpstr>
      <vt:lpstr>Decision Tree Classifier— results </vt:lpstr>
      <vt:lpstr>Ultimately, people love Disney</vt:lpstr>
      <vt:lpstr>California parks still popular</vt:lpstr>
      <vt:lpstr>Things I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 E</dc:creator>
  <cp:lastModifiedBy>E E</cp:lastModifiedBy>
  <cp:revision>1</cp:revision>
  <dcterms:created xsi:type="dcterms:W3CDTF">2022-02-08T01:22:54Z</dcterms:created>
  <dcterms:modified xsi:type="dcterms:W3CDTF">2022-03-03T20:58:28Z</dcterms:modified>
</cp:coreProperties>
</file>