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84" r:id="rId6"/>
    <p:sldId id="277" r:id="rId7"/>
    <p:sldId id="287" r:id="rId8"/>
    <p:sldId id="290" r:id="rId9"/>
    <p:sldId id="262" r:id="rId10"/>
    <p:sldId id="263" r:id="rId11"/>
    <p:sldId id="291" r:id="rId12"/>
    <p:sldId id="275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6CBE5-7060-4D0C-BE5D-623C4CCCAE5D}" v="41" dt="2022-04-06T18:26:25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E" userId="300f7a6391b6ff5f" providerId="LiveId" clId="{4C66CBE5-7060-4D0C-BE5D-623C4CCCAE5D}"/>
    <pc:docChg chg="undo redo custSel addSld delSld modSld">
      <pc:chgData name="E E" userId="300f7a6391b6ff5f" providerId="LiveId" clId="{4C66CBE5-7060-4D0C-BE5D-623C4CCCAE5D}" dt="2022-04-06T18:26:26.445" v="3340" actId="20577"/>
      <pc:docMkLst>
        <pc:docMk/>
      </pc:docMkLst>
      <pc:sldChg chg="modSp del mod">
        <pc:chgData name="E E" userId="300f7a6391b6ff5f" providerId="LiveId" clId="{4C66CBE5-7060-4D0C-BE5D-623C4CCCAE5D}" dt="2022-04-06T17:46:57.211" v="3029" actId="2696"/>
        <pc:sldMkLst>
          <pc:docMk/>
          <pc:sldMk cId="707789176" sldId="258"/>
        </pc:sldMkLst>
        <pc:spChg chg="mod">
          <ac:chgData name="E E" userId="300f7a6391b6ff5f" providerId="LiveId" clId="{4C66CBE5-7060-4D0C-BE5D-623C4CCCAE5D}" dt="2022-04-06T17:46:34.866" v="3025" actId="20577"/>
          <ac:spMkLst>
            <pc:docMk/>
            <pc:sldMk cId="707789176" sldId="258"/>
            <ac:spMk id="2" creationId="{A29DE7F2-E890-4744-88DD-A75F5E300513}"/>
          </ac:spMkLst>
        </pc:spChg>
      </pc:sldChg>
      <pc:sldChg chg="addSp delSp modSp mod">
        <pc:chgData name="E E" userId="300f7a6391b6ff5f" providerId="LiveId" clId="{4C66CBE5-7060-4D0C-BE5D-623C4CCCAE5D}" dt="2022-04-05T14:18:49.155" v="1882" actId="1076"/>
        <pc:sldMkLst>
          <pc:docMk/>
          <pc:sldMk cId="1593920805" sldId="262"/>
        </pc:sldMkLst>
        <pc:spChg chg="mod">
          <ac:chgData name="E E" userId="300f7a6391b6ff5f" providerId="LiveId" clId="{4C66CBE5-7060-4D0C-BE5D-623C4CCCAE5D}" dt="2022-04-05T14:16:58.216" v="1783" actId="1076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E E" userId="300f7a6391b6ff5f" providerId="LiveId" clId="{4C66CBE5-7060-4D0C-BE5D-623C4CCCAE5D}" dt="2022-04-05T14:17:37.629" v="1851" actId="14100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E E" userId="300f7a6391b6ff5f" providerId="LiveId" clId="{4C66CBE5-7060-4D0C-BE5D-623C4CCCAE5D}" dt="2022-04-05T14:17:32.767" v="1845" actId="20577"/>
          <ac:spMkLst>
            <pc:docMk/>
            <pc:sldMk cId="1593920805" sldId="262"/>
            <ac:spMk id="5" creationId="{A2868A8F-3F5D-4735-81EF-8632381CD85B}"/>
          </ac:spMkLst>
        </pc:spChg>
        <pc:spChg chg="add del mod">
          <ac:chgData name="E E" userId="300f7a6391b6ff5f" providerId="LiveId" clId="{4C66CBE5-7060-4D0C-BE5D-623C4CCCAE5D}" dt="2022-04-05T14:10:54.365" v="1737" actId="478"/>
          <ac:spMkLst>
            <pc:docMk/>
            <pc:sldMk cId="1593920805" sldId="262"/>
            <ac:spMk id="6" creationId="{52A381D1-A024-4E1A-811A-5E0A643E1E3B}"/>
          </ac:spMkLst>
        </pc:spChg>
        <pc:spChg chg="mod">
          <ac:chgData name="E E" userId="300f7a6391b6ff5f" providerId="LiveId" clId="{4C66CBE5-7060-4D0C-BE5D-623C4CCCAE5D}" dt="2022-04-05T14:17:09.628" v="1822" actId="1036"/>
          <ac:spMkLst>
            <pc:docMk/>
            <pc:sldMk cId="1593920805" sldId="262"/>
            <ac:spMk id="7" creationId="{A170FED1-1256-4843-8D82-E992E4EFD129}"/>
          </ac:spMkLst>
        </pc:spChg>
        <pc:spChg chg="add del mod">
          <ac:chgData name="E E" userId="300f7a6391b6ff5f" providerId="LiveId" clId="{4C66CBE5-7060-4D0C-BE5D-623C4CCCAE5D}" dt="2022-04-05T14:12:04.633" v="1739" actId="478"/>
          <ac:spMkLst>
            <pc:docMk/>
            <pc:sldMk cId="1593920805" sldId="262"/>
            <ac:spMk id="9" creationId="{D378B11B-3685-4F9A-947F-76CBAAA6B30A}"/>
          </ac:spMkLst>
        </pc:spChg>
        <pc:spChg chg="add mod">
          <ac:chgData name="E E" userId="300f7a6391b6ff5f" providerId="LiveId" clId="{4C66CBE5-7060-4D0C-BE5D-623C4CCCAE5D}" dt="2022-04-05T14:18:49.155" v="1882" actId="1076"/>
          <ac:spMkLst>
            <pc:docMk/>
            <pc:sldMk cId="1593920805" sldId="262"/>
            <ac:spMk id="10" creationId="{738DB281-4B0F-4A93-9680-F512C0E7A7F8}"/>
          </ac:spMkLst>
        </pc:spChg>
        <pc:spChg chg="del mod">
          <ac:chgData name="E E" userId="300f7a6391b6ff5f" providerId="LiveId" clId="{4C66CBE5-7060-4D0C-BE5D-623C4CCCAE5D}" dt="2022-04-05T14:10:51.802" v="1736" actId="478"/>
          <ac:spMkLst>
            <pc:docMk/>
            <pc:sldMk cId="1593920805" sldId="262"/>
            <ac:spMk id="12" creationId="{A72A468D-F2A9-4609-BB84-DF912A23D246}"/>
          </ac:spMkLst>
        </pc:spChg>
        <pc:spChg chg="add mod">
          <ac:chgData name="E E" userId="300f7a6391b6ff5f" providerId="LiveId" clId="{4C66CBE5-7060-4D0C-BE5D-623C4CCCAE5D}" dt="2022-04-05T14:18:36.938" v="1877" actId="20577"/>
          <ac:spMkLst>
            <pc:docMk/>
            <pc:sldMk cId="1593920805" sldId="262"/>
            <ac:spMk id="21" creationId="{D06630A3-6A7F-438A-ACB5-7C7BB68C0398}"/>
          </ac:spMkLst>
        </pc:spChg>
        <pc:spChg chg="add mod">
          <ac:chgData name="E E" userId="300f7a6391b6ff5f" providerId="LiveId" clId="{4C66CBE5-7060-4D0C-BE5D-623C4CCCAE5D}" dt="2022-04-05T14:18:43.354" v="1881" actId="20577"/>
          <ac:spMkLst>
            <pc:docMk/>
            <pc:sldMk cId="1593920805" sldId="262"/>
            <ac:spMk id="22" creationId="{2C3975D8-B917-41AD-B905-5AD0347B5B62}"/>
          </ac:spMkLst>
        </pc:spChg>
        <pc:spChg chg="mod">
          <ac:chgData name="E E" userId="300f7a6391b6ff5f" providerId="LiveId" clId="{4C66CBE5-7060-4D0C-BE5D-623C4CCCAE5D}" dt="2022-04-05T14:16:11.467" v="1781" actId="20577"/>
          <ac:spMkLst>
            <pc:docMk/>
            <pc:sldMk cId="1593920805" sldId="262"/>
            <ac:spMk id="113" creationId="{7E8EF87C-1B5A-4A25-A610-FF5D18E265DE}"/>
          </ac:spMkLst>
        </pc:spChg>
        <pc:spChg chg="mod">
          <ac:chgData name="E E" userId="300f7a6391b6ff5f" providerId="LiveId" clId="{4C66CBE5-7060-4D0C-BE5D-623C4CCCAE5D}" dt="2022-04-05T14:16:02.530" v="1768" actId="20577"/>
          <ac:spMkLst>
            <pc:docMk/>
            <pc:sldMk cId="1593920805" sldId="262"/>
            <ac:spMk id="114" creationId="{E1B2A7C1-7EE4-45F0-B54C-188E1133A98A}"/>
          </ac:spMkLst>
        </pc:spChg>
        <pc:picChg chg="mod">
          <ac:chgData name="E E" userId="300f7a6391b6ff5f" providerId="LiveId" clId="{4C66CBE5-7060-4D0C-BE5D-623C4CCCAE5D}" dt="2022-04-05T14:17:09.628" v="1822" actId="1036"/>
          <ac:picMkLst>
            <pc:docMk/>
            <pc:sldMk cId="1593920805" sldId="262"/>
            <ac:picMk id="79" creationId="{7004AF3C-D9DF-4BEA-B934-F2808E489156}"/>
          </ac:picMkLst>
        </pc:picChg>
        <pc:picChg chg="mod">
          <ac:chgData name="E E" userId="300f7a6391b6ff5f" providerId="LiveId" clId="{4C66CBE5-7060-4D0C-BE5D-623C4CCCAE5D}" dt="2022-04-05T14:17:09.628" v="1822" actId="1036"/>
          <ac:picMkLst>
            <pc:docMk/>
            <pc:sldMk cId="1593920805" sldId="262"/>
            <ac:picMk id="81" creationId="{89DC68C9-B091-4D84-8888-963812952434}"/>
          </ac:picMkLst>
        </pc:picChg>
        <pc:picChg chg="mod">
          <ac:chgData name="E E" userId="300f7a6391b6ff5f" providerId="LiveId" clId="{4C66CBE5-7060-4D0C-BE5D-623C4CCCAE5D}" dt="2022-04-05T14:17:09.628" v="1822" actId="1036"/>
          <ac:picMkLst>
            <pc:docMk/>
            <pc:sldMk cId="1593920805" sldId="262"/>
            <ac:picMk id="83" creationId="{E6F42F54-BC6A-419F-B34A-A51DB8197016}"/>
          </ac:picMkLst>
        </pc:picChg>
        <pc:picChg chg="del">
          <ac:chgData name="E E" userId="300f7a6391b6ff5f" providerId="LiveId" clId="{4C66CBE5-7060-4D0C-BE5D-623C4CCCAE5D}" dt="2022-04-05T14:12:01.187" v="1738" actId="478"/>
          <ac:picMkLst>
            <pc:docMk/>
            <pc:sldMk cId="1593920805" sldId="262"/>
            <ac:picMk id="85" creationId="{B6883141-5822-428C-BD61-94E958B86B28}"/>
          </ac:picMkLst>
        </pc:picChg>
        <pc:picChg chg="add del mod">
          <ac:chgData name="E E" userId="300f7a6391b6ff5f" providerId="LiveId" clId="{4C66CBE5-7060-4D0C-BE5D-623C4CCCAE5D}" dt="2022-04-05T14:12:59.128" v="1747"/>
          <ac:picMkLst>
            <pc:docMk/>
            <pc:sldMk cId="1593920805" sldId="262"/>
            <ac:picMk id="1026" creationId="{A9FD592A-9BA3-4B44-A052-51047954E51F}"/>
          </ac:picMkLst>
        </pc:picChg>
        <pc:picChg chg="add del mod">
          <ac:chgData name="E E" userId="300f7a6391b6ff5f" providerId="LiveId" clId="{4C66CBE5-7060-4D0C-BE5D-623C4CCCAE5D}" dt="2022-04-05T14:13:52.043" v="1756" actId="478"/>
          <ac:picMkLst>
            <pc:docMk/>
            <pc:sldMk cId="1593920805" sldId="262"/>
            <ac:picMk id="1028" creationId="{49AEF925-C49D-4234-80DE-42E2EDD57131}"/>
          </ac:picMkLst>
        </pc:picChg>
      </pc:sldChg>
      <pc:sldChg chg="addSp delSp modSp mod">
        <pc:chgData name="E E" userId="300f7a6391b6ff5f" providerId="LiveId" clId="{4C66CBE5-7060-4D0C-BE5D-623C4CCCAE5D}" dt="2022-04-06T17:58:39.324" v="3338" actId="20577"/>
        <pc:sldMkLst>
          <pc:docMk/>
          <pc:sldMk cId="627911590" sldId="263"/>
        </pc:sldMkLst>
        <pc:spChg chg="mod">
          <ac:chgData name="E E" userId="300f7a6391b6ff5f" providerId="LiveId" clId="{4C66CBE5-7060-4D0C-BE5D-623C4CCCAE5D}" dt="2022-04-06T17:58:39.324" v="3338" actId="20577"/>
          <ac:spMkLst>
            <pc:docMk/>
            <pc:sldMk cId="627911590" sldId="263"/>
            <ac:spMk id="2" creationId="{7291CFAB-A735-4A31-A51D-42FE1F5E94E0}"/>
          </ac:spMkLst>
        </pc:spChg>
        <pc:spChg chg="mod">
          <ac:chgData name="E E" userId="300f7a6391b6ff5f" providerId="LiveId" clId="{4C66CBE5-7060-4D0C-BE5D-623C4CCCAE5D}" dt="2022-04-05T14:27:18.158" v="2338" actId="20577"/>
          <ac:spMkLst>
            <pc:docMk/>
            <pc:sldMk cId="627911590" sldId="263"/>
            <ac:spMk id="3" creationId="{0B1E4DE8-F909-4081-9F20-474940922923}"/>
          </ac:spMkLst>
        </pc:spChg>
        <pc:spChg chg="mod">
          <ac:chgData name="E E" userId="300f7a6391b6ff5f" providerId="LiveId" clId="{4C66CBE5-7060-4D0C-BE5D-623C4CCCAE5D}" dt="2022-04-05T14:25:39.043" v="2014" actId="20577"/>
          <ac:spMkLst>
            <pc:docMk/>
            <pc:sldMk cId="627911590" sldId="263"/>
            <ac:spMk id="4" creationId="{8421587F-8DFD-4A31-9931-8A346A92D87A}"/>
          </ac:spMkLst>
        </pc:spChg>
        <pc:spChg chg="del">
          <ac:chgData name="E E" userId="300f7a6391b6ff5f" providerId="LiveId" clId="{4C66CBE5-7060-4D0C-BE5D-623C4CCCAE5D}" dt="2022-04-05T14:29:01.586" v="2608" actId="478"/>
          <ac:spMkLst>
            <pc:docMk/>
            <pc:sldMk cId="627911590" sldId="263"/>
            <ac:spMk id="6" creationId="{B411EEF9-4CD0-4C5D-AA3F-A7E039366643}"/>
          </ac:spMkLst>
        </pc:spChg>
        <pc:spChg chg="del">
          <ac:chgData name="E E" userId="300f7a6391b6ff5f" providerId="LiveId" clId="{4C66CBE5-7060-4D0C-BE5D-623C4CCCAE5D}" dt="2022-04-05T14:28:48.905" v="2601" actId="478"/>
          <ac:spMkLst>
            <pc:docMk/>
            <pc:sldMk cId="627911590" sldId="263"/>
            <ac:spMk id="7" creationId="{3BB88158-1D5C-48C8-988C-1D5BAC85A44E}"/>
          </ac:spMkLst>
        </pc:spChg>
        <pc:spChg chg="mod">
          <ac:chgData name="E E" userId="300f7a6391b6ff5f" providerId="LiveId" clId="{4C66CBE5-7060-4D0C-BE5D-623C4CCCAE5D}" dt="2022-04-05T14:27:14.412" v="2329" actId="20577"/>
          <ac:spMkLst>
            <pc:docMk/>
            <pc:sldMk cId="627911590" sldId="263"/>
            <ac:spMk id="8" creationId="{12CCD16A-B1A1-4FC6-94F4-823076E7E72F}"/>
          </ac:spMkLst>
        </pc:spChg>
        <pc:spChg chg="mod">
          <ac:chgData name="E E" userId="300f7a6391b6ff5f" providerId="LiveId" clId="{4C66CBE5-7060-4D0C-BE5D-623C4CCCAE5D}" dt="2022-04-05T14:28:44.770" v="2600" actId="12"/>
          <ac:spMkLst>
            <pc:docMk/>
            <pc:sldMk cId="627911590" sldId="263"/>
            <ac:spMk id="9" creationId="{05ADB6C6-1D18-4340-A5EF-7A4038798E10}"/>
          </ac:spMkLst>
        </pc:spChg>
        <pc:spChg chg="del">
          <ac:chgData name="E E" userId="300f7a6391b6ff5f" providerId="LiveId" clId="{4C66CBE5-7060-4D0C-BE5D-623C4CCCAE5D}" dt="2022-04-05T14:28:57.529" v="2606" actId="478"/>
          <ac:spMkLst>
            <pc:docMk/>
            <pc:sldMk cId="627911590" sldId="263"/>
            <ac:spMk id="10" creationId="{EC9DABE2-9B69-4D86-AFBB-CBEB8E957E7F}"/>
          </ac:spMkLst>
        </pc:spChg>
        <pc:spChg chg="del">
          <ac:chgData name="E E" userId="300f7a6391b6ff5f" providerId="LiveId" clId="{4C66CBE5-7060-4D0C-BE5D-623C4CCCAE5D}" dt="2022-04-05T14:28:52.651" v="2603" actId="478"/>
          <ac:spMkLst>
            <pc:docMk/>
            <pc:sldMk cId="627911590" sldId="263"/>
            <ac:spMk id="11" creationId="{DB0F2318-81E9-4E92-9132-828B27E31659}"/>
          </ac:spMkLst>
        </pc:spChg>
        <pc:spChg chg="add del mod">
          <ac:chgData name="E E" userId="300f7a6391b6ff5f" providerId="LiveId" clId="{4C66CBE5-7060-4D0C-BE5D-623C4CCCAE5D}" dt="2022-04-05T14:28:49.810" v="2602" actId="478"/>
          <ac:spMkLst>
            <pc:docMk/>
            <pc:sldMk cId="627911590" sldId="263"/>
            <ac:spMk id="12" creationId="{6AC52987-7C54-42EE-A826-F70A9E7663DA}"/>
          </ac:spMkLst>
        </pc:spChg>
        <pc:spChg chg="add del mod">
          <ac:chgData name="E E" userId="300f7a6391b6ff5f" providerId="LiveId" clId="{4C66CBE5-7060-4D0C-BE5D-623C4CCCAE5D}" dt="2022-04-05T14:28:55.330" v="2605" actId="478"/>
          <ac:spMkLst>
            <pc:docMk/>
            <pc:sldMk cId="627911590" sldId="263"/>
            <ac:spMk id="14" creationId="{832CE28D-AA8C-45B4-9793-FB6E39F97F5B}"/>
          </ac:spMkLst>
        </pc:spChg>
        <pc:spChg chg="add del mod">
          <ac:chgData name="E E" userId="300f7a6391b6ff5f" providerId="LiveId" clId="{4C66CBE5-7060-4D0C-BE5D-623C4CCCAE5D}" dt="2022-04-05T14:28:58.401" v="2607" actId="478"/>
          <ac:spMkLst>
            <pc:docMk/>
            <pc:sldMk cId="627911590" sldId="263"/>
            <ac:spMk id="16" creationId="{AFC9AB3B-A04E-4890-8595-D0A64DB00FB6}"/>
          </ac:spMkLst>
        </pc:spChg>
        <pc:spChg chg="add del mod">
          <ac:chgData name="E E" userId="300f7a6391b6ff5f" providerId="LiveId" clId="{4C66CBE5-7060-4D0C-BE5D-623C4CCCAE5D}" dt="2022-04-05T14:29:02.937" v="2609" actId="478"/>
          <ac:spMkLst>
            <pc:docMk/>
            <pc:sldMk cId="627911590" sldId="263"/>
            <ac:spMk id="18" creationId="{0F87755C-B796-4AE6-B0AA-0A61D753EA60}"/>
          </ac:spMkLst>
        </pc:spChg>
        <pc:spChg chg="mod">
          <ac:chgData name="E E" userId="300f7a6391b6ff5f" providerId="LiveId" clId="{4C66CBE5-7060-4D0C-BE5D-623C4CCCAE5D}" dt="2022-04-05T14:29:22.184" v="2635" actId="20577"/>
          <ac:spMkLst>
            <pc:docMk/>
            <pc:sldMk cId="627911590" sldId="263"/>
            <ac:spMk id="48" creationId="{9F0F90AF-D03D-4A81-B9BF-B3263897031C}"/>
          </ac:spMkLst>
        </pc:spChg>
        <pc:spChg chg="mod">
          <ac:chgData name="E E" userId="300f7a6391b6ff5f" providerId="LiveId" clId="{4C66CBE5-7060-4D0C-BE5D-623C4CCCAE5D}" dt="2022-04-05T14:29:13.436" v="2616" actId="20577"/>
          <ac:spMkLst>
            <pc:docMk/>
            <pc:sldMk cId="627911590" sldId="263"/>
            <ac:spMk id="49" creationId="{7761BB44-2A96-4AC0-9DB6-13C710983FA6}"/>
          </ac:spMkLst>
        </pc:spChg>
      </pc:sldChg>
      <pc:sldChg chg="addSp delSp modSp del mod">
        <pc:chgData name="E E" userId="300f7a6391b6ff5f" providerId="LiveId" clId="{4C66CBE5-7060-4D0C-BE5D-623C4CCCAE5D}" dt="2022-04-06T17:46:40.482" v="3026" actId="2696"/>
        <pc:sldMkLst>
          <pc:docMk/>
          <pc:sldMk cId="1346372204" sldId="264"/>
        </pc:sldMkLst>
        <pc:spChg chg="mod">
          <ac:chgData name="E E" userId="300f7a6391b6ff5f" providerId="LiveId" clId="{4C66CBE5-7060-4D0C-BE5D-623C4CCCAE5D}" dt="2022-04-06T17:44:01.884" v="2915" actId="21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E E" userId="300f7a6391b6ff5f" providerId="LiveId" clId="{4C66CBE5-7060-4D0C-BE5D-623C4CCCAE5D}" dt="2022-04-06T17:44:28.115" v="2924" actId="21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E E" userId="300f7a6391b6ff5f" providerId="LiveId" clId="{4C66CBE5-7060-4D0C-BE5D-623C4CCCAE5D}" dt="2022-04-06T17:41:16.894" v="2873" actId="20577"/>
          <ac:spMkLst>
            <pc:docMk/>
            <pc:sldMk cId="1346372204" sldId="264"/>
            <ac:spMk id="4" creationId="{D93C0990-DED4-43F9-8B0F-41ABFD533293}"/>
          </ac:spMkLst>
        </pc:spChg>
        <pc:spChg chg="mod">
          <ac:chgData name="E E" userId="300f7a6391b6ff5f" providerId="LiveId" clId="{4C66CBE5-7060-4D0C-BE5D-623C4CCCAE5D}" dt="2022-04-06T17:41:22.203" v="2882" actId="20577"/>
          <ac:spMkLst>
            <pc:docMk/>
            <pc:sldMk cId="1346372204" sldId="264"/>
            <ac:spMk id="5" creationId="{3F344BF2-756E-40EF-B839-C3DBB55BEFE9}"/>
          </ac:spMkLst>
        </pc:spChg>
        <pc:picChg chg="add del mod">
          <ac:chgData name="E E" userId="300f7a6391b6ff5f" providerId="LiveId" clId="{4C66CBE5-7060-4D0C-BE5D-623C4CCCAE5D}" dt="2022-04-06T17:45:41.878" v="3016" actId="478"/>
          <ac:picMkLst>
            <pc:docMk/>
            <pc:sldMk cId="1346372204" sldId="264"/>
            <ac:picMk id="8" creationId="{B48343C9-5F87-4E48-9CB2-163D7176BA08}"/>
          </ac:picMkLst>
        </pc:picChg>
        <pc:picChg chg="add del mod">
          <ac:chgData name="E E" userId="300f7a6391b6ff5f" providerId="LiveId" clId="{4C66CBE5-7060-4D0C-BE5D-623C4CCCAE5D}" dt="2022-04-06T17:42:27.411" v="2896" actId="21"/>
          <ac:picMkLst>
            <pc:docMk/>
            <pc:sldMk cId="1346372204" sldId="264"/>
            <ac:picMk id="10" creationId="{BADE43CB-85D8-4A12-82AF-A4004D9D52EB}"/>
          </ac:picMkLst>
        </pc:picChg>
      </pc:sldChg>
      <pc:sldChg chg="modSp mod">
        <pc:chgData name="E E" userId="300f7a6391b6ff5f" providerId="LiveId" clId="{4C66CBE5-7060-4D0C-BE5D-623C4CCCAE5D}" dt="2022-04-06T17:48:57.283" v="3317" actId="20577"/>
        <pc:sldMkLst>
          <pc:docMk/>
          <pc:sldMk cId="920173932" sldId="275"/>
        </pc:sldMkLst>
        <pc:spChg chg="mod">
          <ac:chgData name="E E" userId="300f7a6391b6ff5f" providerId="LiveId" clId="{4C66CBE5-7060-4D0C-BE5D-623C4CCCAE5D}" dt="2022-04-06T17:48:03.941" v="3267" actId="20577"/>
          <ac:spMkLst>
            <pc:docMk/>
            <pc:sldMk cId="920173932" sldId="275"/>
            <ac:spMk id="3" creationId="{E14BBEAF-B516-45F4-9EF6-A9F65111580F}"/>
          </ac:spMkLst>
        </pc:spChg>
        <pc:spChg chg="mod">
          <ac:chgData name="E E" userId="300f7a6391b6ff5f" providerId="LiveId" clId="{4C66CBE5-7060-4D0C-BE5D-623C4CCCAE5D}" dt="2022-04-06T17:48:52.170" v="3308" actId="20577"/>
          <ac:spMkLst>
            <pc:docMk/>
            <pc:sldMk cId="920173932" sldId="275"/>
            <ac:spMk id="5" creationId="{D0A31818-326D-4287-B1AE-435C12F07BDC}"/>
          </ac:spMkLst>
        </pc:spChg>
        <pc:spChg chg="mod">
          <ac:chgData name="E E" userId="300f7a6391b6ff5f" providerId="LiveId" clId="{4C66CBE5-7060-4D0C-BE5D-623C4CCCAE5D}" dt="2022-04-06T17:48:57.283" v="3317" actId="20577"/>
          <ac:spMkLst>
            <pc:docMk/>
            <pc:sldMk cId="920173932" sldId="275"/>
            <ac:spMk id="6" creationId="{1317DFAA-582C-42B0-90C4-9DAA9C139299}"/>
          </ac:spMkLst>
        </pc:spChg>
      </pc:sldChg>
      <pc:sldChg chg="addSp modSp mod">
        <pc:chgData name="E E" userId="300f7a6391b6ff5f" providerId="LiveId" clId="{4C66CBE5-7060-4D0C-BE5D-623C4CCCAE5D}" dt="2022-04-05T13:54:10.172" v="895" actId="20577"/>
        <pc:sldMkLst>
          <pc:docMk/>
          <pc:sldMk cId="2243494996" sldId="277"/>
        </pc:sldMkLst>
        <pc:spChg chg="mod">
          <ac:chgData name="E E" userId="300f7a6391b6ff5f" providerId="LiveId" clId="{4C66CBE5-7060-4D0C-BE5D-623C4CCCAE5D}" dt="2022-04-05T13:51:27.537" v="852" actId="14100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E E" userId="300f7a6391b6ff5f" providerId="LiveId" clId="{4C66CBE5-7060-4D0C-BE5D-623C4CCCAE5D}" dt="2022-04-05T13:53:52.401" v="871" actId="1076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E E" userId="300f7a6391b6ff5f" providerId="LiveId" clId="{4C66CBE5-7060-4D0C-BE5D-623C4CCCAE5D}" dt="2022-04-05T13:54:01.412" v="878" actId="20577"/>
          <ac:spMkLst>
            <pc:docMk/>
            <pc:sldMk cId="2243494996" sldId="277"/>
            <ac:spMk id="5" creationId="{AF29EA23-F34E-486A-B8B2-0C3019266975}"/>
          </ac:spMkLst>
        </pc:spChg>
        <pc:spChg chg="mod">
          <ac:chgData name="E E" userId="300f7a6391b6ff5f" providerId="LiveId" clId="{4C66CBE5-7060-4D0C-BE5D-623C4CCCAE5D}" dt="2022-04-05T13:54:10.172" v="895" actId="20577"/>
          <ac:spMkLst>
            <pc:docMk/>
            <pc:sldMk cId="2243494996" sldId="277"/>
            <ac:spMk id="11" creationId="{39DEAC25-4DF8-463C-83B2-7DBD27EBB3CD}"/>
          </ac:spMkLst>
        </pc:spChg>
        <pc:picChg chg="add mod">
          <ac:chgData name="E E" userId="300f7a6391b6ff5f" providerId="LiveId" clId="{4C66CBE5-7060-4D0C-BE5D-623C4CCCAE5D}" dt="2022-04-05T13:52:37.297" v="860" actId="1076"/>
          <ac:picMkLst>
            <pc:docMk/>
            <pc:sldMk cId="2243494996" sldId="277"/>
            <ac:picMk id="7" creationId="{DA7886E8-A53D-47A0-8DC5-A9DBAC37C37E}"/>
          </ac:picMkLst>
        </pc:picChg>
        <pc:picChg chg="add mod">
          <ac:chgData name="E E" userId="300f7a6391b6ff5f" providerId="LiveId" clId="{4C66CBE5-7060-4D0C-BE5D-623C4CCCAE5D}" dt="2022-04-05T13:53:31.645" v="868" actId="1076"/>
          <ac:picMkLst>
            <pc:docMk/>
            <pc:sldMk cId="2243494996" sldId="277"/>
            <ac:picMk id="1026" creationId="{8FA4176F-9ADE-44D8-9480-153B5A7A75E5}"/>
          </ac:picMkLst>
        </pc:picChg>
      </pc:sldChg>
      <pc:sldChg chg="del">
        <pc:chgData name="E E" userId="300f7a6391b6ff5f" providerId="LiveId" clId="{4C66CBE5-7060-4D0C-BE5D-623C4CCCAE5D}" dt="2022-04-05T14:01:18.540" v="1439" actId="2696"/>
        <pc:sldMkLst>
          <pc:docMk/>
          <pc:sldMk cId="3477453048" sldId="282"/>
        </pc:sldMkLst>
      </pc:sldChg>
      <pc:sldChg chg="addSp delSp modSp del mod">
        <pc:chgData name="E E" userId="300f7a6391b6ff5f" providerId="LiveId" clId="{4C66CBE5-7060-4D0C-BE5D-623C4CCCAE5D}" dt="2022-04-05T14:16:17.770" v="1782" actId="2696"/>
        <pc:sldMkLst>
          <pc:docMk/>
          <pc:sldMk cId="3396266754" sldId="283"/>
        </pc:sldMkLst>
        <pc:spChg chg="mod">
          <ac:chgData name="E E" userId="300f7a6391b6ff5f" providerId="LiveId" clId="{4C66CBE5-7060-4D0C-BE5D-623C4CCCAE5D}" dt="2022-04-05T14:04:14.913" v="1492" actId="14100"/>
          <ac:spMkLst>
            <pc:docMk/>
            <pc:sldMk cId="3396266754" sldId="283"/>
            <ac:spMk id="2" creationId="{27A6F7BB-30A8-4980-AD4A-2FB0B53FA6C9}"/>
          </ac:spMkLst>
        </pc:spChg>
        <pc:spChg chg="mod">
          <ac:chgData name="E E" userId="300f7a6391b6ff5f" providerId="LiveId" clId="{4C66CBE5-7060-4D0C-BE5D-623C4CCCAE5D}" dt="2022-04-05T14:06:09.158" v="1634" actId="27636"/>
          <ac:spMkLst>
            <pc:docMk/>
            <pc:sldMk cId="3396266754" sldId="283"/>
            <ac:spMk id="3" creationId="{8D449393-01D5-4ED7-BB16-BBF3495F4E56}"/>
          </ac:spMkLst>
        </pc:spChg>
        <pc:spChg chg="mod">
          <ac:chgData name="E E" userId="300f7a6391b6ff5f" providerId="LiveId" clId="{4C66CBE5-7060-4D0C-BE5D-623C4CCCAE5D}" dt="2022-04-05T14:04:21.132" v="1513" actId="27636"/>
          <ac:spMkLst>
            <pc:docMk/>
            <pc:sldMk cId="3396266754" sldId="283"/>
            <ac:spMk id="4" creationId="{E87EA335-59AB-41C6-9DC4-FB6271C6FA51}"/>
          </ac:spMkLst>
        </pc:spChg>
        <pc:spChg chg="del mod">
          <ac:chgData name="E E" userId="300f7a6391b6ff5f" providerId="LiveId" clId="{4C66CBE5-7060-4D0C-BE5D-623C4CCCAE5D}" dt="2022-04-05T14:04:42.192" v="1522" actId="21"/>
          <ac:spMkLst>
            <pc:docMk/>
            <pc:sldMk cId="3396266754" sldId="283"/>
            <ac:spMk id="6" creationId="{3CB713CD-9676-4C62-A54C-4E083C8AC874}"/>
          </ac:spMkLst>
        </pc:spChg>
        <pc:spChg chg="mod">
          <ac:chgData name="E E" userId="300f7a6391b6ff5f" providerId="LiveId" clId="{4C66CBE5-7060-4D0C-BE5D-623C4CCCAE5D}" dt="2022-04-05T14:05:28.729" v="1556" actId="20577"/>
          <ac:spMkLst>
            <pc:docMk/>
            <pc:sldMk cId="3396266754" sldId="283"/>
            <ac:spMk id="7" creationId="{697AF928-B2C0-4872-9F06-CDCC8E9FD34A}"/>
          </ac:spMkLst>
        </pc:spChg>
        <pc:spChg chg="add del">
          <ac:chgData name="E E" userId="300f7a6391b6ff5f" providerId="LiveId" clId="{4C66CBE5-7060-4D0C-BE5D-623C4CCCAE5D}" dt="2022-04-05T14:05:23.367" v="1554" actId="21"/>
          <ac:spMkLst>
            <pc:docMk/>
            <pc:sldMk cId="3396266754" sldId="283"/>
            <ac:spMk id="8" creationId="{205ED549-D3DC-4637-81DC-119A688806ED}"/>
          </ac:spMkLst>
        </pc:spChg>
        <pc:spChg chg="del">
          <ac:chgData name="E E" userId="300f7a6391b6ff5f" providerId="LiveId" clId="{4C66CBE5-7060-4D0C-BE5D-623C4CCCAE5D}" dt="2022-04-05T14:07:08.813" v="1646" actId="478"/>
          <ac:spMkLst>
            <pc:docMk/>
            <pc:sldMk cId="3396266754" sldId="283"/>
            <ac:spMk id="9" creationId="{EA278329-9C36-4C21-9979-4D5224D17DF6}"/>
          </ac:spMkLst>
        </pc:spChg>
        <pc:spChg chg="del">
          <ac:chgData name="E E" userId="300f7a6391b6ff5f" providerId="LiveId" clId="{4C66CBE5-7060-4D0C-BE5D-623C4CCCAE5D}" dt="2022-04-05T14:07:13.298" v="1648" actId="478"/>
          <ac:spMkLst>
            <pc:docMk/>
            <pc:sldMk cId="3396266754" sldId="283"/>
            <ac:spMk id="10" creationId="{180E310F-5240-442A-B86E-74D6D9AE5CB0}"/>
          </ac:spMkLst>
        </pc:spChg>
        <pc:spChg chg="del">
          <ac:chgData name="E E" userId="300f7a6391b6ff5f" providerId="LiveId" clId="{4C66CBE5-7060-4D0C-BE5D-623C4CCCAE5D}" dt="2022-04-05T14:06:44.581" v="1642" actId="21"/>
          <ac:spMkLst>
            <pc:docMk/>
            <pc:sldMk cId="3396266754" sldId="283"/>
            <ac:spMk id="11" creationId="{35224851-6D42-4702-BA6E-1D6E311B0FC5}"/>
          </ac:spMkLst>
        </pc:spChg>
        <pc:spChg chg="del">
          <ac:chgData name="E E" userId="300f7a6391b6ff5f" providerId="LiveId" clId="{4C66CBE5-7060-4D0C-BE5D-623C4CCCAE5D}" dt="2022-04-05T14:07:01.210" v="1644" actId="478"/>
          <ac:spMkLst>
            <pc:docMk/>
            <pc:sldMk cId="3396266754" sldId="283"/>
            <ac:spMk id="12" creationId="{9BD05CD9-9178-4189-85F6-5C1BE011C475}"/>
          </ac:spMkLst>
        </pc:spChg>
        <pc:spChg chg="del">
          <ac:chgData name="E E" userId="300f7a6391b6ff5f" providerId="LiveId" clId="{4C66CBE5-7060-4D0C-BE5D-623C4CCCAE5D}" dt="2022-04-05T14:04:47.794" v="1523" actId="21"/>
          <ac:spMkLst>
            <pc:docMk/>
            <pc:sldMk cId="3396266754" sldId="283"/>
            <ac:spMk id="13" creationId="{98025CA1-4574-4771-839A-BA094C716F25}"/>
          </ac:spMkLst>
        </pc:spChg>
        <pc:spChg chg="add mod">
          <ac:chgData name="E E" userId="300f7a6391b6ff5f" providerId="LiveId" clId="{4C66CBE5-7060-4D0C-BE5D-623C4CCCAE5D}" dt="2022-04-05T14:06:37.132" v="1641" actId="27636"/>
          <ac:spMkLst>
            <pc:docMk/>
            <pc:sldMk cId="3396266754" sldId="283"/>
            <ac:spMk id="16" creationId="{E8E54384-7006-4615-B06F-D6C18F4F0CC6}"/>
          </ac:spMkLst>
        </pc:spChg>
        <pc:spChg chg="add del mod">
          <ac:chgData name="E E" userId="300f7a6391b6ff5f" providerId="LiveId" clId="{4C66CBE5-7060-4D0C-BE5D-623C4CCCAE5D}" dt="2022-04-05T14:05:08.392" v="1552" actId="21"/>
          <ac:spMkLst>
            <pc:docMk/>
            <pc:sldMk cId="3396266754" sldId="283"/>
            <ac:spMk id="18" creationId="{3B5D4FE7-2C8B-4413-8A52-3B4520594DF9}"/>
          </ac:spMkLst>
        </pc:spChg>
        <pc:spChg chg="add del mod">
          <ac:chgData name="E E" userId="300f7a6391b6ff5f" providerId="LiveId" clId="{4C66CBE5-7060-4D0C-BE5D-623C4CCCAE5D}" dt="2022-04-05T14:05:23.367" v="1554" actId="21"/>
          <ac:spMkLst>
            <pc:docMk/>
            <pc:sldMk cId="3396266754" sldId="283"/>
            <ac:spMk id="20" creationId="{0083E97E-1CB8-46B4-9BEA-D56CD3EEFF34}"/>
          </ac:spMkLst>
        </pc:spChg>
        <pc:spChg chg="add del mod">
          <ac:chgData name="E E" userId="300f7a6391b6ff5f" providerId="LiveId" clId="{4C66CBE5-7060-4D0C-BE5D-623C4CCCAE5D}" dt="2022-04-05T14:06:58.116" v="1643" actId="478"/>
          <ac:spMkLst>
            <pc:docMk/>
            <pc:sldMk cId="3396266754" sldId="283"/>
            <ac:spMk id="22" creationId="{8BDD5AE3-F1BC-4F98-BE47-1A74EF6AC5D1}"/>
          </ac:spMkLst>
        </pc:spChg>
        <pc:spChg chg="add del mod">
          <ac:chgData name="E E" userId="300f7a6391b6ff5f" providerId="LiveId" clId="{4C66CBE5-7060-4D0C-BE5D-623C4CCCAE5D}" dt="2022-04-05T14:07:04.896" v="1645" actId="478"/>
          <ac:spMkLst>
            <pc:docMk/>
            <pc:sldMk cId="3396266754" sldId="283"/>
            <ac:spMk id="24" creationId="{DABAC9E8-0E45-49B8-96CA-BA18ADC475B1}"/>
          </ac:spMkLst>
        </pc:spChg>
        <pc:spChg chg="add del mod">
          <ac:chgData name="E E" userId="300f7a6391b6ff5f" providerId="LiveId" clId="{4C66CBE5-7060-4D0C-BE5D-623C4CCCAE5D}" dt="2022-04-05T14:07:10.613" v="1647" actId="478"/>
          <ac:spMkLst>
            <pc:docMk/>
            <pc:sldMk cId="3396266754" sldId="283"/>
            <ac:spMk id="26" creationId="{2869AE4B-EAEE-432F-981C-36625C8C3614}"/>
          </ac:spMkLst>
        </pc:spChg>
        <pc:spChg chg="add del mod">
          <ac:chgData name="E E" userId="300f7a6391b6ff5f" providerId="LiveId" clId="{4C66CBE5-7060-4D0C-BE5D-623C4CCCAE5D}" dt="2022-04-05T14:07:15.377" v="1649" actId="478"/>
          <ac:spMkLst>
            <pc:docMk/>
            <pc:sldMk cId="3396266754" sldId="283"/>
            <ac:spMk id="28" creationId="{5F64ED75-068D-4DF9-BDCF-3986C52B2927}"/>
          </ac:spMkLst>
        </pc:spChg>
        <pc:inkChg chg="add del">
          <ac:chgData name="E E" userId="300f7a6391b6ff5f" providerId="LiveId" clId="{4C66CBE5-7060-4D0C-BE5D-623C4CCCAE5D}" dt="2022-04-05T14:08:05.419" v="1651"/>
          <ac:inkMkLst>
            <pc:docMk/>
            <pc:sldMk cId="3396266754" sldId="283"/>
            <ac:inkMk id="29" creationId="{69B782D9-3CF2-479D-8705-3101CE5556E0}"/>
          </ac:inkMkLst>
        </pc:inkChg>
      </pc:sldChg>
      <pc:sldChg chg="modSp mod">
        <pc:chgData name="E E" userId="300f7a6391b6ff5f" providerId="LiveId" clId="{4C66CBE5-7060-4D0C-BE5D-623C4CCCAE5D}" dt="2022-04-05T13:47:10.087" v="433" actId="20577"/>
        <pc:sldMkLst>
          <pc:docMk/>
          <pc:sldMk cId="4176750317" sldId="284"/>
        </pc:sldMkLst>
        <pc:spChg chg="mod">
          <ac:chgData name="E E" userId="300f7a6391b6ff5f" providerId="LiveId" clId="{4C66CBE5-7060-4D0C-BE5D-623C4CCCAE5D}" dt="2022-04-05T13:42:24.728" v="40" actId="20577"/>
          <ac:spMkLst>
            <pc:docMk/>
            <pc:sldMk cId="4176750317" sldId="284"/>
            <ac:spMk id="2" creationId="{36AB90E9-5CEE-4E4F-90F9-2CE3D9135EAA}"/>
          </ac:spMkLst>
        </pc:spChg>
        <pc:spChg chg="mod">
          <ac:chgData name="E E" userId="300f7a6391b6ff5f" providerId="LiveId" clId="{4C66CBE5-7060-4D0C-BE5D-623C4CCCAE5D}" dt="2022-04-05T13:47:10.087" v="433" actId="20577"/>
          <ac:spMkLst>
            <pc:docMk/>
            <pc:sldMk cId="4176750317" sldId="284"/>
            <ac:spMk id="3" creationId="{65DF4BB2-624B-43EE-8846-5659141CC9CE}"/>
          </ac:spMkLst>
        </pc:spChg>
        <pc:spChg chg="mod">
          <ac:chgData name="E E" userId="300f7a6391b6ff5f" providerId="LiveId" clId="{4C66CBE5-7060-4D0C-BE5D-623C4CCCAE5D}" dt="2022-04-05T13:45:22.862" v="298" actId="20577"/>
          <ac:spMkLst>
            <pc:docMk/>
            <pc:sldMk cId="4176750317" sldId="284"/>
            <ac:spMk id="12" creationId="{F068B7E0-3F26-4101-8308-9627365CCBAA}"/>
          </ac:spMkLst>
        </pc:spChg>
        <pc:spChg chg="mod">
          <ac:chgData name="E E" userId="300f7a6391b6ff5f" providerId="LiveId" clId="{4C66CBE5-7060-4D0C-BE5D-623C4CCCAE5D}" dt="2022-04-05T13:44:56.491" v="258" actId="20577"/>
          <ac:spMkLst>
            <pc:docMk/>
            <pc:sldMk cId="4176750317" sldId="284"/>
            <ac:spMk id="13" creationId="{D53A5F38-6B02-4793-861F-931794577F84}"/>
          </ac:spMkLst>
        </pc:spChg>
      </pc:sldChg>
      <pc:sldChg chg="del">
        <pc:chgData name="E E" userId="300f7a6391b6ff5f" providerId="LiveId" clId="{4C66CBE5-7060-4D0C-BE5D-623C4CCCAE5D}" dt="2022-04-06T17:46:49.441" v="3028" actId="2696"/>
        <pc:sldMkLst>
          <pc:docMk/>
          <pc:sldMk cId="532911983" sldId="286"/>
        </pc:sldMkLst>
      </pc:sldChg>
      <pc:sldChg chg="modSp mod">
        <pc:chgData name="E E" userId="300f7a6391b6ff5f" providerId="LiveId" clId="{4C66CBE5-7060-4D0C-BE5D-623C4CCCAE5D}" dt="2022-04-06T18:26:26.445" v="3340" actId="20577"/>
        <pc:sldMkLst>
          <pc:docMk/>
          <pc:sldMk cId="3980871660" sldId="287"/>
        </pc:sldMkLst>
        <pc:spChg chg="mod">
          <ac:chgData name="E E" userId="300f7a6391b6ff5f" providerId="LiveId" clId="{4C66CBE5-7060-4D0C-BE5D-623C4CCCAE5D}" dt="2022-04-05T13:57:08.285" v="1162" actId="1076"/>
          <ac:spMkLst>
            <pc:docMk/>
            <pc:sldMk cId="3980871660" sldId="287"/>
            <ac:spMk id="2" creationId="{6719F29B-F233-48AF-8261-F33A4E079E3E}"/>
          </ac:spMkLst>
        </pc:spChg>
        <pc:spChg chg="mod">
          <ac:chgData name="E E" userId="300f7a6391b6ff5f" providerId="LiveId" clId="{4C66CBE5-7060-4D0C-BE5D-623C4CCCAE5D}" dt="2022-04-06T18:26:26.445" v="3340" actId="20577"/>
          <ac:spMkLst>
            <pc:docMk/>
            <pc:sldMk cId="3980871660" sldId="287"/>
            <ac:spMk id="3" creationId="{35E3EA69-4E0E-41BD-8095-A124225A2647}"/>
          </ac:spMkLst>
        </pc:spChg>
        <pc:spChg chg="mod">
          <ac:chgData name="E E" userId="300f7a6391b6ff5f" providerId="LiveId" clId="{4C66CBE5-7060-4D0C-BE5D-623C4CCCAE5D}" dt="2022-04-05T14:01:03.552" v="1438" actId="20577"/>
          <ac:spMkLst>
            <pc:docMk/>
            <pc:sldMk cId="3980871660" sldId="287"/>
            <ac:spMk id="11" creationId="{5837F6CC-F87E-4BF6-9EFE-DA537BAB6BE0}"/>
          </ac:spMkLst>
        </pc:spChg>
        <pc:spChg chg="mod">
          <ac:chgData name="E E" userId="300f7a6391b6ff5f" providerId="LiveId" clId="{4C66CBE5-7060-4D0C-BE5D-623C4CCCAE5D}" dt="2022-04-05T14:00:54.240" v="1422" actId="20577"/>
          <ac:spMkLst>
            <pc:docMk/>
            <pc:sldMk cId="3980871660" sldId="287"/>
            <ac:spMk id="12" creationId="{E80EA4A2-4719-41C0-949E-AF9166CAEB49}"/>
          </ac:spMkLst>
        </pc:spChg>
      </pc:sldChg>
      <pc:sldChg chg="del">
        <pc:chgData name="E E" userId="300f7a6391b6ff5f" providerId="LiveId" clId="{4C66CBE5-7060-4D0C-BE5D-623C4CCCAE5D}" dt="2022-04-06T17:46:44.801" v="3027" actId="2696"/>
        <pc:sldMkLst>
          <pc:docMk/>
          <pc:sldMk cId="2093546800" sldId="288"/>
        </pc:sldMkLst>
      </pc:sldChg>
      <pc:sldChg chg="addSp delSp modSp mod modClrScheme chgLayout">
        <pc:chgData name="E E" userId="300f7a6391b6ff5f" providerId="LiveId" clId="{4C66CBE5-7060-4D0C-BE5D-623C4CCCAE5D}" dt="2022-04-06T17:49:11.194" v="3337" actId="20577"/>
        <pc:sldMkLst>
          <pc:docMk/>
          <pc:sldMk cId="3242998563" sldId="289"/>
        </pc:sldMkLst>
        <pc:spChg chg="mod">
          <ac:chgData name="E E" userId="300f7a6391b6ff5f" providerId="LiveId" clId="{4C66CBE5-7060-4D0C-BE5D-623C4CCCAE5D}" dt="2022-04-06T17:48:22.824" v="3270" actId="26606"/>
          <ac:spMkLst>
            <pc:docMk/>
            <pc:sldMk cId="3242998563" sldId="289"/>
            <ac:spMk id="2" creationId="{BCCAEE93-8585-46D4-A7EC-F184E317CB2E}"/>
          </ac:spMkLst>
        </pc:spChg>
        <pc:spChg chg="del mod">
          <ac:chgData name="E E" userId="300f7a6391b6ff5f" providerId="LiveId" clId="{4C66CBE5-7060-4D0C-BE5D-623C4CCCAE5D}" dt="2022-04-06T17:48:14.570" v="3269" actId="478"/>
          <ac:spMkLst>
            <pc:docMk/>
            <pc:sldMk cId="3242998563" sldId="289"/>
            <ac:spMk id="3" creationId="{24AFFC60-19C3-4901-93F7-7AAF4C09F8C6}"/>
          </ac:spMkLst>
        </pc:spChg>
        <pc:spChg chg="mod">
          <ac:chgData name="E E" userId="300f7a6391b6ff5f" providerId="LiveId" clId="{4C66CBE5-7060-4D0C-BE5D-623C4CCCAE5D}" dt="2022-04-06T17:49:05.666" v="3328" actId="20577"/>
          <ac:spMkLst>
            <pc:docMk/>
            <pc:sldMk cId="3242998563" sldId="289"/>
            <ac:spMk id="10" creationId="{EE046113-1034-4F4B-8AED-98885E8F62B9}"/>
          </ac:spMkLst>
        </pc:spChg>
        <pc:spChg chg="mod">
          <ac:chgData name="E E" userId="300f7a6391b6ff5f" providerId="LiveId" clId="{4C66CBE5-7060-4D0C-BE5D-623C4CCCAE5D}" dt="2022-04-06T17:49:11.194" v="3337" actId="20577"/>
          <ac:spMkLst>
            <pc:docMk/>
            <pc:sldMk cId="3242998563" sldId="289"/>
            <ac:spMk id="11" creationId="{1BD5936D-597B-433D-BAF2-72206FECA924}"/>
          </ac:spMkLst>
        </pc:spChg>
        <pc:spChg chg="mod">
          <ac:chgData name="E E" userId="300f7a6391b6ff5f" providerId="LiveId" clId="{4C66CBE5-7060-4D0C-BE5D-623C4CCCAE5D}" dt="2022-04-06T17:48:22.824" v="3270" actId="26606"/>
          <ac:spMkLst>
            <pc:docMk/>
            <pc:sldMk cId="3242998563" sldId="289"/>
            <ac:spMk id="12" creationId="{2257BCF9-933D-4329-B564-4E404B1CAFF6}"/>
          </ac:spMkLst>
        </pc:spChg>
        <pc:spChg chg="add del mod">
          <ac:chgData name="E E" userId="300f7a6391b6ff5f" providerId="LiveId" clId="{4C66CBE5-7060-4D0C-BE5D-623C4CCCAE5D}" dt="2022-04-06T17:48:25.598" v="3271" actId="478"/>
          <ac:spMkLst>
            <pc:docMk/>
            <pc:sldMk cId="3242998563" sldId="289"/>
            <ac:spMk id="17" creationId="{00A2FC65-C862-4779-D5AD-3F43408B7C42}"/>
          </ac:spMkLst>
        </pc:spChg>
      </pc:sldChg>
      <pc:sldChg chg="addSp delSp modSp new mod modClrScheme chgLayout">
        <pc:chgData name="E E" userId="300f7a6391b6ff5f" providerId="LiveId" clId="{4C66CBE5-7060-4D0C-BE5D-623C4CCCAE5D}" dt="2022-04-05T14:00:45.820" v="1413" actId="20577"/>
        <pc:sldMkLst>
          <pc:docMk/>
          <pc:sldMk cId="3787909931" sldId="290"/>
        </pc:sldMkLst>
        <pc:spChg chg="del">
          <ac:chgData name="E E" userId="300f7a6391b6ff5f" providerId="LiveId" clId="{4C66CBE5-7060-4D0C-BE5D-623C4CCCAE5D}" dt="2022-04-05T13:59:53.391" v="1346" actId="26606"/>
          <ac:spMkLst>
            <pc:docMk/>
            <pc:sldMk cId="3787909931" sldId="290"/>
            <ac:spMk id="2" creationId="{6DC47C90-0ED9-45D2-944C-3DD5505F98A6}"/>
          </ac:spMkLst>
        </pc:spChg>
        <pc:spChg chg="del">
          <ac:chgData name="E E" userId="300f7a6391b6ff5f" providerId="LiveId" clId="{4C66CBE5-7060-4D0C-BE5D-623C4CCCAE5D}" dt="2022-04-05T13:59:53.391" v="1346" actId="26606"/>
          <ac:spMkLst>
            <pc:docMk/>
            <pc:sldMk cId="3787909931" sldId="290"/>
            <ac:spMk id="3" creationId="{0C602FDC-A9F2-4B1F-BF07-189E73C8BBB5}"/>
          </ac:spMkLst>
        </pc:spChg>
        <pc:spChg chg="mod">
          <ac:chgData name="E E" userId="300f7a6391b6ff5f" providerId="LiveId" clId="{4C66CBE5-7060-4D0C-BE5D-623C4CCCAE5D}" dt="2022-04-05T14:00:45.820" v="1413" actId="20577"/>
          <ac:spMkLst>
            <pc:docMk/>
            <pc:sldMk cId="3787909931" sldId="290"/>
            <ac:spMk id="4" creationId="{7D3A1D3F-4D61-4FDE-8D5B-9E5FB824E58C}"/>
          </ac:spMkLst>
        </pc:spChg>
        <pc:spChg chg="mod">
          <ac:chgData name="E E" userId="300f7a6391b6ff5f" providerId="LiveId" clId="{4C66CBE5-7060-4D0C-BE5D-623C4CCCAE5D}" dt="2022-04-05T14:00:39.089" v="1400" actId="20577"/>
          <ac:spMkLst>
            <pc:docMk/>
            <pc:sldMk cId="3787909931" sldId="290"/>
            <ac:spMk id="5" creationId="{298FC877-B3D9-438D-8DCD-F6BF41B96911}"/>
          </ac:spMkLst>
        </pc:spChg>
        <pc:spChg chg="mod">
          <ac:chgData name="E E" userId="300f7a6391b6ff5f" providerId="LiveId" clId="{4C66CBE5-7060-4D0C-BE5D-623C4CCCAE5D}" dt="2022-04-05T14:00:11.864" v="1387" actId="26606"/>
          <ac:spMkLst>
            <pc:docMk/>
            <pc:sldMk cId="3787909931" sldId="290"/>
            <ac:spMk id="6" creationId="{D0F5695D-4943-4824-96A7-B1F86B6B27EF}"/>
          </ac:spMkLst>
        </pc:spChg>
        <pc:spChg chg="add mod">
          <ac:chgData name="E E" userId="300f7a6391b6ff5f" providerId="LiveId" clId="{4C66CBE5-7060-4D0C-BE5D-623C4CCCAE5D}" dt="2022-04-05T14:00:33.540" v="1393" actId="1076"/>
          <ac:spMkLst>
            <pc:docMk/>
            <pc:sldMk cId="3787909931" sldId="290"/>
            <ac:spMk id="11" creationId="{391B6FEC-1F0F-F5F9-4C88-AAE2B92C786F}"/>
          </ac:spMkLst>
        </pc:spChg>
        <pc:spChg chg="add del mod">
          <ac:chgData name="E E" userId="300f7a6391b6ff5f" providerId="LiveId" clId="{4C66CBE5-7060-4D0C-BE5D-623C4CCCAE5D}" dt="2022-04-05T14:00:11.864" v="1387" actId="26606"/>
          <ac:spMkLst>
            <pc:docMk/>
            <pc:sldMk cId="3787909931" sldId="290"/>
            <ac:spMk id="13" creationId="{F2E54F0D-FF77-B192-EBD0-AC3AEAAFAA1D}"/>
          </ac:spMkLst>
        </pc:spChg>
        <pc:picChg chg="add mod ord">
          <ac:chgData name="E E" userId="300f7a6391b6ff5f" providerId="LiveId" clId="{4C66CBE5-7060-4D0C-BE5D-623C4CCCAE5D}" dt="2022-04-05T14:00:30.345" v="1392" actId="1076"/>
          <ac:picMkLst>
            <pc:docMk/>
            <pc:sldMk cId="3787909931" sldId="290"/>
            <ac:picMk id="8" creationId="{817DE877-1FBE-4912-BE8B-BBF94F31FFF2}"/>
          </ac:picMkLst>
        </pc:picChg>
      </pc:sldChg>
      <pc:sldChg chg="addSp delSp modSp new mod modClrScheme chgLayout">
        <pc:chgData name="E E" userId="300f7a6391b6ff5f" providerId="LiveId" clId="{4C66CBE5-7060-4D0C-BE5D-623C4CCCAE5D}" dt="2022-04-06T17:48:40.856" v="3289" actId="20577"/>
        <pc:sldMkLst>
          <pc:docMk/>
          <pc:sldMk cId="4150709058" sldId="291"/>
        </pc:sldMkLst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2" creationId="{E0FCBBCE-DE78-4E88-82E5-B7990D7FF456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3" creationId="{8BDA704B-3A71-481B-AAF1-89A70B9A1144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4" creationId="{FF40B870-1A86-4792-9369-BD9A2C0F404B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5" creationId="{ACCE3662-73D3-4306-9B82-A594DEE4F0B4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6" creationId="{59D36C0A-622F-483C-8AC2-DE639E727CF1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7" creationId="{517C0911-05AB-4064-8C3F-D3DABD8ABA81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8" creationId="{49818DFE-F29F-4E28-993E-7B7AE1F79556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9" creationId="{3F1B7265-0F05-489A-9F45-264F02ED8261}"/>
          </ac:spMkLst>
        </pc:spChg>
        <pc:spChg chg="add del">
          <ac:chgData name="E E" userId="300f7a6391b6ff5f" providerId="LiveId" clId="{4C66CBE5-7060-4D0C-BE5D-623C4CCCAE5D}" dt="2022-04-06T17:42:55.742" v="2901" actId="26606"/>
          <ac:spMkLst>
            <pc:docMk/>
            <pc:sldMk cId="4150709058" sldId="291"/>
            <ac:spMk id="10" creationId="{98A46355-2885-4B92-9265-9E096BB72972}"/>
          </ac:spMkLst>
        </pc:spChg>
        <pc:spChg chg="mod">
          <ac:chgData name="E E" userId="300f7a6391b6ff5f" providerId="LiveId" clId="{4C66CBE5-7060-4D0C-BE5D-623C4CCCAE5D}" dt="2022-04-06T17:48:35.465" v="3282" actId="20577"/>
          <ac:spMkLst>
            <pc:docMk/>
            <pc:sldMk cId="4150709058" sldId="291"/>
            <ac:spMk id="11" creationId="{AB77C799-6DA2-4111-AE74-4323814DD138}"/>
          </ac:spMkLst>
        </pc:spChg>
        <pc:spChg chg="mod">
          <ac:chgData name="E E" userId="300f7a6391b6ff5f" providerId="LiveId" clId="{4C66CBE5-7060-4D0C-BE5D-623C4CCCAE5D}" dt="2022-04-06T17:48:40.856" v="3289" actId="20577"/>
          <ac:spMkLst>
            <pc:docMk/>
            <pc:sldMk cId="4150709058" sldId="291"/>
            <ac:spMk id="12" creationId="{EF5C66FF-7FC6-4A0A-8702-A6533ED48FE9}"/>
          </ac:spMkLst>
        </pc:spChg>
        <pc:spChg chg="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13" creationId="{9D7557DE-2050-4380-AAAC-EB06C1402FCF}"/>
          </ac:spMkLst>
        </pc:spChg>
        <pc:spChg chg="add del mod">
          <ac:chgData name="E E" userId="300f7a6391b6ff5f" providerId="LiveId" clId="{4C66CBE5-7060-4D0C-BE5D-623C4CCCAE5D}" dt="2022-04-06T17:42:55.685" v="2900" actId="26606"/>
          <ac:spMkLst>
            <pc:docMk/>
            <pc:sldMk cId="4150709058" sldId="291"/>
            <ac:spMk id="18" creationId="{6FA83D33-DCDF-E45D-1EA6-D5567BDF5B8A}"/>
          </ac:spMkLst>
        </pc:spChg>
        <pc:spChg chg="add del mod">
          <ac:chgData name="E E" userId="300f7a6391b6ff5f" providerId="LiveId" clId="{4C66CBE5-7060-4D0C-BE5D-623C4CCCAE5D}" dt="2022-04-06T17:42:55.685" v="2900" actId="26606"/>
          <ac:spMkLst>
            <pc:docMk/>
            <pc:sldMk cId="4150709058" sldId="291"/>
            <ac:spMk id="20" creationId="{7060D2D5-7A95-C6F1-856C-90047FB634A6}"/>
          </ac:spMkLst>
        </pc:spChg>
        <pc:spChg chg="add del mod">
          <ac:chgData name="E E" userId="300f7a6391b6ff5f" providerId="LiveId" clId="{4C66CBE5-7060-4D0C-BE5D-623C4CCCAE5D}" dt="2022-04-06T17:42:55.685" v="2900" actId="26606"/>
          <ac:spMkLst>
            <pc:docMk/>
            <pc:sldMk cId="4150709058" sldId="291"/>
            <ac:spMk id="22" creationId="{BF7B23F7-394F-6EEE-35F6-6CAA6D002FA9}"/>
          </ac:spMkLst>
        </pc:spChg>
        <pc:spChg chg="add del mod">
          <ac:chgData name="E E" userId="300f7a6391b6ff5f" providerId="LiveId" clId="{4C66CBE5-7060-4D0C-BE5D-623C4CCCAE5D}" dt="2022-04-06T17:42:55.685" v="2900" actId="26606"/>
          <ac:spMkLst>
            <pc:docMk/>
            <pc:sldMk cId="4150709058" sldId="291"/>
            <ac:spMk id="24" creationId="{8812805E-892A-A012-CED0-8825CAA2D152}"/>
          </ac:spMkLst>
        </pc:spChg>
        <pc:spChg chg="add del mod">
          <ac:chgData name="E E" userId="300f7a6391b6ff5f" providerId="LiveId" clId="{4C66CBE5-7060-4D0C-BE5D-623C4CCCAE5D}" dt="2022-04-06T17:42:55.685" v="2900" actId="26606"/>
          <ac:spMkLst>
            <pc:docMk/>
            <pc:sldMk cId="4150709058" sldId="291"/>
            <ac:spMk id="26" creationId="{447AF49C-AF83-250E-4264-68B2E412141F}"/>
          </ac:spMkLst>
        </pc:spChg>
        <pc:spChg chg="add del mod">
          <ac:chgData name="E E" userId="300f7a6391b6ff5f" providerId="LiveId" clId="{4C66CBE5-7060-4D0C-BE5D-623C4CCCAE5D}" dt="2022-04-06T17:43:07.460" v="2903"/>
          <ac:spMkLst>
            <pc:docMk/>
            <pc:sldMk cId="4150709058" sldId="291"/>
            <ac:spMk id="28" creationId="{B47B4A2D-58C9-A5DA-1DA7-FCF533E77586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29" creationId="{C2092511-5FF9-92AE-6FCD-4DEAD4811F9F}"/>
          </ac:spMkLst>
        </pc:spChg>
        <pc:spChg chg="add del mod">
          <ac:chgData name="E E" userId="300f7a6391b6ff5f" providerId="LiveId" clId="{4C66CBE5-7060-4D0C-BE5D-623C4CCCAE5D}" dt="2022-04-06T17:42:59.475" v="2902"/>
          <ac:spMkLst>
            <pc:docMk/>
            <pc:sldMk cId="4150709058" sldId="291"/>
            <ac:spMk id="30" creationId="{AE44A8C7-6D64-238B-3147-0408F0C60C6C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1" creationId="{DDD4479A-8CDE-153B-804C-65E3209CFDF9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2" creationId="{8CA64534-990D-42A3-66DE-3EC8DB857F83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3" creationId="{5C61FD48-8A7D-5D86-0D96-C902C789A9CE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4" creationId="{E74AFCC5-D0CC-0FC0-3807-9215881507E0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5" creationId="{842D34A1-F2FC-11EC-9224-7091CFA9541B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6" creationId="{644EFEA6-8D10-1892-B987-ED97E3901406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7" creationId="{CF472C73-5DDF-74C4-A140-556F580F1D51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38" creationId="{081CD6BD-6228-9CBE-C066-ECF52B952CFE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40" creationId="{E04B7DE1-C8D0-F477-50C1-773E66365F5B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42" creationId="{DE62FE9E-43EE-1246-D34C-ECE4862F987C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44" creationId="{BEA3E1B4-EDC8-45DE-85FA-F2A8F62305ED}"/>
          </ac:spMkLst>
        </pc:spChg>
        <pc:spChg chg="add del mod">
          <ac:chgData name="E E" userId="300f7a6391b6ff5f" providerId="LiveId" clId="{4C66CBE5-7060-4D0C-BE5D-623C4CCCAE5D}" dt="2022-04-06T17:43:14.040" v="2904" actId="26606"/>
          <ac:spMkLst>
            <pc:docMk/>
            <pc:sldMk cId="4150709058" sldId="291"/>
            <ac:spMk id="46" creationId="{49FB4F30-F834-C47C-A747-DBB552D8D9D0}"/>
          </ac:spMkLst>
        </pc:spChg>
        <pc:spChg chg="add mod">
          <ac:chgData name="E E" userId="300f7a6391b6ff5f" providerId="LiveId" clId="{4C66CBE5-7060-4D0C-BE5D-623C4CCCAE5D}" dt="2022-04-06T17:44:11.384" v="2919" actId="27636"/>
          <ac:spMkLst>
            <pc:docMk/>
            <pc:sldMk cId="4150709058" sldId="291"/>
            <ac:spMk id="51" creationId="{EC494BE3-8238-CD95-56A0-6D6008FB2889}"/>
          </ac:spMkLst>
        </pc:spChg>
        <pc:spChg chg="add del mod">
          <ac:chgData name="E E" userId="300f7a6391b6ff5f" providerId="LiveId" clId="{4C66CBE5-7060-4D0C-BE5D-623C4CCCAE5D}" dt="2022-04-06T17:43:20.632" v="2905" actId="478"/>
          <ac:spMkLst>
            <pc:docMk/>
            <pc:sldMk cId="4150709058" sldId="291"/>
            <ac:spMk id="53" creationId="{D8F007CC-9477-BFDD-F550-C33111209A72}"/>
          </ac:spMkLst>
        </pc:spChg>
        <pc:spChg chg="add del mod">
          <ac:chgData name="E E" userId="300f7a6391b6ff5f" providerId="LiveId" clId="{4C66CBE5-7060-4D0C-BE5D-623C4CCCAE5D}" dt="2022-04-06T17:43:30.966" v="2908" actId="478"/>
          <ac:spMkLst>
            <pc:docMk/>
            <pc:sldMk cId="4150709058" sldId="291"/>
            <ac:spMk id="55" creationId="{8F213E82-C1B4-8D78-BD21-7B3CFA021F02}"/>
          </ac:spMkLst>
        </pc:spChg>
        <pc:spChg chg="add mod">
          <ac:chgData name="E E" userId="300f7a6391b6ff5f" providerId="LiveId" clId="{4C66CBE5-7060-4D0C-BE5D-623C4CCCAE5D}" dt="2022-04-06T17:44:43.749" v="2934" actId="1076"/>
          <ac:spMkLst>
            <pc:docMk/>
            <pc:sldMk cId="4150709058" sldId="291"/>
            <ac:spMk id="57" creationId="{0FC176A6-A1A9-EEFD-42B6-3EB8B164BD33}"/>
          </ac:spMkLst>
        </pc:spChg>
        <pc:spChg chg="add del mod">
          <ac:chgData name="E E" userId="300f7a6391b6ff5f" providerId="LiveId" clId="{4C66CBE5-7060-4D0C-BE5D-623C4CCCAE5D}" dt="2022-04-06T17:43:52.814" v="2913" actId="478"/>
          <ac:spMkLst>
            <pc:docMk/>
            <pc:sldMk cId="4150709058" sldId="291"/>
            <ac:spMk id="59" creationId="{09F20501-A42B-DE8E-164A-E057FD7B06D8}"/>
          </ac:spMkLst>
        </pc:spChg>
        <pc:spChg chg="add mod">
          <ac:chgData name="E E" userId="300f7a6391b6ff5f" providerId="LiveId" clId="{4C66CBE5-7060-4D0C-BE5D-623C4CCCAE5D}" dt="2022-04-06T17:45:16.254" v="3015" actId="20577"/>
          <ac:spMkLst>
            <pc:docMk/>
            <pc:sldMk cId="4150709058" sldId="291"/>
            <ac:spMk id="61" creationId="{0393244C-AB7A-78BC-BB6B-DCCED56D77DB}"/>
          </ac:spMkLst>
        </pc:spChg>
        <pc:spChg chg="add del mod">
          <ac:chgData name="E E" userId="300f7a6391b6ff5f" providerId="LiveId" clId="{4C66CBE5-7060-4D0C-BE5D-623C4CCCAE5D}" dt="2022-04-06T17:43:55.487" v="2914" actId="478"/>
          <ac:spMkLst>
            <pc:docMk/>
            <pc:sldMk cId="4150709058" sldId="291"/>
            <ac:spMk id="63" creationId="{1747E608-8771-0CC8-AE9B-9CBB22D2CF96}"/>
          </ac:spMkLst>
        </pc:spChg>
        <pc:picChg chg="add mod ord">
          <ac:chgData name="E E" userId="300f7a6391b6ff5f" providerId="LiveId" clId="{4C66CBE5-7060-4D0C-BE5D-623C4CCCAE5D}" dt="2022-04-06T17:44:24.319" v="2923" actId="1076"/>
          <ac:picMkLst>
            <pc:docMk/>
            <pc:sldMk cId="4150709058" sldId="291"/>
            <ac:picMk id="39" creationId="{A069A6FC-2413-4C7D-BA3E-EAB4BCE9A28F}"/>
          </ac:picMkLst>
        </pc:picChg>
        <pc:picChg chg="add mod ord">
          <ac:chgData name="E E" userId="300f7a6391b6ff5f" providerId="LiveId" clId="{4C66CBE5-7060-4D0C-BE5D-623C4CCCAE5D}" dt="2022-04-06T17:44:15.845" v="2921" actId="1076"/>
          <ac:picMkLst>
            <pc:docMk/>
            <pc:sldMk cId="4150709058" sldId="291"/>
            <ac:picMk id="41" creationId="{8746DD5D-F222-4046-9413-CFE149D32B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Disney Reviews –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10819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Elizabeth Earl</a:t>
            </a:r>
          </a:p>
          <a:p>
            <a:r>
              <a:rPr lang="en-US" dirty="0"/>
              <a:t>DSC 680– T301</a:t>
            </a:r>
          </a:p>
          <a:p>
            <a:r>
              <a:rPr lang="en-US" dirty="0"/>
              <a:t>First project—week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Milestone 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Earl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/>
          <a:lstStyle/>
          <a:p>
            <a:r>
              <a:rPr lang="en-US" dirty="0"/>
              <a:t>Reviews are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correlate to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decided what changes a company needs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a company grow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doing positive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 and negative aspects/branches of company </a:t>
            </a:r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Earl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1404"/>
          </a:xfrm>
        </p:spPr>
        <p:txBody>
          <a:bodyPr/>
          <a:lstStyle/>
          <a:p>
            <a:r>
              <a:rPr lang="en-US" dirty="0"/>
              <a:t>How Disney is impacted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757"/>
            <a:ext cx="4729480" cy="2428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Global pandemic COVID has pushed companies like Disney to move over to an online only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Online only system has made Disney create new schemes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person– Magic Key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Online– Disney+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Milestone 3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E. Earl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DA7886E8-A53D-47A0-8DC5-A9DBAC37C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83" b="38875"/>
          <a:stretch/>
        </p:blipFill>
        <p:spPr bwMode="auto">
          <a:xfrm>
            <a:off x="7574280" y="1513840"/>
            <a:ext cx="377952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FA4176F-9ADE-44D8-9480-153B5A7A7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" r="5371"/>
          <a:stretch/>
        </p:blipFill>
        <p:spPr bwMode="auto">
          <a:xfrm>
            <a:off x="7538720" y="4145833"/>
            <a:ext cx="3850640" cy="239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20" y="558165"/>
            <a:ext cx="5013960" cy="1325563"/>
          </a:xfrm>
        </p:spPr>
        <p:txBody>
          <a:bodyPr/>
          <a:lstStyle/>
          <a:p>
            <a:r>
              <a:rPr lang="en-US" dirty="0"/>
              <a:t>Reviews using TextBlob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113280"/>
            <a:ext cx="5013960" cy="3997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TextBlob method to find sentiment (positive/negative) of guest reviews on three Disney parks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Disneyland (California)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Disneyland (Paris)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Disneyland (Hong Kong)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guests tend to lean with 3+ (scale of 0-5) rating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Reviews are based on pre-Covid ratings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Earl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91B6FEC-1F0F-F5F9-4C88-AAE2B92C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501650"/>
            <a:ext cx="5684520" cy="1502413"/>
          </a:xfrm>
        </p:spPr>
        <p:txBody>
          <a:bodyPr anchor="b">
            <a:normAutofit/>
          </a:bodyPr>
          <a:lstStyle/>
          <a:p>
            <a:r>
              <a:rPr lang="en-US" dirty="0"/>
              <a:t>How parks stack up against each other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DE877-1FBE-4912-BE8B-BBF94F31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60" y="2160129"/>
            <a:ext cx="6964680" cy="419622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1D3F-4D61-4FDE-8D5B-9E5FB82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Milestone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C877-B3D9-438D-8DCD-F6BF41B9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Earl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695D-4943-4824-96A7-B1F86B6B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en-US" dirty="0"/>
              <a:t>Models used on review dataset</a:t>
            </a:r>
          </a:p>
        </p:txBody>
      </p:sp>
      <p:pic>
        <p:nvPicPr>
          <p:cNvPr id="79" name="Online Image Placeholder 78" descr="Scatterplot outline">
            <a:extLst>
              <a:ext uri="{FF2B5EF4-FFF2-40B4-BE49-F238E27FC236}">
                <a16:creationId xmlns:a16="http://schemas.microsoft.com/office/drawing/2014/main" id="{7004AF3C-D9DF-4BEA-B934-F2808E489156}"/>
              </a:ext>
            </a:extLst>
          </p:cNvPr>
          <p:cNvPicPr>
            <a:picLocks noGrp="1" noChangeAspect="1"/>
          </p:cNvPicPr>
          <p:nvPr>
            <p:ph type="clipArt" sz="quarter" idx="4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26243" y="2961178"/>
            <a:ext cx="914400" cy="914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30250" y="4155067"/>
            <a:ext cx="2105186" cy="365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  <p:pic>
        <p:nvPicPr>
          <p:cNvPr id="81" name="Online Image Placeholder 80" descr="Calculator with solid fill">
            <a:extLst>
              <a:ext uri="{FF2B5EF4-FFF2-40B4-BE49-F238E27FC236}">
                <a16:creationId xmlns:a16="http://schemas.microsoft.com/office/drawing/2014/main" id="{89DC68C9-B091-4D84-8888-963812952434}"/>
              </a:ext>
            </a:extLst>
          </p:cNvPr>
          <p:cNvPicPr>
            <a:picLocks noGrp="1" noChangeAspect="1"/>
          </p:cNvPicPr>
          <p:nvPr>
            <p:ph type="clipArt" sz="quarter" idx="4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71043" y="2961178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8A8F-3F5D-4735-81EF-8632381CD8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75450" y="4155066"/>
            <a:ext cx="2105186" cy="67866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Naïve Bayes Classifier</a:t>
            </a:r>
          </a:p>
          <a:p>
            <a:endParaRPr lang="en-US" dirty="0"/>
          </a:p>
        </p:txBody>
      </p:sp>
      <p:pic>
        <p:nvPicPr>
          <p:cNvPr id="83" name="Online Image Placeholder 82" descr="Withering Tree outline">
            <a:extLst>
              <a:ext uri="{FF2B5EF4-FFF2-40B4-BE49-F238E27FC236}">
                <a16:creationId xmlns:a16="http://schemas.microsoft.com/office/drawing/2014/main" id="{E6F42F54-BC6A-419F-B34A-A51DB8197016}"/>
              </a:ext>
            </a:extLst>
          </p:cNvPr>
          <p:cNvPicPr>
            <a:picLocks noGrp="1" noChangeAspect="1"/>
          </p:cNvPicPr>
          <p:nvPr>
            <p:ph type="clipArt" sz="quarter" idx="5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15843" y="2961178"/>
            <a:ext cx="914400" cy="914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70FED1-1256-4843-8D82-E992E4EFD1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20650" y="4155066"/>
            <a:ext cx="2105186" cy="6786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  <a:endParaRPr lang="en-US" dirty="0"/>
          </a:p>
          <a:p>
            <a:endParaRPr lang="en-US" dirty="0"/>
          </a:p>
        </p:txBody>
      </p:sp>
      <p:sp>
        <p:nvSpPr>
          <p:cNvPr id="113" name="Date Placeholder 112">
            <a:extLst>
              <a:ext uri="{FF2B5EF4-FFF2-40B4-BE49-F238E27FC236}">
                <a16:creationId xmlns:a16="http://schemas.microsoft.com/office/drawing/2014/main" id="{7E8EF87C-1B5A-4A25-A610-FF5D18E2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114" name="Footer Placeholder 113">
            <a:extLst>
              <a:ext uri="{FF2B5EF4-FFF2-40B4-BE49-F238E27FC236}">
                <a16:creationId xmlns:a16="http://schemas.microsoft.com/office/drawing/2014/main" id="{E1B2A7C1-7EE4-45F0-B54C-188E113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Earl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DB281-4B0F-4A93-9680-F512C0E7A7F8}"/>
              </a:ext>
            </a:extLst>
          </p:cNvPr>
          <p:cNvSpPr txBox="1"/>
          <p:nvPr/>
        </p:nvSpPr>
        <p:spPr>
          <a:xfrm>
            <a:off x="2232979" y="4743889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Accuracy: 51%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630A3-6A7F-438A-ACB5-7C7BB68C0398}"/>
              </a:ext>
            </a:extLst>
          </p:cNvPr>
          <p:cNvSpPr txBox="1"/>
          <p:nvPr/>
        </p:nvSpPr>
        <p:spPr>
          <a:xfrm>
            <a:off x="5128368" y="4743889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Accuracy: 50%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975D8-B917-41AD-B905-5AD0347B5B62}"/>
              </a:ext>
            </a:extLst>
          </p:cNvPr>
          <p:cNvSpPr txBox="1"/>
          <p:nvPr/>
        </p:nvSpPr>
        <p:spPr>
          <a:xfrm>
            <a:off x="7973368" y="4682721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Accuracy: 46%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/>
          <a:lstStyle/>
          <a:p>
            <a:r>
              <a:rPr lang="en-US" dirty="0"/>
              <a:t>After closure Disney implements new programs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Magic Key Program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CD16A-B1A1-4FC6-94F4-823076E7E7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/>
          <a:p>
            <a:r>
              <a:rPr lang="en-US" dirty="0"/>
              <a:t>Different pricing levels promised different dates available (per year) for reservations </a:t>
            </a:r>
          </a:p>
          <a:p>
            <a:r>
              <a:rPr lang="en-US" dirty="0"/>
              <a:t>Implemented to prevent overcrowding at California parks</a:t>
            </a:r>
          </a:p>
          <a:p>
            <a:r>
              <a:rPr lang="en-US" dirty="0"/>
              <a:t>Was not positively accepted due to minimal dates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4DE8-F909-4081-9F20-4749409229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/>
          <a:lstStyle/>
          <a:p>
            <a:r>
              <a:rPr lang="en-US" dirty="0"/>
              <a:t>Disney+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ADB6C6-1D18-4340-A5EF-7A4038798E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 fontScale="92500"/>
          </a:bodyPr>
          <a:lstStyle/>
          <a:p>
            <a:r>
              <a:rPr lang="en-US" dirty="0"/>
              <a:t>Online streaming service to compete against Netflix, Prime Video, etc. </a:t>
            </a:r>
          </a:p>
          <a:p>
            <a:r>
              <a:rPr lang="en-US" dirty="0"/>
              <a:t>Introduced November 2019 (in USA) which was peak COVID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Disney parks remained closed while Disney+ began to bring in revenue</a:t>
            </a: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9F0F90AF-D03D-4A81-B9BF-B3263897031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/>
          <a:p>
            <a:r>
              <a:rPr lang="en-US"/>
              <a:t>Milestone 3</a:t>
            </a:r>
            <a:endParaRPr lang="en-US" dirty="0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7761BB44-2A96-4AC0-9DB6-13C710983FA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/>
          <a:p>
            <a:r>
              <a:rPr lang="en-US" dirty="0"/>
              <a:t>E. Earl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4B61B7E-5114-4B02-895E-18609706A12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EC494BE3-8238-CD95-56A0-6D6008FB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6"/>
            <a:ext cx="9329058" cy="6130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Disney+ performance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FC176A6-A1A9-EEFD-42B6-3EB8B164BD3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75739" y="4337729"/>
            <a:ext cx="8427063" cy="4742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COVID caused for a need of such streaming service to bring in revenue </a:t>
            </a:r>
          </a:p>
          <a:p>
            <a:pPr algn="ctr"/>
            <a:endParaRPr lang="en-US" dirty="0"/>
          </a:p>
        </p:txBody>
      </p:sp>
      <p:pic>
        <p:nvPicPr>
          <p:cNvPr id="41" name="Online Image Placeholder 40">
            <a:extLst>
              <a:ext uri="{FF2B5EF4-FFF2-40B4-BE49-F238E27FC236}">
                <a16:creationId xmlns:a16="http://schemas.microsoft.com/office/drawing/2014/main" id="{8746DD5D-F222-4046-9413-CFE149D32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74882" y="1652202"/>
            <a:ext cx="5115051" cy="2327347"/>
          </a:xfrm>
          <a:prstGeom prst="rect">
            <a:avLst/>
          </a:prstGeom>
          <a:noFill/>
        </p:spPr>
      </p:pic>
      <p:pic>
        <p:nvPicPr>
          <p:cNvPr id="39" name="Online Image Placeholder 38">
            <a:extLst>
              <a:ext uri="{FF2B5EF4-FFF2-40B4-BE49-F238E27FC236}">
                <a16:creationId xmlns:a16="http://schemas.microsoft.com/office/drawing/2014/main" id="{A069A6FC-2413-4C7D-BA3E-EAB4BCE9A28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6689271" y="1652201"/>
            <a:ext cx="5350221" cy="2327347"/>
          </a:xfrm>
          <a:prstGeom prst="rect">
            <a:avLst/>
          </a:prstGeom>
          <a:noFill/>
        </p:spPr>
      </p:pic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0393244C-AB7A-78BC-BB6B-DCCED56D77D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475739" y="4835918"/>
            <a:ext cx="8083404" cy="1219201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explains the huge dump of content in Nov/2019 when service was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terms of years content becomes more scarce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B77C799-6DA2-4111-AE74-4323814DD13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Milestone 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5C66FF-7FC6-4A0A-8702-A6533ED48F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Earl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7557DE-2050-4380-AAAC-EB06C1402F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0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Disney suffered from COVID but to a small extent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People remain die-hard fans of Disney regardless of programs they implement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is assumed people have a positive outlook on Disney </a:t>
            </a:r>
            <a:endParaRPr lang="en-US" dirty="0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1818-326D-4287-B1AE-435C12F0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DFAA-582C-42B0-90C4-9DAA9C13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Earl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2E2BA-3D9C-4A41-A42E-C08CE009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98</TotalTime>
  <Words>378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Skeena</vt:lpstr>
      <vt:lpstr>Times New Roman</vt:lpstr>
      <vt:lpstr>Office Theme</vt:lpstr>
      <vt:lpstr>Disney Reviews – Milestone 3</vt:lpstr>
      <vt:lpstr>Reviews are important </vt:lpstr>
      <vt:lpstr>How Disney is impacted</vt:lpstr>
      <vt:lpstr>Reviews using TextBlob</vt:lpstr>
      <vt:lpstr>How parks stack up against each other</vt:lpstr>
      <vt:lpstr>Models used on review dataset</vt:lpstr>
      <vt:lpstr>After closure Disney implements new programs</vt:lpstr>
      <vt:lpstr>Disney+ performance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Reviews – Milestone 3</dc:title>
  <dc:creator>E E</dc:creator>
  <cp:lastModifiedBy>E E</cp:lastModifiedBy>
  <cp:revision>1</cp:revision>
  <dcterms:created xsi:type="dcterms:W3CDTF">2022-04-05T13:37:47Z</dcterms:created>
  <dcterms:modified xsi:type="dcterms:W3CDTF">2022-04-06T18:26:30Z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