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87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72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9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8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65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9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2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644E-3F59-43C9-A004-D4EDBA05B608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570-F772-4FB4-810A-8F8471CFCD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Ergebnispräsentation</a:t>
            </a:r>
            <a:br>
              <a:rPr lang="de-DE" dirty="0" smtClean="0"/>
            </a:br>
            <a:r>
              <a:rPr lang="de-DE" dirty="0" smtClean="0"/>
              <a:t>Data Science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Julia Barenthien, Estefania Sande Castro, Leonie </a:t>
            </a:r>
            <a:r>
              <a:rPr lang="de-DE" dirty="0" err="1" smtClean="0"/>
              <a:t>Haintz</a:t>
            </a:r>
            <a:r>
              <a:rPr lang="de-DE" dirty="0" smtClean="0"/>
              <a:t> &amp; Hannes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28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Neuronales Netz – bestes Modell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94" y="13898344"/>
            <a:ext cx="12215669" cy="16287561"/>
          </a:xfr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71217"/>
              </p:ext>
            </p:extLst>
          </p:nvPr>
        </p:nvGraphicFramePr>
        <p:xfrm>
          <a:off x="944523" y="2000044"/>
          <a:ext cx="10409277" cy="292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986"/>
                <a:gridCol w="1177989"/>
                <a:gridCol w="1278132"/>
                <a:gridCol w="1318437"/>
                <a:gridCol w="1318438"/>
                <a:gridCol w="1350335"/>
                <a:gridCol w="1222744"/>
                <a:gridCol w="118021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18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Brot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Brötchen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Croissant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Konditorei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Kuchen 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Saisonbrot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026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MAPE Training Data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83.42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90.97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42.67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57.62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171.72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25.91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264.72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46026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MAPE</a:t>
                      </a:r>
                      <a:r>
                        <a:rPr lang="de-DE" baseline="0" dirty="0" smtClean="0"/>
                        <a:t> Test Data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81.81</a:t>
                      </a:r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84.27</a:t>
                      </a:r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43.78</a:t>
                      </a:r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58.95</a:t>
                      </a:r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169.98</a:t>
                      </a:r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26.91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263.17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4047461" y="5617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Vorhergesagter </a:t>
            </a:r>
            <a:r>
              <a:rPr lang="de-DE" dirty="0"/>
              <a:t>Umsatz: </a:t>
            </a:r>
            <a:r>
              <a:rPr lang="de-DE" dirty="0" smtClean="0"/>
              <a:t>	145 </a:t>
            </a:r>
          </a:p>
          <a:p>
            <a:r>
              <a:rPr lang="de-DE" dirty="0" smtClean="0"/>
              <a:t>Tatsächlicher </a:t>
            </a:r>
            <a:r>
              <a:rPr lang="de-DE" dirty="0"/>
              <a:t>Umsatz: </a:t>
            </a:r>
            <a:r>
              <a:rPr lang="de-DE" dirty="0" smtClean="0"/>
              <a:t>	154.242632883405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67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Präsentation erstellter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Variable: </a:t>
            </a:r>
            <a:r>
              <a:rPr lang="de-DE" dirty="0" smtClean="0"/>
              <a:t>Feiertage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9602" t="15433" r="21932"/>
          <a:stretch/>
        </p:blipFill>
        <p:spPr>
          <a:xfrm>
            <a:off x="2836718" y="2317172"/>
            <a:ext cx="7128164" cy="55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Präsentation erstellter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Variablen: Schul</a:t>
            </a:r>
            <a:r>
              <a:rPr lang="de-DE" dirty="0" smtClean="0"/>
              <a:t>- und Semesterferien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9176" t="13056" r="26108" b="14957"/>
          <a:stretch/>
        </p:blipFill>
        <p:spPr>
          <a:xfrm>
            <a:off x="2213264" y="2400299"/>
            <a:ext cx="6670964" cy="47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2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Präsentation erstellter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Variablen: Umsatzdaten gestern, letzte 3 Tage, letzte 7 Tage, letzte 30 Tage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7812" t="29546" r="18438"/>
          <a:stretch/>
        </p:blipFill>
        <p:spPr>
          <a:xfrm>
            <a:off x="2306782" y="2732808"/>
            <a:ext cx="7772400" cy="46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Plots erstellter Variablen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37" y="1943894"/>
            <a:ext cx="7553937" cy="4661858"/>
          </a:xfrm>
        </p:spPr>
      </p:pic>
    </p:spTree>
    <p:extLst>
      <p:ext uri="{BB962C8B-B14F-4D97-AF65-F5344CB8AC3E}">
        <p14:creationId xmlns:p14="http://schemas.microsoft.com/office/powerpoint/2010/main" val="12158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Plots erstellter Variablen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20" y="1438440"/>
            <a:ext cx="8372959" cy="5167312"/>
          </a:xfrm>
        </p:spPr>
      </p:pic>
    </p:spTree>
    <p:extLst>
      <p:ext uri="{BB962C8B-B14F-4D97-AF65-F5344CB8AC3E}">
        <p14:creationId xmlns:p14="http://schemas.microsoft.com/office/powerpoint/2010/main" val="365743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smtClean="0"/>
              <a:t>Modell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94" y="13898344"/>
            <a:ext cx="12215669" cy="16287561"/>
          </a:xfrm>
        </p:spPr>
      </p:pic>
      <p:pic>
        <p:nvPicPr>
          <p:cNvPr id="34" name="Grafik 33"/>
          <p:cNvPicPr>
            <a:picLocks noChangeAspect="1"/>
          </p:cNvPicPr>
          <p:nvPr/>
        </p:nvPicPr>
        <p:blipFill rotWithShape="1">
          <a:blip r:embed="rId3"/>
          <a:srcRect l="19709" t="34181" r="39739" b="3029"/>
          <a:stretch/>
        </p:blipFill>
        <p:spPr>
          <a:xfrm>
            <a:off x="3955310" y="1486638"/>
            <a:ext cx="6453963" cy="53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0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Modell - MAPE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94" y="13898344"/>
            <a:ext cx="12215669" cy="16287561"/>
          </a:xfr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37862"/>
              </p:ext>
            </p:extLst>
          </p:nvPr>
        </p:nvGraphicFramePr>
        <p:xfrm>
          <a:off x="944523" y="2000044"/>
          <a:ext cx="10409277" cy="292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986"/>
                <a:gridCol w="1177989"/>
                <a:gridCol w="1278132"/>
                <a:gridCol w="1318437"/>
                <a:gridCol w="1318438"/>
                <a:gridCol w="1350335"/>
                <a:gridCol w="1222744"/>
                <a:gridCol w="118021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18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Brot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Brötchen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Croissant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Konditorei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Kuchen 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Saisonbrot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026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MAPE Training Data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0.1596922</a:t>
                      </a:r>
                    </a:p>
                    <a:p>
                      <a:pPr algn="ctr"/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0.1910224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0.08161762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0.1391817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0.2355191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0.1097926</a:t>
                      </a:r>
                    </a:p>
                    <a:p>
                      <a:pPr algn="ctr"/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0.4064303</a:t>
                      </a:r>
                    </a:p>
                    <a:p>
                      <a:pPr algn="ctr"/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46026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MAPE</a:t>
                      </a:r>
                      <a:r>
                        <a:rPr lang="de-DE" baseline="0" dirty="0" smtClean="0"/>
                        <a:t> Test Data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0.1659772</a:t>
                      </a:r>
                    </a:p>
                    <a:p>
                      <a:pPr algn="ctr"/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0.199428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0.0897982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0.1498402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0.2339781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0.1097926</a:t>
                      </a:r>
                    </a:p>
                    <a:p>
                      <a:pPr algn="ctr"/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0.4727013</a:t>
                      </a:r>
                    </a:p>
                    <a:p>
                      <a:pPr algn="ctr"/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6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Neuronales Netz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94" y="13898344"/>
            <a:ext cx="12215669" cy="16287561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Variable im neuronalen Netz: </a:t>
            </a:r>
          </a:p>
          <a:p>
            <a:pPr lvl="1"/>
            <a:r>
              <a:rPr lang="de-DE" sz="2800" dirty="0" smtClean="0"/>
              <a:t>Dummy-Variablen</a:t>
            </a:r>
          </a:p>
          <a:p>
            <a:pPr lvl="2"/>
            <a:r>
              <a:rPr lang="de-DE" sz="2800" dirty="0" err="1"/>
              <a:t>dummy_list</a:t>
            </a:r>
            <a:r>
              <a:rPr lang="de-DE" sz="2800" dirty="0"/>
              <a:t> &lt;- c("Ferien", "</a:t>
            </a:r>
            <a:r>
              <a:rPr lang="de-DE" sz="2800" dirty="0" err="1"/>
              <a:t>FerienCAU</a:t>
            </a:r>
            <a:r>
              <a:rPr lang="de-DE" sz="2800" dirty="0" smtClean="0"/>
              <a:t>")</a:t>
            </a:r>
          </a:p>
          <a:p>
            <a:pPr lvl="1"/>
            <a:r>
              <a:rPr lang="de-DE" sz="2800" dirty="0" smtClean="0"/>
              <a:t>Metrische Variablen</a:t>
            </a:r>
          </a:p>
          <a:p>
            <a:pPr lvl="2"/>
            <a:r>
              <a:rPr lang="de-DE" sz="2800" dirty="0" err="1"/>
              <a:t>norm_list</a:t>
            </a:r>
            <a:r>
              <a:rPr lang="de-DE" sz="2800" dirty="0"/>
              <a:t> &lt;- c("Umsatz", "Temperatur", "Windgeschwindigkeit", "</a:t>
            </a:r>
            <a:r>
              <a:rPr lang="de-DE" sz="2800" dirty="0" err="1"/>
              <a:t>Bewoelkung</a:t>
            </a:r>
            <a:r>
              <a:rPr lang="de-DE" sz="2800" dirty="0"/>
              <a:t>", "Wettercode", "Umsatz_letzte_1_Tage", "Umsatz_letzte_3_Tage", "Umsatz_letzte_7_Tage", "Umsatz_letzte_30_Tage")</a:t>
            </a:r>
          </a:p>
          <a:p>
            <a:pPr lvl="1"/>
            <a:endParaRPr lang="de-DE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65825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3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69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Ergebnispräsentation Data Science</vt:lpstr>
      <vt:lpstr>Präsentation erstellter Variablen</vt:lpstr>
      <vt:lpstr>Präsentation erstellter Variablen</vt:lpstr>
      <vt:lpstr>Präsentation erstellter Variablen</vt:lpstr>
      <vt:lpstr>Plots erstellter Variablen</vt:lpstr>
      <vt:lpstr>Plots erstellter Variablen</vt:lpstr>
      <vt:lpstr>Support Vector Modell</vt:lpstr>
      <vt:lpstr>Support Vector Modell - MAPE</vt:lpstr>
      <vt:lpstr>Neuronales Netz</vt:lpstr>
      <vt:lpstr>Neuronales Netz – bestes Modell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Ergebnispräsentation Data Science</dc:title>
  <dc:creator>Barenthien, Julia</dc:creator>
  <cp:lastModifiedBy>Barenthien, Julia</cp:lastModifiedBy>
  <cp:revision>11</cp:revision>
  <dcterms:created xsi:type="dcterms:W3CDTF">2020-01-27T17:03:30Z</dcterms:created>
  <dcterms:modified xsi:type="dcterms:W3CDTF">2020-01-27T20:41:42Z</dcterms:modified>
</cp:coreProperties>
</file>