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66cfb5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66cfb5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6cfb50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6cfb50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66cfb50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66cfb50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66cfb50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66cfb50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66cfb50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66cfb50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66cfb50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66cfb50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66cfb50a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66cfb50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Nose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Elena Sandulli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3. History</a:t>
            </a:r>
            <a:endParaRPr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4. Plan and Implementation</a:t>
            </a:r>
            <a:endParaRPr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5. Pros to the Advancement </a:t>
            </a:r>
            <a:endParaRPr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6. Cons to the Advancement </a:t>
            </a:r>
            <a:endParaRPr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7. Summary</a:t>
            </a:r>
            <a:endParaRPr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8. References</a:t>
            </a:r>
            <a:endParaRPr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Alexander Graham Bell testing smell 1914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 attempts until 1950s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Measuring physical particles, not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