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000" dirty="0" smtClean="0"/>
              <a:t>WARMUP-TEAM PROJECT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201400978 </a:t>
            </a:r>
            <a:r>
              <a:rPr lang="ko-KR" altLang="en-US" dirty="0" smtClean="0"/>
              <a:t>나윤호</a:t>
            </a:r>
            <a:endParaRPr lang="en-US" altLang="ko-KR" dirty="0" smtClean="0"/>
          </a:p>
          <a:p>
            <a:r>
              <a:rPr lang="en-US" altLang="ko-KR" dirty="0" smtClean="0"/>
              <a:t>201402927 </a:t>
            </a:r>
            <a:r>
              <a:rPr lang="ko-KR" altLang="en-US" dirty="0" smtClean="0"/>
              <a:t>전진우</a:t>
            </a:r>
            <a:endParaRPr lang="en-US" altLang="ko-KR" dirty="0" smtClean="0"/>
          </a:p>
          <a:p>
            <a:r>
              <a:rPr lang="en-US" altLang="ko-KR" dirty="0" smtClean="0"/>
              <a:t>201300883 </a:t>
            </a:r>
            <a:r>
              <a:rPr lang="ko-KR" altLang="en-US" dirty="0" smtClean="0"/>
              <a:t>김진우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2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목차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/>
              <a:t>팀원소개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목표 및 목적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구성 및 구성도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시연</a:t>
            </a:r>
            <a:endParaRPr lang="en-US" altLang="ko-KR" sz="3600" b="1" dirty="0" smtClean="0"/>
          </a:p>
          <a:p>
            <a:r>
              <a:rPr lang="en-US" altLang="ko-KR" sz="3600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821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팀원소개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99411" y="3702266"/>
            <a:ext cx="1395663" cy="7539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전진우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99409" y="2689430"/>
            <a:ext cx="1395663" cy="7539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나윤호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99410" y="4716379"/>
            <a:ext cx="1395663" cy="7539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김진우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51747" y="3702265"/>
            <a:ext cx="5759116" cy="7539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Django server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51747" y="2689429"/>
            <a:ext cx="5759116" cy="7539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Rassberry</a:t>
            </a:r>
            <a:r>
              <a:rPr lang="en-US" altLang="ko-KR" dirty="0" smtClean="0"/>
              <a:t> Pi + Arduino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51747" y="4716378"/>
            <a:ext cx="5759116" cy="7539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Django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9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목표 및 목적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79329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Raspberry </a:t>
            </a:r>
            <a:r>
              <a:rPr lang="en-US" altLang="ko-KR" dirty="0"/>
              <a:t>Pi </a:t>
            </a:r>
            <a:r>
              <a:rPr lang="ko-KR" altLang="en-US" dirty="0"/>
              <a:t>와 </a:t>
            </a:r>
            <a:r>
              <a:rPr lang="en-US" altLang="ko-KR" dirty="0"/>
              <a:t>Ubuntu machine</a:t>
            </a:r>
            <a:r>
              <a:rPr lang="ko-KR" altLang="en-US" dirty="0"/>
              <a:t>을 서버로 이용한 </a:t>
            </a:r>
            <a:r>
              <a:rPr lang="en-US" altLang="ko-KR" dirty="0"/>
              <a:t>network service</a:t>
            </a:r>
            <a:r>
              <a:rPr lang="ko-KR" altLang="en-US" dirty="0"/>
              <a:t>를 창안하고 다음에 따라 구현한다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온도센서를 이용해</a:t>
            </a:r>
            <a:r>
              <a:rPr lang="en-US" altLang="ko-KR" dirty="0"/>
              <a:t>, </a:t>
            </a:r>
            <a:r>
              <a:rPr lang="ko-KR" altLang="en-US" dirty="0"/>
              <a:t>일정 온도 이상 올라갔을 시 </a:t>
            </a:r>
            <a:r>
              <a:rPr lang="ko-KR" altLang="en-US" dirty="0" err="1"/>
              <a:t>피에조센서를</a:t>
            </a:r>
            <a:r>
              <a:rPr lang="ko-KR" altLang="en-US" dirty="0"/>
              <a:t> 통하여 </a:t>
            </a:r>
            <a:r>
              <a:rPr lang="ko-KR" altLang="en-US" dirty="0" err="1"/>
              <a:t>알람소리를</a:t>
            </a:r>
            <a:r>
              <a:rPr lang="ko-KR" altLang="en-US" dirty="0"/>
              <a:t> 내어 사용자에게 위험을 알리며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en-US" altLang="ko-KR" dirty="0"/>
              <a:t>)</a:t>
            </a:r>
            <a:r>
              <a:rPr lang="ko-KR" altLang="en-US" dirty="0"/>
              <a:t>에는 현재 온도 및 경고 기록을 저장한다</a:t>
            </a:r>
            <a:r>
              <a:rPr lang="en-US" altLang="ko-KR" dirty="0"/>
              <a:t>.</a:t>
            </a:r>
            <a:endParaRPr lang="ko-KR" altLang="en-US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55032" y="2438403"/>
            <a:ext cx="7331242" cy="154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Raspberry Pi : server</a:t>
            </a:r>
            <a:r>
              <a:rPr lang="ko-KR" altLang="en-US" dirty="0"/>
              <a:t>로 </a:t>
            </a:r>
            <a:r>
              <a:rPr lang="en-US" altLang="ko-KR" dirty="0"/>
              <a:t>HTTP </a:t>
            </a:r>
            <a:r>
              <a:rPr lang="ko-KR" altLang="en-US" dirty="0"/>
              <a:t>프로토콜 </a:t>
            </a:r>
            <a:r>
              <a:rPr lang="en-US" altLang="ko-KR" dirty="0"/>
              <a:t>PUT method</a:t>
            </a:r>
            <a:r>
              <a:rPr lang="ko-KR" altLang="en-US" dirty="0"/>
              <a:t>로 얻은 </a:t>
            </a:r>
            <a:r>
              <a:rPr lang="en-US" altLang="ko-KR" dirty="0"/>
              <a:t>data</a:t>
            </a:r>
            <a:r>
              <a:rPr lang="ko-KR" altLang="en-US" dirty="0"/>
              <a:t>를 전달한다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Django Server </a:t>
            </a:r>
            <a:r>
              <a:rPr lang="en-US" altLang="ko-KR" dirty="0"/>
              <a:t>: Web application</a:t>
            </a:r>
            <a:r>
              <a:rPr lang="ko-KR" altLang="en-US" dirty="0"/>
              <a:t>은 이를 받아 </a:t>
            </a:r>
            <a:r>
              <a:rPr lang="en-US" altLang="ko-KR" dirty="0"/>
              <a:t>DB</a:t>
            </a:r>
            <a:r>
              <a:rPr lang="ko-KR" altLang="en-US" dirty="0"/>
              <a:t>로 저장한다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 : </a:t>
            </a:r>
            <a:r>
              <a:rPr lang="ko-KR" altLang="en-US" dirty="0"/>
              <a:t>서비스 사용자들은 </a:t>
            </a:r>
            <a:r>
              <a:rPr lang="en-US" altLang="ko-KR" dirty="0"/>
              <a:t>Web browser</a:t>
            </a:r>
            <a:r>
              <a:rPr lang="ko-KR" altLang="en-US" dirty="0"/>
              <a:t>를 띄워 원하는 정보를 얻을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91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구성 및 구성도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D7969C-2228-45EE-A1C8-8D05E1A8B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33" y="2918196"/>
            <a:ext cx="1625397" cy="16253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7DF62C5-8FF4-4B8B-A7F1-30A611989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7" y="3223999"/>
            <a:ext cx="1065476" cy="1065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F89ABD3-A200-462E-9986-A7ABC6C4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91" y="5147874"/>
            <a:ext cx="1448480" cy="1448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E312C42-2D32-4654-AF90-EEBCD1DF3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40" y="609600"/>
            <a:ext cx="1625397" cy="16253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5211251-D55C-492C-880F-B2A9F0039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8" y="780861"/>
            <a:ext cx="1499519" cy="14995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2D32878-0927-4D30-9A9E-D804055AF6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09" y="844719"/>
            <a:ext cx="1266979" cy="12669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90AD459-2358-4C1D-9C58-1CFA1EB44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73" y="3223999"/>
            <a:ext cx="1395623" cy="1065476"/>
          </a:xfrm>
          <a:prstGeom prst="rect">
            <a:avLst/>
          </a:prstGeom>
        </p:spPr>
      </p:pic>
      <p:sp>
        <p:nvSpPr>
          <p:cNvPr id="11" name="화살표: 아래쪽 19">
            <a:extLst>
              <a:ext uri="{FF2B5EF4-FFF2-40B4-BE49-F238E27FC236}">
                <a16:creationId xmlns="" xmlns:a16="http://schemas.microsoft.com/office/drawing/2014/main" id="{65350F4D-8228-4FF3-B01E-440B8B54942D}"/>
              </a:ext>
            </a:extLst>
          </p:cNvPr>
          <p:cNvSpPr/>
          <p:nvPr/>
        </p:nvSpPr>
        <p:spPr>
          <a:xfrm>
            <a:off x="5496154" y="2313915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20">
            <a:extLst>
              <a:ext uri="{FF2B5EF4-FFF2-40B4-BE49-F238E27FC236}">
                <a16:creationId xmlns="" xmlns:a16="http://schemas.microsoft.com/office/drawing/2014/main" id="{E925046D-8570-4506-BCFD-0C80D08BBD05}"/>
              </a:ext>
            </a:extLst>
          </p:cNvPr>
          <p:cNvSpPr/>
          <p:nvPr/>
        </p:nvSpPr>
        <p:spPr>
          <a:xfrm rot="5400000">
            <a:off x="7525302" y="1592307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21">
            <a:extLst>
              <a:ext uri="{FF2B5EF4-FFF2-40B4-BE49-F238E27FC236}">
                <a16:creationId xmlns="" xmlns:a16="http://schemas.microsoft.com/office/drawing/2014/main" id="{085A39ED-091B-4CA4-9AC6-A541682AC87A}"/>
              </a:ext>
            </a:extLst>
          </p:cNvPr>
          <p:cNvSpPr/>
          <p:nvPr/>
        </p:nvSpPr>
        <p:spPr>
          <a:xfrm rot="16200000">
            <a:off x="7612893" y="1030086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22">
            <a:extLst>
              <a:ext uri="{FF2B5EF4-FFF2-40B4-BE49-F238E27FC236}">
                <a16:creationId xmlns="" xmlns:a16="http://schemas.microsoft.com/office/drawing/2014/main" id="{B5A84197-A619-4F2B-8F08-694AA5D034EF}"/>
              </a:ext>
            </a:extLst>
          </p:cNvPr>
          <p:cNvSpPr/>
          <p:nvPr/>
        </p:nvSpPr>
        <p:spPr>
          <a:xfrm rot="10800000">
            <a:off x="6013105" y="2313914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23">
            <a:extLst>
              <a:ext uri="{FF2B5EF4-FFF2-40B4-BE49-F238E27FC236}">
                <a16:creationId xmlns="" xmlns:a16="http://schemas.microsoft.com/office/drawing/2014/main" id="{A784E56F-178C-4D1D-BEEE-8713F70A5E8F}"/>
              </a:ext>
            </a:extLst>
          </p:cNvPr>
          <p:cNvSpPr/>
          <p:nvPr/>
        </p:nvSpPr>
        <p:spPr>
          <a:xfrm>
            <a:off x="5720014" y="4640241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25">
            <a:extLst>
              <a:ext uri="{FF2B5EF4-FFF2-40B4-BE49-F238E27FC236}">
                <a16:creationId xmlns="" xmlns:a16="http://schemas.microsoft.com/office/drawing/2014/main" id="{9CCC8CB1-7D7A-4A24-B6CB-6628AEA77D31}"/>
              </a:ext>
            </a:extLst>
          </p:cNvPr>
          <p:cNvSpPr/>
          <p:nvPr/>
        </p:nvSpPr>
        <p:spPr>
          <a:xfrm rot="16200000">
            <a:off x="4487167" y="3477077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26">
            <a:extLst>
              <a:ext uri="{FF2B5EF4-FFF2-40B4-BE49-F238E27FC236}">
                <a16:creationId xmlns="" xmlns:a16="http://schemas.microsoft.com/office/drawing/2014/main" id="{7AEED4E0-F75E-444C-A934-D350582507E8}"/>
              </a:ext>
            </a:extLst>
          </p:cNvPr>
          <p:cNvSpPr/>
          <p:nvPr/>
        </p:nvSpPr>
        <p:spPr>
          <a:xfrm rot="16200000">
            <a:off x="2150506" y="3502920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B3E0D43-4C3E-47BB-8805-F81FEAE0760F}"/>
              </a:ext>
            </a:extLst>
          </p:cNvPr>
          <p:cNvSpPr txBox="1"/>
          <p:nvPr/>
        </p:nvSpPr>
        <p:spPr>
          <a:xfrm>
            <a:off x="1946743" y="3297845"/>
            <a:ext cx="73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온도 측정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06802A-6DB0-43C4-B38A-0716D8E99D12}"/>
              </a:ext>
            </a:extLst>
          </p:cNvPr>
          <p:cNvSpPr txBox="1"/>
          <p:nvPr/>
        </p:nvSpPr>
        <p:spPr>
          <a:xfrm>
            <a:off x="4261059" y="3264213"/>
            <a:ext cx="850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Serial </a:t>
            </a:r>
            <a:r>
              <a:rPr lang="ko-KR" altLang="en-US" sz="1000" dirty="0"/>
              <a:t>통신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3E267C4-8CEE-470F-AC7B-FFADD1C2B620}"/>
              </a:ext>
            </a:extLst>
          </p:cNvPr>
          <p:cNvSpPr txBox="1"/>
          <p:nvPr/>
        </p:nvSpPr>
        <p:spPr>
          <a:xfrm>
            <a:off x="4808950" y="467517"/>
            <a:ext cx="226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apache2 +Ubuntu Django </a:t>
            </a:r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B3E0D43-4C3E-47BB-8805-F81FEAE0760F}"/>
              </a:ext>
            </a:extLst>
          </p:cNvPr>
          <p:cNvSpPr txBox="1"/>
          <p:nvPr/>
        </p:nvSpPr>
        <p:spPr>
          <a:xfrm>
            <a:off x="1044721" y="4278888"/>
            <a:ext cx="73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온도 </a:t>
            </a:r>
            <a:r>
              <a:rPr lang="ko-KR" altLang="en-US" sz="1000" dirty="0" smtClean="0"/>
              <a:t>센서</a:t>
            </a:r>
            <a:endParaRPr lang="en-US" altLang="ko-KR" sz="1000" dirty="0"/>
          </a:p>
          <a:p>
            <a:r>
              <a:rPr lang="en-US" altLang="ko-KR" sz="1000" dirty="0" smtClean="0"/>
              <a:t>(TMP36)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3E0D43-4C3E-47BB-8805-F81FEAE0760F}"/>
              </a:ext>
            </a:extLst>
          </p:cNvPr>
          <p:cNvSpPr txBox="1"/>
          <p:nvPr/>
        </p:nvSpPr>
        <p:spPr>
          <a:xfrm>
            <a:off x="6422538" y="5595115"/>
            <a:ext cx="73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Piezo buzzer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3E267C4-8CEE-470F-AC7B-FFADD1C2B620}"/>
              </a:ext>
            </a:extLst>
          </p:cNvPr>
          <p:cNvSpPr txBox="1"/>
          <p:nvPr/>
        </p:nvSpPr>
        <p:spPr>
          <a:xfrm>
            <a:off x="8116952" y="2317924"/>
            <a:ext cx="226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Sqlite3(DB)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06802A-6DB0-43C4-B38A-0716D8E99D12}"/>
              </a:ext>
            </a:extLst>
          </p:cNvPr>
          <p:cNvSpPr txBox="1"/>
          <p:nvPr/>
        </p:nvSpPr>
        <p:spPr>
          <a:xfrm>
            <a:off x="6129448" y="4678904"/>
            <a:ext cx="103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Piezo</a:t>
            </a:r>
            <a:r>
              <a:rPr lang="ko-KR" altLang="en-US" sz="1000" dirty="0" smtClean="0"/>
              <a:t>를 통한 경고음 전달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06802A-6DB0-43C4-B38A-0716D8E99D12}"/>
              </a:ext>
            </a:extLst>
          </p:cNvPr>
          <p:cNvSpPr txBox="1"/>
          <p:nvPr/>
        </p:nvSpPr>
        <p:spPr>
          <a:xfrm>
            <a:off x="6422538" y="2413544"/>
            <a:ext cx="1039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HTTP</a:t>
            </a:r>
            <a:r>
              <a:rPr lang="ko-KR" altLang="en-US" sz="1000" dirty="0" smtClean="0"/>
              <a:t>통신</a:t>
            </a:r>
            <a:endParaRPr lang="en-US" altLang="ko-KR" sz="1000" dirty="0" smtClean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06802A-6DB0-43C4-B38A-0716D8E99D12}"/>
              </a:ext>
            </a:extLst>
          </p:cNvPr>
          <p:cNvSpPr txBox="1"/>
          <p:nvPr/>
        </p:nvSpPr>
        <p:spPr>
          <a:xfrm>
            <a:off x="8370357" y="2520263"/>
            <a:ext cx="176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일정 시간간격의 온도기록 및 경고기록 저장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4866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1680" y="2248930"/>
            <a:ext cx="8596668" cy="1320800"/>
          </a:xfrm>
        </p:spPr>
        <p:txBody>
          <a:bodyPr>
            <a:noAutofit/>
          </a:bodyPr>
          <a:lstStyle/>
          <a:p>
            <a:r>
              <a:rPr lang="ko-KR" altLang="en-US" sz="14000" b="1" dirty="0" smtClean="0"/>
              <a:t>시연</a:t>
            </a:r>
            <a:endParaRPr lang="ko-KR" altLang="en-US" sz="14000" dirty="0"/>
          </a:p>
        </p:txBody>
      </p:sp>
    </p:spTree>
    <p:extLst>
      <p:ext uri="{BB962C8B-B14F-4D97-AF65-F5344CB8AC3E}">
        <p14:creationId xmlns:p14="http://schemas.microsoft.com/office/powerpoint/2010/main" val="215624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&amp;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04" y="1812753"/>
            <a:ext cx="7048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7824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165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WARMUP-TEAM PROJECT</vt:lpstr>
      <vt:lpstr>목차</vt:lpstr>
      <vt:lpstr>팀원소개</vt:lpstr>
      <vt:lpstr>목표 및 목적 </vt:lpstr>
      <vt:lpstr>구성 및 구성도 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WARMUP-TEAM PROJECT</dc:title>
  <dc:creator>전 진우</dc:creator>
  <cp:lastModifiedBy>전 진우</cp:lastModifiedBy>
  <cp:revision>6</cp:revision>
  <dcterms:created xsi:type="dcterms:W3CDTF">2018-09-26T06:51:08Z</dcterms:created>
  <dcterms:modified xsi:type="dcterms:W3CDTF">2018-09-26T09:17:35Z</dcterms:modified>
</cp:coreProperties>
</file>