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274" r:id="rId4"/>
    <p:sldId id="275" r:id="rId5"/>
    <p:sldId id="276" r:id="rId6"/>
    <p:sldId id="278" r:id="rId7"/>
    <p:sldId id="261" r:id="rId8"/>
    <p:sldId id="272" r:id="rId9"/>
    <p:sldId id="271" r:id="rId10"/>
    <p:sldId id="279" r:id="rId11"/>
    <p:sldId id="280" r:id="rId12"/>
    <p:sldId id="277" r:id="rId13"/>
    <p:sldId id="28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A790E-EB5E-4F2C-8E56-55B6EC76DCA7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839CF-BADB-470E-AE28-E05EF6203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23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6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5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2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39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9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7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C173-BD2D-4F9B-A56D-CFEB402DB3D8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6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7.wdp"/><Relationship Id="rId1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microsoft.com/office/2007/relationships/hdphoto" Target="../media/hdphoto8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microsoft.com/office/2007/relationships/hdphoto" Target="../media/hdphoto4.wdp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microsoft.com/office/2007/relationships/hdphoto" Target="../media/hdphoto11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10.wdp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128974" y="-182451"/>
            <a:ext cx="3080197" cy="308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8946523" y="-182451"/>
            <a:ext cx="3262648" cy="326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8856371" y="-90152"/>
            <a:ext cx="335280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673920" y="-90152"/>
            <a:ext cx="3535251" cy="353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500056" y="-81565"/>
            <a:ext cx="3709115" cy="370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11901" y="3926731"/>
            <a:ext cx="5874815" cy="17770"/>
          </a:xfrm>
          <a:prstGeom prst="line">
            <a:avLst/>
          </a:prstGeom>
          <a:ln w="825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52318" y="3029600"/>
            <a:ext cx="3294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Harmony</a:t>
            </a:r>
            <a:endParaRPr lang="ko-KR" altLang="en-US" sz="3600" spc="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92219" y="5019080"/>
            <a:ext cx="2098651" cy="147732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KoPub돋움체 Medium" panose="00000600000000000000" pitchFamily="2" charset="-127"/>
              </a:rPr>
              <a:t>201300545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KoPub돋움체 Medium" panose="00000600000000000000" pitchFamily="2" charset="-127"/>
              </a:rPr>
              <a:t>김세용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KoPub돋움체 Medium" panose="00000600000000000000" pitchFamily="2" charset="-127"/>
              </a:rPr>
              <a:t>201300817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KoPub돋움체 Medium" panose="00000600000000000000" pitchFamily="2" charset="-127"/>
              </a:rPr>
              <a:t>김준영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KoPub돋움체 Medium" panose="00000600000000000000" pitchFamily="2" charset="-127"/>
              </a:rPr>
              <a:t>201300883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KoPub돋움체 Medium" panose="00000600000000000000" pitchFamily="2" charset="-127"/>
              </a:rPr>
              <a:t>김진우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KoPub돋움체 Medium" panose="00000600000000000000" pitchFamily="2" charset="-127"/>
              </a:rPr>
              <a:t>201602119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KoPub돋움체 Medium" panose="00000600000000000000" pitchFamily="2" charset="-127"/>
              </a:rPr>
              <a:t>유진솔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KoPub돋움체 Medium" panose="00000600000000000000" pitchFamily="2" charset="-127"/>
              </a:rPr>
              <a:t>201600726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KoPub돋움체 Medium" panose="00000600000000000000" pitchFamily="2" charset="-127"/>
              </a:rPr>
              <a:t>김정민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KoPub돋움체 Medium" panose="00000600000000000000" pitchFamily="2" charset="-127"/>
            </a:endParaRPr>
          </a:p>
        </p:txBody>
      </p:sp>
      <p:sp>
        <p:nvSpPr>
          <p:cNvPr id="53" name="Freeform 35"/>
          <p:cNvSpPr>
            <a:spLocks noEditPoints="1"/>
          </p:cNvSpPr>
          <p:nvPr/>
        </p:nvSpPr>
        <p:spPr bwMode="auto">
          <a:xfrm rot="1185559">
            <a:off x="9747570" y="456303"/>
            <a:ext cx="544513" cy="441325"/>
          </a:xfrm>
          <a:custGeom>
            <a:avLst/>
            <a:gdLst>
              <a:gd name="T0" fmla="*/ 224 w 343"/>
              <a:gd name="T1" fmla="*/ 22 h 278"/>
              <a:gd name="T2" fmla="*/ 207 w 343"/>
              <a:gd name="T3" fmla="*/ 36 h 278"/>
              <a:gd name="T4" fmla="*/ 303 w 343"/>
              <a:gd name="T5" fmla="*/ 154 h 278"/>
              <a:gd name="T6" fmla="*/ 321 w 343"/>
              <a:gd name="T7" fmla="*/ 140 h 278"/>
              <a:gd name="T8" fmla="*/ 224 w 343"/>
              <a:gd name="T9" fmla="*/ 22 h 278"/>
              <a:gd name="T10" fmla="*/ 229 w 343"/>
              <a:gd name="T11" fmla="*/ 0 h 278"/>
              <a:gd name="T12" fmla="*/ 343 w 343"/>
              <a:gd name="T13" fmla="*/ 138 h 278"/>
              <a:gd name="T14" fmla="*/ 335 w 343"/>
              <a:gd name="T15" fmla="*/ 145 h 278"/>
              <a:gd name="T16" fmla="*/ 329 w 343"/>
              <a:gd name="T17" fmla="*/ 150 h 278"/>
              <a:gd name="T18" fmla="*/ 313 w 343"/>
              <a:gd name="T19" fmla="*/ 163 h 278"/>
              <a:gd name="T20" fmla="*/ 297 w 343"/>
              <a:gd name="T21" fmla="*/ 175 h 278"/>
              <a:gd name="T22" fmla="*/ 186 w 343"/>
              <a:gd name="T23" fmla="*/ 267 h 278"/>
              <a:gd name="T24" fmla="*/ 185 w 343"/>
              <a:gd name="T25" fmla="*/ 268 h 278"/>
              <a:gd name="T26" fmla="*/ 184 w 343"/>
              <a:gd name="T27" fmla="*/ 268 h 278"/>
              <a:gd name="T28" fmla="*/ 170 w 343"/>
              <a:gd name="T29" fmla="*/ 275 h 278"/>
              <a:gd name="T30" fmla="*/ 156 w 343"/>
              <a:gd name="T31" fmla="*/ 278 h 278"/>
              <a:gd name="T32" fmla="*/ 139 w 343"/>
              <a:gd name="T33" fmla="*/ 276 h 278"/>
              <a:gd name="T34" fmla="*/ 122 w 343"/>
              <a:gd name="T35" fmla="*/ 268 h 278"/>
              <a:gd name="T36" fmla="*/ 110 w 343"/>
              <a:gd name="T37" fmla="*/ 256 h 278"/>
              <a:gd name="T38" fmla="*/ 105 w 343"/>
              <a:gd name="T39" fmla="*/ 241 h 278"/>
              <a:gd name="T40" fmla="*/ 106 w 343"/>
              <a:gd name="T41" fmla="*/ 225 h 278"/>
              <a:gd name="T42" fmla="*/ 112 w 343"/>
              <a:gd name="T43" fmla="*/ 213 h 278"/>
              <a:gd name="T44" fmla="*/ 121 w 343"/>
              <a:gd name="T45" fmla="*/ 204 h 278"/>
              <a:gd name="T46" fmla="*/ 132 w 343"/>
              <a:gd name="T47" fmla="*/ 199 h 278"/>
              <a:gd name="T48" fmla="*/ 147 w 343"/>
              <a:gd name="T49" fmla="*/ 197 h 278"/>
              <a:gd name="T50" fmla="*/ 161 w 343"/>
              <a:gd name="T51" fmla="*/ 199 h 278"/>
              <a:gd name="T52" fmla="*/ 176 w 343"/>
              <a:gd name="T53" fmla="*/ 205 h 278"/>
              <a:gd name="T54" fmla="*/ 186 w 343"/>
              <a:gd name="T55" fmla="*/ 214 h 278"/>
              <a:gd name="T56" fmla="*/ 194 w 343"/>
              <a:gd name="T57" fmla="*/ 226 h 278"/>
              <a:gd name="T58" fmla="*/ 197 w 343"/>
              <a:gd name="T59" fmla="*/ 241 h 278"/>
              <a:gd name="T60" fmla="*/ 288 w 343"/>
              <a:gd name="T61" fmla="*/ 166 h 278"/>
              <a:gd name="T62" fmla="*/ 193 w 343"/>
              <a:gd name="T63" fmla="*/ 48 h 278"/>
              <a:gd name="T64" fmla="*/ 81 w 343"/>
              <a:gd name="T65" fmla="*/ 138 h 278"/>
              <a:gd name="T66" fmla="*/ 80 w 343"/>
              <a:gd name="T67" fmla="*/ 138 h 278"/>
              <a:gd name="T68" fmla="*/ 79 w 343"/>
              <a:gd name="T69" fmla="*/ 140 h 278"/>
              <a:gd name="T70" fmla="*/ 66 w 343"/>
              <a:gd name="T71" fmla="*/ 146 h 278"/>
              <a:gd name="T72" fmla="*/ 51 w 343"/>
              <a:gd name="T73" fmla="*/ 149 h 278"/>
              <a:gd name="T74" fmla="*/ 34 w 343"/>
              <a:gd name="T75" fmla="*/ 148 h 278"/>
              <a:gd name="T76" fmla="*/ 17 w 343"/>
              <a:gd name="T77" fmla="*/ 140 h 278"/>
              <a:gd name="T78" fmla="*/ 6 w 343"/>
              <a:gd name="T79" fmla="*/ 127 h 278"/>
              <a:gd name="T80" fmla="*/ 0 w 343"/>
              <a:gd name="T81" fmla="*/ 112 h 278"/>
              <a:gd name="T82" fmla="*/ 0 w 343"/>
              <a:gd name="T83" fmla="*/ 97 h 278"/>
              <a:gd name="T84" fmla="*/ 7 w 343"/>
              <a:gd name="T85" fmla="*/ 85 h 278"/>
              <a:gd name="T86" fmla="*/ 16 w 343"/>
              <a:gd name="T87" fmla="*/ 76 h 278"/>
              <a:gd name="T88" fmla="*/ 28 w 343"/>
              <a:gd name="T89" fmla="*/ 70 h 278"/>
              <a:gd name="T90" fmla="*/ 42 w 343"/>
              <a:gd name="T91" fmla="*/ 68 h 278"/>
              <a:gd name="T92" fmla="*/ 57 w 343"/>
              <a:gd name="T93" fmla="*/ 70 h 278"/>
              <a:gd name="T94" fmla="*/ 71 w 343"/>
              <a:gd name="T95" fmla="*/ 77 h 278"/>
              <a:gd name="T96" fmla="*/ 81 w 343"/>
              <a:gd name="T97" fmla="*/ 86 h 278"/>
              <a:gd name="T98" fmla="*/ 89 w 343"/>
              <a:gd name="T99" fmla="*/ 98 h 278"/>
              <a:gd name="T100" fmla="*/ 92 w 343"/>
              <a:gd name="T101" fmla="*/ 112 h 278"/>
              <a:gd name="T102" fmla="*/ 185 w 343"/>
              <a:gd name="T103" fmla="*/ 36 h 278"/>
              <a:gd name="T104" fmla="*/ 199 w 343"/>
              <a:gd name="T105" fmla="*/ 25 h 278"/>
              <a:gd name="T106" fmla="*/ 215 w 343"/>
              <a:gd name="T107" fmla="*/ 11 h 278"/>
              <a:gd name="T108" fmla="*/ 222 w 343"/>
              <a:gd name="T109" fmla="*/ 6 h 278"/>
              <a:gd name="T110" fmla="*/ 229 w 343"/>
              <a:gd name="T11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" h="278">
                <a:moveTo>
                  <a:pt x="224" y="22"/>
                </a:moveTo>
                <a:lnTo>
                  <a:pt x="207" y="36"/>
                </a:lnTo>
                <a:lnTo>
                  <a:pt x="303" y="154"/>
                </a:lnTo>
                <a:lnTo>
                  <a:pt x="321" y="140"/>
                </a:lnTo>
                <a:lnTo>
                  <a:pt x="224" y="22"/>
                </a:lnTo>
                <a:close/>
                <a:moveTo>
                  <a:pt x="229" y="0"/>
                </a:moveTo>
                <a:lnTo>
                  <a:pt x="343" y="138"/>
                </a:lnTo>
                <a:lnTo>
                  <a:pt x="335" y="145"/>
                </a:lnTo>
                <a:lnTo>
                  <a:pt x="329" y="150"/>
                </a:lnTo>
                <a:lnTo>
                  <a:pt x="313" y="163"/>
                </a:lnTo>
                <a:lnTo>
                  <a:pt x="297" y="175"/>
                </a:lnTo>
                <a:lnTo>
                  <a:pt x="186" y="267"/>
                </a:lnTo>
                <a:lnTo>
                  <a:pt x="185" y="268"/>
                </a:lnTo>
                <a:lnTo>
                  <a:pt x="184" y="268"/>
                </a:lnTo>
                <a:lnTo>
                  <a:pt x="170" y="275"/>
                </a:lnTo>
                <a:lnTo>
                  <a:pt x="156" y="278"/>
                </a:lnTo>
                <a:lnTo>
                  <a:pt x="139" y="276"/>
                </a:lnTo>
                <a:lnTo>
                  <a:pt x="122" y="268"/>
                </a:lnTo>
                <a:lnTo>
                  <a:pt x="110" y="256"/>
                </a:lnTo>
                <a:lnTo>
                  <a:pt x="105" y="241"/>
                </a:lnTo>
                <a:lnTo>
                  <a:pt x="106" y="225"/>
                </a:lnTo>
                <a:lnTo>
                  <a:pt x="112" y="213"/>
                </a:lnTo>
                <a:lnTo>
                  <a:pt x="121" y="204"/>
                </a:lnTo>
                <a:lnTo>
                  <a:pt x="132" y="199"/>
                </a:lnTo>
                <a:lnTo>
                  <a:pt x="147" y="197"/>
                </a:lnTo>
                <a:lnTo>
                  <a:pt x="161" y="199"/>
                </a:lnTo>
                <a:lnTo>
                  <a:pt x="176" y="205"/>
                </a:lnTo>
                <a:lnTo>
                  <a:pt x="186" y="214"/>
                </a:lnTo>
                <a:lnTo>
                  <a:pt x="194" y="226"/>
                </a:lnTo>
                <a:lnTo>
                  <a:pt x="197" y="241"/>
                </a:lnTo>
                <a:lnTo>
                  <a:pt x="288" y="166"/>
                </a:lnTo>
                <a:lnTo>
                  <a:pt x="193" y="48"/>
                </a:lnTo>
                <a:lnTo>
                  <a:pt x="81" y="138"/>
                </a:lnTo>
                <a:lnTo>
                  <a:pt x="80" y="138"/>
                </a:lnTo>
                <a:lnTo>
                  <a:pt x="79" y="140"/>
                </a:lnTo>
                <a:lnTo>
                  <a:pt x="66" y="146"/>
                </a:lnTo>
                <a:lnTo>
                  <a:pt x="51" y="149"/>
                </a:lnTo>
                <a:lnTo>
                  <a:pt x="34" y="148"/>
                </a:lnTo>
                <a:lnTo>
                  <a:pt x="17" y="140"/>
                </a:lnTo>
                <a:lnTo>
                  <a:pt x="6" y="127"/>
                </a:lnTo>
                <a:lnTo>
                  <a:pt x="0" y="112"/>
                </a:lnTo>
                <a:lnTo>
                  <a:pt x="0" y="97"/>
                </a:lnTo>
                <a:lnTo>
                  <a:pt x="7" y="85"/>
                </a:lnTo>
                <a:lnTo>
                  <a:pt x="16" y="76"/>
                </a:lnTo>
                <a:lnTo>
                  <a:pt x="28" y="70"/>
                </a:lnTo>
                <a:lnTo>
                  <a:pt x="42" y="68"/>
                </a:lnTo>
                <a:lnTo>
                  <a:pt x="57" y="70"/>
                </a:lnTo>
                <a:lnTo>
                  <a:pt x="71" y="77"/>
                </a:lnTo>
                <a:lnTo>
                  <a:pt x="81" y="86"/>
                </a:lnTo>
                <a:lnTo>
                  <a:pt x="89" y="98"/>
                </a:lnTo>
                <a:lnTo>
                  <a:pt x="92" y="112"/>
                </a:lnTo>
                <a:lnTo>
                  <a:pt x="185" y="36"/>
                </a:lnTo>
                <a:lnTo>
                  <a:pt x="199" y="25"/>
                </a:lnTo>
                <a:lnTo>
                  <a:pt x="215" y="11"/>
                </a:lnTo>
                <a:lnTo>
                  <a:pt x="222" y="6"/>
                </a:lnTo>
                <a:lnTo>
                  <a:pt x="229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54"/>
          <p:cNvSpPr>
            <a:spLocks noEditPoints="1"/>
          </p:cNvSpPr>
          <p:nvPr/>
        </p:nvSpPr>
        <p:spPr bwMode="auto">
          <a:xfrm rot="19322389">
            <a:off x="8836568" y="37082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47"/>
          <p:cNvSpPr>
            <a:spLocks/>
          </p:cNvSpPr>
          <p:nvPr/>
        </p:nvSpPr>
        <p:spPr bwMode="auto">
          <a:xfrm rot="3259799">
            <a:off x="9799395" y="1068977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Freeform 46"/>
          <p:cNvSpPr>
            <a:spLocks noEditPoints="1"/>
          </p:cNvSpPr>
          <p:nvPr/>
        </p:nvSpPr>
        <p:spPr bwMode="auto">
          <a:xfrm rot="14031825">
            <a:off x="10584311" y="745837"/>
            <a:ext cx="162647" cy="258714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Freeform 497"/>
          <p:cNvSpPr>
            <a:spLocks/>
          </p:cNvSpPr>
          <p:nvPr/>
        </p:nvSpPr>
        <p:spPr bwMode="auto">
          <a:xfrm>
            <a:off x="10274048" y="1661966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Freeform 37"/>
          <p:cNvSpPr>
            <a:spLocks noEditPoints="1"/>
          </p:cNvSpPr>
          <p:nvPr/>
        </p:nvSpPr>
        <p:spPr bwMode="auto">
          <a:xfrm rot="4950700">
            <a:off x="10879557" y="2280636"/>
            <a:ext cx="430213" cy="538163"/>
          </a:xfrm>
          <a:custGeom>
            <a:avLst/>
            <a:gdLst>
              <a:gd name="T0" fmla="*/ 147 w 271"/>
              <a:gd name="T1" fmla="*/ 22 h 339"/>
              <a:gd name="T2" fmla="*/ 21 w 271"/>
              <a:gd name="T3" fmla="*/ 109 h 339"/>
              <a:gd name="T4" fmla="*/ 34 w 271"/>
              <a:gd name="T5" fmla="*/ 127 h 339"/>
              <a:gd name="T6" fmla="*/ 160 w 271"/>
              <a:gd name="T7" fmla="*/ 42 h 339"/>
              <a:gd name="T8" fmla="*/ 147 w 271"/>
              <a:gd name="T9" fmla="*/ 22 h 339"/>
              <a:gd name="T10" fmla="*/ 148 w 271"/>
              <a:gd name="T11" fmla="*/ 0 h 339"/>
              <a:gd name="T12" fmla="*/ 155 w 271"/>
              <a:gd name="T13" fmla="*/ 8 h 339"/>
              <a:gd name="T14" fmla="*/ 159 w 271"/>
              <a:gd name="T15" fmla="*/ 16 h 339"/>
              <a:gd name="T16" fmla="*/ 170 w 271"/>
              <a:gd name="T17" fmla="*/ 33 h 339"/>
              <a:gd name="T18" fmla="*/ 181 w 271"/>
              <a:gd name="T19" fmla="*/ 48 h 339"/>
              <a:gd name="T20" fmla="*/ 262 w 271"/>
              <a:gd name="T21" fmla="*/ 167 h 339"/>
              <a:gd name="T22" fmla="*/ 263 w 271"/>
              <a:gd name="T23" fmla="*/ 169 h 339"/>
              <a:gd name="T24" fmla="*/ 263 w 271"/>
              <a:gd name="T25" fmla="*/ 170 h 339"/>
              <a:gd name="T26" fmla="*/ 270 w 271"/>
              <a:gd name="T27" fmla="*/ 183 h 339"/>
              <a:gd name="T28" fmla="*/ 271 w 271"/>
              <a:gd name="T29" fmla="*/ 199 h 339"/>
              <a:gd name="T30" fmla="*/ 267 w 271"/>
              <a:gd name="T31" fmla="*/ 215 h 339"/>
              <a:gd name="T32" fmla="*/ 258 w 271"/>
              <a:gd name="T33" fmla="*/ 230 h 339"/>
              <a:gd name="T34" fmla="*/ 245 w 271"/>
              <a:gd name="T35" fmla="*/ 241 h 339"/>
              <a:gd name="T36" fmla="*/ 229 w 271"/>
              <a:gd name="T37" fmla="*/ 246 h 339"/>
              <a:gd name="T38" fmla="*/ 214 w 271"/>
              <a:gd name="T39" fmla="*/ 243 h 339"/>
              <a:gd name="T40" fmla="*/ 202 w 271"/>
              <a:gd name="T41" fmla="*/ 237 h 339"/>
              <a:gd name="T42" fmla="*/ 194 w 271"/>
              <a:gd name="T43" fmla="*/ 226 h 339"/>
              <a:gd name="T44" fmla="*/ 190 w 271"/>
              <a:gd name="T45" fmla="*/ 215 h 339"/>
              <a:gd name="T46" fmla="*/ 189 w 271"/>
              <a:gd name="T47" fmla="*/ 200 h 339"/>
              <a:gd name="T48" fmla="*/ 193 w 271"/>
              <a:gd name="T49" fmla="*/ 186 h 339"/>
              <a:gd name="T50" fmla="*/ 200 w 271"/>
              <a:gd name="T51" fmla="*/ 173 h 339"/>
              <a:gd name="T52" fmla="*/ 211 w 271"/>
              <a:gd name="T53" fmla="*/ 162 h 339"/>
              <a:gd name="T54" fmla="*/ 223 w 271"/>
              <a:gd name="T55" fmla="*/ 156 h 339"/>
              <a:gd name="T56" fmla="*/ 237 w 271"/>
              <a:gd name="T57" fmla="*/ 154 h 339"/>
              <a:gd name="T58" fmla="*/ 170 w 271"/>
              <a:gd name="T59" fmla="*/ 56 h 339"/>
              <a:gd name="T60" fmla="*/ 45 w 271"/>
              <a:gd name="T61" fmla="*/ 143 h 339"/>
              <a:gd name="T62" fmla="*/ 126 w 271"/>
              <a:gd name="T63" fmla="*/ 260 h 339"/>
              <a:gd name="T64" fmla="*/ 126 w 271"/>
              <a:gd name="T65" fmla="*/ 262 h 339"/>
              <a:gd name="T66" fmla="*/ 126 w 271"/>
              <a:gd name="T67" fmla="*/ 263 h 339"/>
              <a:gd name="T68" fmla="*/ 132 w 271"/>
              <a:gd name="T69" fmla="*/ 276 h 339"/>
              <a:gd name="T70" fmla="*/ 134 w 271"/>
              <a:gd name="T71" fmla="*/ 292 h 339"/>
              <a:gd name="T72" fmla="*/ 130 w 271"/>
              <a:gd name="T73" fmla="*/ 308 h 339"/>
              <a:gd name="T74" fmla="*/ 121 w 271"/>
              <a:gd name="T75" fmla="*/ 325 h 339"/>
              <a:gd name="T76" fmla="*/ 108 w 271"/>
              <a:gd name="T77" fmla="*/ 335 h 339"/>
              <a:gd name="T78" fmla="*/ 92 w 271"/>
              <a:gd name="T79" fmla="*/ 339 h 339"/>
              <a:gd name="T80" fmla="*/ 76 w 271"/>
              <a:gd name="T81" fmla="*/ 338 h 339"/>
              <a:gd name="T82" fmla="*/ 66 w 271"/>
              <a:gd name="T83" fmla="*/ 330 h 339"/>
              <a:gd name="T84" fmla="*/ 58 w 271"/>
              <a:gd name="T85" fmla="*/ 321 h 339"/>
              <a:gd name="T86" fmla="*/ 53 w 271"/>
              <a:gd name="T87" fmla="*/ 308 h 339"/>
              <a:gd name="T88" fmla="*/ 53 w 271"/>
              <a:gd name="T89" fmla="*/ 293 h 339"/>
              <a:gd name="T90" fmla="*/ 55 w 271"/>
              <a:gd name="T91" fmla="*/ 279 h 339"/>
              <a:gd name="T92" fmla="*/ 63 w 271"/>
              <a:gd name="T93" fmla="*/ 266 h 339"/>
              <a:gd name="T94" fmla="*/ 74 w 271"/>
              <a:gd name="T95" fmla="*/ 255 h 339"/>
              <a:gd name="T96" fmla="*/ 85 w 271"/>
              <a:gd name="T97" fmla="*/ 250 h 339"/>
              <a:gd name="T98" fmla="*/ 100 w 271"/>
              <a:gd name="T99" fmla="*/ 247 h 339"/>
              <a:gd name="T100" fmla="*/ 33 w 271"/>
              <a:gd name="T101" fmla="*/ 149 h 339"/>
              <a:gd name="T102" fmla="*/ 22 w 271"/>
              <a:gd name="T103" fmla="*/ 133 h 339"/>
              <a:gd name="T104" fmla="*/ 11 w 271"/>
              <a:gd name="T105" fmla="*/ 116 h 339"/>
              <a:gd name="T106" fmla="*/ 5 w 271"/>
              <a:gd name="T107" fmla="*/ 110 h 339"/>
              <a:gd name="T108" fmla="*/ 0 w 271"/>
              <a:gd name="T109" fmla="*/ 101 h 339"/>
              <a:gd name="T110" fmla="*/ 148 w 271"/>
              <a:gd name="T111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1" h="339">
                <a:moveTo>
                  <a:pt x="147" y="22"/>
                </a:moveTo>
                <a:lnTo>
                  <a:pt x="21" y="109"/>
                </a:lnTo>
                <a:lnTo>
                  <a:pt x="34" y="127"/>
                </a:lnTo>
                <a:lnTo>
                  <a:pt x="160" y="42"/>
                </a:lnTo>
                <a:lnTo>
                  <a:pt x="147" y="22"/>
                </a:lnTo>
                <a:close/>
                <a:moveTo>
                  <a:pt x="148" y="0"/>
                </a:moveTo>
                <a:lnTo>
                  <a:pt x="155" y="8"/>
                </a:lnTo>
                <a:lnTo>
                  <a:pt x="159" y="16"/>
                </a:lnTo>
                <a:lnTo>
                  <a:pt x="170" y="33"/>
                </a:lnTo>
                <a:lnTo>
                  <a:pt x="181" y="48"/>
                </a:lnTo>
                <a:lnTo>
                  <a:pt x="262" y="167"/>
                </a:lnTo>
                <a:lnTo>
                  <a:pt x="263" y="169"/>
                </a:lnTo>
                <a:lnTo>
                  <a:pt x="263" y="170"/>
                </a:lnTo>
                <a:lnTo>
                  <a:pt x="270" y="183"/>
                </a:lnTo>
                <a:lnTo>
                  <a:pt x="271" y="199"/>
                </a:lnTo>
                <a:lnTo>
                  <a:pt x="267" y="215"/>
                </a:lnTo>
                <a:lnTo>
                  <a:pt x="258" y="230"/>
                </a:lnTo>
                <a:lnTo>
                  <a:pt x="245" y="241"/>
                </a:lnTo>
                <a:lnTo>
                  <a:pt x="229" y="246"/>
                </a:lnTo>
                <a:lnTo>
                  <a:pt x="214" y="243"/>
                </a:lnTo>
                <a:lnTo>
                  <a:pt x="202" y="237"/>
                </a:lnTo>
                <a:lnTo>
                  <a:pt x="194" y="226"/>
                </a:lnTo>
                <a:lnTo>
                  <a:pt x="190" y="215"/>
                </a:lnTo>
                <a:lnTo>
                  <a:pt x="189" y="200"/>
                </a:lnTo>
                <a:lnTo>
                  <a:pt x="193" y="186"/>
                </a:lnTo>
                <a:lnTo>
                  <a:pt x="200" y="173"/>
                </a:lnTo>
                <a:lnTo>
                  <a:pt x="211" y="162"/>
                </a:lnTo>
                <a:lnTo>
                  <a:pt x="223" y="156"/>
                </a:lnTo>
                <a:lnTo>
                  <a:pt x="237" y="154"/>
                </a:lnTo>
                <a:lnTo>
                  <a:pt x="170" y="56"/>
                </a:lnTo>
                <a:lnTo>
                  <a:pt x="45" y="143"/>
                </a:lnTo>
                <a:lnTo>
                  <a:pt x="126" y="260"/>
                </a:lnTo>
                <a:lnTo>
                  <a:pt x="126" y="262"/>
                </a:lnTo>
                <a:lnTo>
                  <a:pt x="126" y="263"/>
                </a:lnTo>
                <a:lnTo>
                  <a:pt x="132" y="276"/>
                </a:lnTo>
                <a:lnTo>
                  <a:pt x="134" y="292"/>
                </a:lnTo>
                <a:lnTo>
                  <a:pt x="130" y="308"/>
                </a:lnTo>
                <a:lnTo>
                  <a:pt x="121" y="325"/>
                </a:lnTo>
                <a:lnTo>
                  <a:pt x="108" y="335"/>
                </a:lnTo>
                <a:lnTo>
                  <a:pt x="92" y="339"/>
                </a:lnTo>
                <a:lnTo>
                  <a:pt x="76" y="338"/>
                </a:lnTo>
                <a:lnTo>
                  <a:pt x="66" y="330"/>
                </a:lnTo>
                <a:lnTo>
                  <a:pt x="58" y="321"/>
                </a:lnTo>
                <a:lnTo>
                  <a:pt x="53" y="308"/>
                </a:lnTo>
                <a:lnTo>
                  <a:pt x="53" y="293"/>
                </a:lnTo>
                <a:lnTo>
                  <a:pt x="55" y="279"/>
                </a:lnTo>
                <a:lnTo>
                  <a:pt x="63" y="266"/>
                </a:lnTo>
                <a:lnTo>
                  <a:pt x="74" y="255"/>
                </a:lnTo>
                <a:lnTo>
                  <a:pt x="85" y="250"/>
                </a:lnTo>
                <a:lnTo>
                  <a:pt x="100" y="247"/>
                </a:lnTo>
                <a:lnTo>
                  <a:pt x="33" y="149"/>
                </a:lnTo>
                <a:lnTo>
                  <a:pt x="22" y="133"/>
                </a:lnTo>
                <a:lnTo>
                  <a:pt x="11" y="116"/>
                </a:lnTo>
                <a:lnTo>
                  <a:pt x="5" y="110"/>
                </a:lnTo>
                <a:lnTo>
                  <a:pt x="0" y="101"/>
                </a:lnTo>
                <a:lnTo>
                  <a:pt x="148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150"/>
          <p:cNvSpPr>
            <a:spLocks noEditPoints="1"/>
          </p:cNvSpPr>
          <p:nvPr/>
        </p:nvSpPr>
        <p:spPr bwMode="auto">
          <a:xfrm rot="21230936">
            <a:off x="10812189" y="1536996"/>
            <a:ext cx="782638" cy="63500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46"/>
          <p:cNvSpPr>
            <a:spLocks noEditPoints="1"/>
          </p:cNvSpPr>
          <p:nvPr/>
        </p:nvSpPr>
        <p:spPr bwMode="auto">
          <a:xfrm rot="14031825">
            <a:off x="11530531" y="2491128"/>
            <a:ext cx="407722" cy="556425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Freeform 497"/>
          <p:cNvSpPr>
            <a:spLocks/>
          </p:cNvSpPr>
          <p:nvPr/>
        </p:nvSpPr>
        <p:spPr bwMode="auto">
          <a:xfrm rot="1694646">
            <a:off x="11891946" y="3039650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-351267" y="4706995"/>
            <a:ext cx="2545815" cy="254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-533718" y="4706995"/>
            <a:ext cx="2637855" cy="263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-623870" y="4799294"/>
            <a:ext cx="2641075" cy="264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2363637" y="1931048"/>
            <a:ext cx="8068114" cy="2123532"/>
            <a:chOff x="2363637" y="1931048"/>
            <a:chExt cx="8068114" cy="2123532"/>
          </a:xfrm>
        </p:grpSpPr>
        <p:grpSp>
          <p:nvGrpSpPr>
            <p:cNvPr id="27" name="그룹 26"/>
            <p:cNvGrpSpPr/>
            <p:nvPr/>
          </p:nvGrpSpPr>
          <p:grpSpPr>
            <a:xfrm>
              <a:off x="2363637" y="1931048"/>
              <a:ext cx="1317625" cy="2027238"/>
              <a:chOff x="3108326" y="4732338"/>
              <a:chExt cx="1317625" cy="2027238"/>
            </a:xfrm>
          </p:grpSpPr>
          <p:sp>
            <p:nvSpPr>
              <p:cNvPr id="28" name="Freeform 60"/>
              <p:cNvSpPr>
                <a:spLocks noEditPoints="1"/>
              </p:cNvSpPr>
              <p:nvPr/>
            </p:nvSpPr>
            <p:spPr bwMode="auto">
              <a:xfrm>
                <a:off x="3108326" y="4732338"/>
                <a:ext cx="1317625" cy="2027238"/>
              </a:xfrm>
              <a:custGeom>
                <a:avLst/>
                <a:gdLst>
                  <a:gd name="T0" fmla="*/ 117 w 830"/>
                  <a:gd name="T1" fmla="*/ 467 h 1277"/>
                  <a:gd name="T2" fmla="*/ 195 w 830"/>
                  <a:gd name="T3" fmla="*/ 716 h 1277"/>
                  <a:gd name="T4" fmla="*/ 229 w 830"/>
                  <a:gd name="T5" fmla="*/ 980 h 1277"/>
                  <a:gd name="T6" fmla="*/ 220 w 830"/>
                  <a:gd name="T7" fmla="*/ 1160 h 1277"/>
                  <a:gd name="T8" fmla="*/ 296 w 830"/>
                  <a:gd name="T9" fmla="*/ 1215 h 1277"/>
                  <a:gd name="T10" fmla="*/ 334 w 830"/>
                  <a:gd name="T11" fmla="*/ 1241 h 1277"/>
                  <a:gd name="T12" fmla="*/ 342 w 830"/>
                  <a:gd name="T13" fmla="*/ 1043 h 1277"/>
                  <a:gd name="T14" fmla="*/ 334 w 830"/>
                  <a:gd name="T15" fmla="*/ 718 h 1277"/>
                  <a:gd name="T16" fmla="*/ 307 w 830"/>
                  <a:gd name="T17" fmla="*/ 478 h 1277"/>
                  <a:gd name="T18" fmla="*/ 257 w 830"/>
                  <a:gd name="T19" fmla="*/ 400 h 1277"/>
                  <a:gd name="T20" fmla="*/ 93 w 830"/>
                  <a:gd name="T21" fmla="*/ 340 h 1277"/>
                  <a:gd name="T22" fmla="*/ 763 w 830"/>
                  <a:gd name="T23" fmla="*/ 194 h 1277"/>
                  <a:gd name="T24" fmla="*/ 661 w 830"/>
                  <a:gd name="T25" fmla="*/ 233 h 1277"/>
                  <a:gd name="T26" fmla="*/ 383 w 830"/>
                  <a:gd name="T27" fmla="*/ 366 h 1277"/>
                  <a:gd name="T28" fmla="*/ 304 w 830"/>
                  <a:gd name="T29" fmla="*/ 406 h 1277"/>
                  <a:gd name="T30" fmla="*/ 334 w 830"/>
                  <a:gd name="T31" fmla="*/ 517 h 1277"/>
                  <a:gd name="T32" fmla="*/ 351 w 830"/>
                  <a:gd name="T33" fmla="*/ 707 h 1277"/>
                  <a:gd name="T34" fmla="*/ 360 w 830"/>
                  <a:gd name="T35" fmla="*/ 1043 h 1277"/>
                  <a:gd name="T36" fmla="*/ 355 w 830"/>
                  <a:gd name="T37" fmla="*/ 1225 h 1277"/>
                  <a:gd name="T38" fmla="*/ 472 w 830"/>
                  <a:gd name="T39" fmla="*/ 1258 h 1277"/>
                  <a:gd name="T40" fmla="*/ 738 w 830"/>
                  <a:gd name="T41" fmla="*/ 1182 h 1277"/>
                  <a:gd name="T42" fmla="*/ 788 w 830"/>
                  <a:gd name="T43" fmla="*/ 885 h 1277"/>
                  <a:gd name="T44" fmla="*/ 812 w 830"/>
                  <a:gd name="T45" fmla="*/ 489 h 1277"/>
                  <a:gd name="T46" fmla="*/ 796 w 830"/>
                  <a:gd name="T47" fmla="*/ 268 h 1277"/>
                  <a:gd name="T48" fmla="*/ 782 w 830"/>
                  <a:gd name="T49" fmla="*/ 184 h 1277"/>
                  <a:gd name="T50" fmla="*/ 271 w 830"/>
                  <a:gd name="T51" fmla="*/ 150 h 1277"/>
                  <a:gd name="T52" fmla="*/ 24 w 830"/>
                  <a:gd name="T53" fmla="*/ 289 h 1277"/>
                  <a:gd name="T54" fmla="*/ 228 w 830"/>
                  <a:gd name="T55" fmla="*/ 373 h 1277"/>
                  <a:gd name="T56" fmla="*/ 354 w 830"/>
                  <a:gd name="T57" fmla="*/ 358 h 1277"/>
                  <a:gd name="T58" fmla="*/ 532 w 830"/>
                  <a:gd name="T59" fmla="*/ 269 h 1277"/>
                  <a:gd name="T60" fmla="*/ 745 w 830"/>
                  <a:gd name="T61" fmla="*/ 179 h 1277"/>
                  <a:gd name="T62" fmla="*/ 774 w 830"/>
                  <a:gd name="T63" fmla="*/ 163 h 1277"/>
                  <a:gd name="T64" fmla="*/ 693 w 830"/>
                  <a:gd name="T65" fmla="*/ 97 h 1277"/>
                  <a:gd name="T66" fmla="*/ 597 w 830"/>
                  <a:gd name="T67" fmla="*/ 43 h 1277"/>
                  <a:gd name="T68" fmla="*/ 537 w 830"/>
                  <a:gd name="T69" fmla="*/ 17 h 1277"/>
                  <a:gd name="T70" fmla="*/ 540 w 830"/>
                  <a:gd name="T71" fmla="*/ 2 h 1277"/>
                  <a:gd name="T72" fmla="*/ 606 w 830"/>
                  <a:gd name="T73" fmla="*/ 26 h 1277"/>
                  <a:gd name="T74" fmla="*/ 712 w 830"/>
                  <a:gd name="T75" fmla="*/ 88 h 1277"/>
                  <a:gd name="T76" fmla="*/ 770 w 830"/>
                  <a:gd name="T77" fmla="*/ 132 h 1277"/>
                  <a:gd name="T78" fmla="*/ 796 w 830"/>
                  <a:gd name="T79" fmla="*/ 163 h 1277"/>
                  <a:gd name="T80" fmla="*/ 803 w 830"/>
                  <a:gd name="T81" fmla="*/ 191 h 1277"/>
                  <a:gd name="T82" fmla="*/ 830 w 830"/>
                  <a:gd name="T83" fmla="*/ 441 h 1277"/>
                  <a:gd name="T84" fmla="*/ 816 w 830"/>
                  <a:gd name="T85" fmla="*/ 804 h 1277"/>
                  <a:gd name="T86" fmla="*/ 778 w 830"/>
                  <a:gd name="T87" fmla="*/ 1092 h 1277"/>
                  <a:gd name="T88" fmla="*/ 732 w 830"/>
                  <a:gd name="T89" fmla="*/ 1264 h 1277"/>
                  <a:gd name="T90" fmla="*/ 727 w 830"/>
                  <a:gd name="T91" fmla="*/ 1272 h 1277"/>
                  <a:gd name="T92" fmla="*/ 719 w 830"/>
                  <a:gd name="T93" fmla="*/ 1276 h 1277"/>
                  <a:gd name="T94" fmla="*/ 407 w 830"/>
                  <a:gd name="T95" fmla="*/ 1277 h 1277"/>
                  <a:gd name="T96" fmla="*/ 341 w 830"/>
                  <a:gd name="T97" fmla="*/ 1272 h 1277"/>
                  <a:gd name="T98" fmla="*/ 337 w 830"/>
                  <a:gd name="T99" fmla="*/ 1266 h 1277"/>
                  <a:gd name="T100" fmla="*/ 329 w 830"/>
                  <a:gd name="T101" fmla="*/ 1260 h 1277"/>
                  <a:gd name="T102" fmla="*/ 316 w 830"/>
                  <a:gd name="T103" fmla="*/ 1253 h 1277"/>
                  <a:gd name="T104" fmla="*/ 232 w 830"/>
                  <a:gd name="T105" fmla="*/ 1191 h 1277"/>
                  <a:gd name="T106" fmla="*/ 206 w 830"/>
                  <a:gd name="T107" fmla="*/ 1170 h 1277"/>
                  <a:gd name="T108" fmla="*/ 202 w 830"/>
                  <a:gd name="T109" fmla="*/ 1162 h 1277"/>
                  <a:gd name="T110" fmla="*/ 203 w 830"/>
                  <a:gd name="T111" fmla="*/ 894 h 1277"/>
                  <a:gd name="T112" fmla="*/ 155 w 830"/>
                  <a:gd name="T113" fmla="*/ 629 h 1277"/>
                  <a:gd name="T114" fmla="*/ 54 w 830"/>
                  <a:gd name="T115" fmla="*/ 381 h 1277"/>
                  <a:gd name="T116" fmla="*/ 10 w 830"/>
                  <a:gd name="T117" fmla="*/ 296 h 1277"/>
                  <a:gd name="T118" fmla="*/ 2 w 830"/>
                  <a:gd name="T119" fmla="*/ 293 h 1277"/>
                  <a:gd name="T120" fmla="*/ 2 w 830"/>
                  <a:gd name="T121" fmla="*/ 284 h 1277"/>
                  <a:gd name="T122" fmla="*/ 131 w 830"/>
                  <a:gd name="T123" fmla="*/ 205 h 1277"/>
                  <a:gd name="T124" fmla="*/ 394 w 830"/>
                  <a:gd name="T125" fmla="*/ 65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0" h="1277">
                    <a:moveTo>
                      <a:pt x="37" y="313"/>
                    </a:moveTo>
                    <a:lnTo>
                      <a:pt x="79" y="389"/>
                    </a:lnTo>
                    <a:lnTo>
                      <a:pt x="117" y="467"/>
                    </a:lnTo>
                    <a:lnTo>
                      <a:pt x="148" y="548"/>
                    </a:lnTo>
                    <a:lnTo>
                      <a:pt x="175" y="631"/>
                    </a:lnTo>
                    <a:lnTo>
                      <a:pt x="195" y="716"/>
                    </a:lnTo>
                    <a:lnTo>
                      <a:pt x="212" y="802"/>
                    </a:lnTo>
                    <a:lnTo>
                      <a:pt x="224" y="891"/>
                    </a:lnTo>
                    <a:lnTo>
                      <a:pt x="229" y="980"/>
                    </a:lnTo>
                    <a:lnTo>
                      <a:pt x="227" y="1071"/>
                    </a:lnTo>
                    <a:lnTo>
                      <a:pt x="218" y="1158"/>
                    </a:lnTo>
                    <a:lnTo>
                      <a:pt x="220" y="1160"/>
                    </a:lnTo>
                    <a:lnTo>
                      <a:pt x="246" y="1175"/>
                    </a:lnTo>
                    <a:lnTo>
                      <a:pt x="271" y="1195"/>
                    </a:lnTo>
                    <a:lnTo>
                      <a:pt x="296" y="1215"/>
                    </a:lnTo>
                    <a:lnTo>
                      <a:pt x="307" y="1222"/>
                    </a:lnTo>
                    <a:lnTo>
                      <a:pt x="321" y="1232"/>
                    </a:lnTo>
                    <a:lnTo>
                      <a:pt x="334" y="1241"/>
                    </a:lnTo>
                    <a:lnTo>
                      <a:pt x="335" y="1196"/>
                    </a:lnTo>
                    <a:lnTo>
                      <a:pt x="338" y="1152"/>
                    </a:lnTo>
                    <a:lnTo>
                      <a:pt x="342" y="1043"/>
                    </a:lnTo>
                    <a:lnTo>
                      <a:pt x="342" y="934"/>
                    </a:lnTo>
                    <a:lnTo>
                      <a:pt x="339" y="827"/>
                    </a:lnTo>
                    <a:lnTo>
                      <a:pt x="334" y="718"/>
                    </a:lnTo>
                    <a:lnTo>
                      <a:pt x="325" y="611"/>
                    </a:lnTo>
                    <a:lnTo>
                      <a:pt x="317" y="543"/>
                    </a:lnTo>
                    <a:lnTo>
                      <a:pt x="307" y="478"/>
                    </a:lnTo>
                    <a:lnTo>
                      <a:pt x="291" y="412"/>
                    </a:lnTo>
                    <a:lnTo>
                      <a:pt x="290" y="411"/>
                    </a:lnTo>
                    <a:lnTo>
                      <a:pt x="257" y="400"/>
                    </a:lnTo>
                    <a:lnTo>
                      <a:pt x="224" y="391"/>
                    </a:lnTo>
                    <a:lnTo>
                      <a:pt x="151" y="364"/>
                    </a:lnTo>
                    <a:lnTo>
                      <a:pt x="93" y="340"/>
                    </a:lnTo>
                    <a:lnTo>
                      <a:pt x="37" y="313"/>
                    </a:lnTo>
                    <a:close/>
                    <a:moveTo>
                      <a:pt x="782" y="184"/>
                    </a:moveTo>
                    <a:lnTo>
                      <a:pt x="763" y="194"/>
                    </a:lnTo>
                    <a:lnTo>
                      <a:pt x="744" y="200"/>
                    </a:lnTo>
                    <a:lnTo>
                      <a:pt x="724" y="208"/>
                    </a:lnTo>
                    <a:lnTo>
                      <a:pt x="661" y="233"/>
                    </a:lnTo>
                    <a:lnTo>
                      <a:pt x="538" y="286"/>
                    </a:lnTo>
                    <a:lnTo>
                      <a:pt x="460" y="326"/>
                    </a:lnTo>
                    <a:lnTo>
                      <a:pt x="383" y="366"/>
                    </a:lnTo>
                    <a:lnTo>
                      <a:pt x="304" y="406"/>
                    </a:lnTo>
                    <a:lnTo>
                      <a:pt x="304" y="406"/>
                    </a:lnTo>
                    <a:lnTo>
                      <a:pt x="304" y="406"/>
                    </a:lnTo>
                    <a:lnTo>
                      <a:pt x="318" y="441"/>
                    </a:lnTo>
                    <a:lnTo>
                      <a:pt x="328" y="479"/>
                    </a:lnTo>
                    <a:lnTo>
                      <a:pt x="334" y="517"/>
                    </a:lnTo>
                    <a:lnTo>
                      <a:pt x="338" y="556"/>
                    </a:lnTo>
                    <a:lnTo>
                      <a:pt x="342" y="594"/>
                    </a:lnTo>
                    <a:lnTo>
                      <a:pt x="351" y="707"/>
                    </a:lnTo>
                    <a:lnTo>
                      <a:pt x="358" y="818"/>
                    </a:lnTo>
                    <a:lnTo>
                      <a:pt x="360" y="931"/>
                    </a:lnTo>
                    <a:lnTo>
                      <a:pt x="360" y="1043"/>
                    </a:lnTo>
                    <a:lnTo>
                      <a:pt x="358" y="1152"/>
                    </a:lnTo>
                    <a:lnTo>
                      <a:pt x="356" y="1188"/>
                    </a:lnTo>
                    <a:lnTo>
                      <a:pt x="355" y="1225"/>
                    </a:lnTo>
                    <a:lnTo>
                      <a:pt x="350" y="1262"/>
                    </a:lnTo>
                    <a:lnTo>
                      <a:pt x="411" y="1258"/>
                    </a:lnTo>
                    <a:lnTo>
                      <a:pt x="472" y="1258"/>
                    </a:lnTo>
                    <a:lnTo>
                      <a:pt x="532" y="1258"/>
                    </a:lnTo>
                    <a:lnTo>
                      <a:pt x="716" y="1257"/>
                    </a:lnTo>
                    <a:lnTo>
                      <a:pt x="738" y="1182"/>
                    </a:lnTo>
                    <a:lnTo>
                      <a:pt x="755" y="1106"/>
                    </a:lnTo>
                    <a:lnTo>
                      <a:pt x="770" y="1029"/>
                    </a:lnTo>
                    <a:lnTo>
                      <a:pt x="788" y="885"/>
                    </a:lnTo>
                    <a:lnTo>
                      <a:pt x="803" y="741"/>
                    </a:lnTo>
                    <a:lnTo>
                      <a:pt x="810" y="597"/>
                    </a:lnTo>
                    <a:lnTo>
                      <a:pt x="812" y="489"/>
                    </a:lnTo>
                    <a:lnTo>
                      <a:pt x="808" y="382"/>
                    </a:lnTo>
                    <a:lnTo>
                      <a:pt x="803" y="324"/>
                    </a:lnTo>
                    <a:lnTo>
                      <a:pt x="796" y="268"/>
                    </a:lnTo>
                    <a:lnTo>
                      <a:pt x="788" y="216"/>
                    </a:lnTo>
                    <a:lnTo>
                      <a:pt x="783" y="188"/>
                    </a:lnTo>
                    <a:lnTo>
                      <a:pt x="782" y="184"/>
                    </a:lnTo>
                    <a:close/>
                    <a:moveTo>
                      <a:pt x="537" y="17"/>
                    </a:moveTo>
                    <a:lnTo>
                      <a:pt x="403" y="82"/>
                    </a:lnTo>
                    <a:lnTo>
                      <a:pt x="271" y="150"/>
                    </a:lnTo>
                    <a:lnTo>
                      <a:pt x="189" y="196"/>
                    </a:lnTo>
                    <a:lnTo>
                      <a:pt x="106" y="243"/>
                    </a:lnTo>
                    <a:lnTo>
                      <a:pt x="24" y="289"/>
                    </a:lnTo>
                    <a:lnTo>
                      <a:pt x="89" y="318"/>
                    </a:lnTo>
                    <a:lnTo>
                      <a:pt x="156" y="347"/>
                    </a:lnTo>
                    <a:lnTo>
                      <a:pt x="228" y="373"/>
                    </a:lnTo>
                    <a:lnTo>
                      <a:pt x="262" y="383"/>
                    </a:lnTo>
                    <a:lnTo>
                      <a:pt x="296" y="394"/>
                    </a:lnTo>
                    <a:lnTo>
                      <a:pt x="354" y="358"/>
                    </a:lnTo>
                    <a:lnTo>
                      <a:pt x="411" y="327"/>
                    </a:lnTo>
                    <a:lnTo>
                      <a:pt x="472" y="297"/>
                    </a:lnTo>
                    <a:lnTo>
                      <a:pt x="532" y="269"/>
                    </a:lnTo>
                    <a:lnTo>
                      <a:pt x="653" y="216"/>
                    </a:lnTo>
                    <a:lnTo>
                      <a:pt x="715" y="191"/>
                    </a:lnTo>
                    <a:lnTo>
                      <a:pt x="745" y="179"/>
                    </a:lnTo>
                    <a:lnTo>
                      <a:pt x="774" y="170"/>
                    </a:lnTo>
                    <a:lnTo>
                      <a:pt x="774" y="167"/>
                    </a:lnTo>
                    <a:lnTo>
                      <a:pt x="774" y="163"/>
                    </a:lnTo>
                    <a:lnTo>
                      <a:pt x="750" y="139"/>
                    </a:lnTo>
                    <a:lnTo>
                      <a:pt x="723" y="116"/>
                    </a:lnTo>
                    <a:lnTo>
                      <a:pt x="693" y="97"/>
                    </a:lnTo>
                    <a:lnTo>
                      <a:pt x="664" y="78"/>
                    </a:lnTo>
                    <a:lnTo>
                      <a:pt x="631" y="60"/>
                    </a:lnTo>
                    <a:lnTo>
                      <a:pt x="597" y="43"/>
                    </a:lnTo>
                    <a:lnTo>
                      <a:pt x="578" y="35"/>
                    </a:lnTo>
                    <a:lnTo>
                      <a:pt x="557" y="27"/>
                    </a:lnTo>
                    <a:lnTo>
                      <a:pt x="537" y="17"/>
                    </a:lnTo>
                    <a:close/>
                    <a:moveTo>
                      <a:pt x="533" y="0"/>
                    </a:moveTo>
                    <a:lnTo>
                      <a:pt x="536" y="0"/>
                    </a:lnTo>
                    <a:lnTo>
                      <a:pt x="540" y="2"/>
                    </a:lnTo>
                    <a:lnTo>
                      <a:pt x="562" y="8"/>
                    </a:lnTo>
                    <a:lnTo>
                      <a:pt x="585" y="17"/>
                    </a:lnTo>
                    <a:lnTo>
                      <a:pt x="606" y="26"/>
                    </a:lnTo>
                    <a:lnTo>
                      <a:pt x="644" y="46"/>
                    </a:lnTo>
                    <a:lnTo>
                      <a:pt x="680" y="65"/>
                    </a:lnTo>
                    <a:lnTo>
                      <a:pt x="712" y="88"/>
                    </a:lnTo>
                    <a:lnTo>
                      <a:pt x="744" y="111"/>
                    </a:lnTo>
                    <a:lnTo>
                      <a:pt x="757" y="120"/>
                    </a:lnTo>
                    <a:lnTo>
                      <a:pt x="770" y="132"/>
                    </a:lnTo>
                    <a:lnTo>
                      <a:pt x="782" y="144"/>
                    </a:lnTo>
                    <a:lnTo>
                      <a:pt x="791" y="157"/>
                    </a:lnTo>
                    <a:lnTo>
                      <a:pt x="796" y="163"/>
                    </a:lnTo>
                    <a:lnTo>
                      <a:pt x="800" y="173"/>
                    </a:lnTo>
                    <a:lnTo>
                      <a:pt x="801" y="182"/>
                    </a:lnTo>
                    <a:lnTo>
                      <a:pt x="803" y="191"/>
                    </a:lnTo>
                    <a:lnTo>
                      <a:pt x="813" y="256"/>
                    </a:lnTo>
                    <a:lnTo>
                      <a:pt x="822" y="322"/>
                    </a:lnTo>
                    <a:lnTo>
                      <a:pt x="830" y="441"/>
                    </a:lnTo>
                    <a:lnTo>
                      <a:pt x="830" y="563"/>
                    </a:lnTo>
                    <a:lnTo>
                      <a:pt x="825" y="683"/>
                    </a:lnTo>
                    <a:lnTo>
                      <a:pt x="816" y="804"/>
                    </a:lnTo>
                    <a:lnTo>
                      <a:pt x="803" y="919"/>
                    </a:lnTo>
                    <a:lnTo>
                      <a:pt x="788" y="1033"/>
                    </a:lnTo>
                    <a:lnTo>
                      <a:pt x="778" y="1092"/>
                    </a:lnTo>
                    <a:lnTo>
                      <a:pt x="766" y="1150"/>
                    </a:lnTo>
                    <a:lnTo>
                      <a:pt x="752" y="1208"/>
                    </a:lnTo>
                    <a:lnTo>
                      <a:pt x="732" y="1264"/>
                    </a:lnTo>
                    <a:lnTo>
                      <a:pt x="729" y="1267"/>
                    </a:lnTo>
                    <a:lnTo>
                      <a:pt x="728" y="1270"/>
                    </a:lnTo>
                    <a:lnTo>
                      <a:pt x="727" y="1272"/>
                    </a:lnTo>
                    <a:lnTo>
                      <a:pt x="724" y="1274"/>
                    </a:lnTo>
                    <a:lnTo>
                      <a:pt x="721" y="1275"/>
                    </a:lnTo>
                    <a:lnTo>
                      <a:pt x="719" y="1276"/>
                    </a:lnTo>
                    <a:lnTo>
                      <a:pt x="532" y="1276"/>
                    </a:lnTo>
                    <a:lnTo>
                      <a:pt x="469" y="1277"/>
                    </a:lnTo>
                    <a:lnTo>
                      <a:pt x="407" y="1277"/>
                    </a:lnTo>
                    <a:lnTo>
                      <a:pt x="345" y="1275"/>
                    </a:lnTo>
                    <a:lnTo>
                      <a:pt x="342" y="1274"/>
                    </a:lnTo>
                    <a:lnTo>
                      <a:pt x="341" y="1272"/>
                    </a:lnTo>
                    <a:lnTo>
                      <a:pt x="339" y="1270"/>
                    </a:lnTo>
                    <a:lnTo>
                      <a:pt x="339" y="1267"/>
                    </a:lnTo>
                    <a:lnTo>
                      <a:pt x="337" y="1266"/>
                    </a:lnTo>
                    <a:lnTo>
                      <a:pt x="335" y="1264"/>
                    </a:lnTo>
                    <a:lnTo>
                      <a:pt x="334" y="1262"/>
                    </a:lnTo>
                    <a:lnTo>
                      <a:pt x="329" y="1260"/>
                    </a:lnTo>
                    <a:lnTo>
                      <a:pt x="325" y="1259"/>
                    </a:lnTo>
                    <a:lnTo>
                      <a:pt x="321" y="1257"/>
                    </a:lnTo>
                    <a:lnTo>
                      <a:pt x="316" y="1253"/>
                    </a:lnTo>
                    <a:lnTo>
                      <a:pt x="279" y="1226"/>
                    </a:lnTo>
                    <a:lnTo>
                      <a:pt x="256" y="1209"/>
                    </a:lnTo>
                    <a:lnTo>
                      <a:pt x="232" y="1191"/>
                    </a:lnTo>
                    <a:lnTo>
                      <a:pt x="210" y="1171"/>
                    </a:lnTo>
                    <a:lnTo>
                      <a:pt x="210" y="1170"/>
                    </a:lnTo>
                    <a:lnTo>
                      <a:pt x="206" y="1170"/>
                    </a:lnTo>
                    <a:lnTo>
                      <a:pt x="203" y="1168"/>
                    </a:lnTo>
                    <a:lnTo>
                      <a:pt x="202" y="1165"/>
                    </a:lnTo>
                    <a:lnTo>
                      <a:pt x="202" y="1162"/>
                    </a:lnTo>
                    <a:lnTo>
                      <a:pt x="206" y="1072"/>
                    </a:lnTo>
                    <a:lnTo>
                      <a:pt x="207" y="983"/>
                    </a:lnTo>
                    <a:lnTo>
                      <a:pt x="203" y="894"/>
                    </a:lnTo>
                    <a:lnTo>
                      <a:pt x="193" y="805"/>
                    </a:lnTo>
                    <a:lnTo>
                      <a:pt x="177" y="717"/>
                    </a:lnTo>
                    <a:lnTo>
                      <a:pt x="155" y="629"/>
                    </a:lnTo>
                    <a:lnTo>
                      <a:pt x="127" y="544"/>
                    </a:lnTo>
                    <a:lnTo>
                      <a:pt x="93" y="462"/>
                    </a:lnTo>
                    <a:lnTo>
                      <a:pt x="54" y="381"/>
                    </a:lnTo>
                    <a:lnTo>
                      <a:pt x="11" y="302"/>
                    </a:lnTo>
                    <a:lnTo>
                      <a:pt x="10" y="300"/>
                    </a:lnTo>
                    <a:lnTo>
                      <a:pt x="10" y="296"/>
                    </a:lnTo>
                    <a:lnTo>
                      <a:pt x="7" y="296"/>
                    </a:lnTo>
                    <a:lnTo>
                      <a:pt x="4" y="294"/>
                    </a:lnTo>
                    <a:lnTo>
                      <a:pt x="2" y="293"/>
                    </a:lnTo>
                    <a:lnTo>
                      <a:pt x="0" y="290"/>
                    </a:lnTo>
                    <a:lnTo>
                      <a:pt x="0" y="286"/>
                    </a:lnTo>
                    <a:lnTo>
                      <a:pt x="2" y="284"/>
                    </a:lnTo>
                    <a:lnTo>
                      <a:pt x="4" y="281"/>
                    </a:lnTo>
                    <a:lnTo>
                      <a:pt x="67" y="242"/>
                    </a:lnTo>
                    <a:lnTo>
                      <a:pt x="131" y="205"/>
                    </a:lnTo>
                    <a:lnTo>
                      <a:pt x="197" y="169"/>
                    </a:lnTo>
                    <a:lnTo>
                      <a:pt x="262" y="135"/>
                    </a:lnTo>
                    <a:lnTo>
                      <a:pt x="394" y="65"/>
                    </a:lnTo>
                    <a:lnTo>
                      <a:pt x="528" y="1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61"/>
              <p:cNvSpPr>
                <a:spLocks noEditPoints="1"/>
              </p:cNvSpPr>
              <p:nvPr/>
            </p:nvSpPr>
            <p:spPr bwMode="auto">
              <a:xfrm>
                <a:off x="3746501" y="5241925"/>
                <a:ext cx="623888" cy="788988"/>
              </a:xfrm>
              <a:custGeom>
                <a:avLst/>
                <a:gdLst>
                  <a:gd name="T0" fmla="*/ 215 w 393"/>
                  <a:gd name="T1" fmla="*/ 20 h 497"/>
                  <a:gd name="T2" fmla="*/ 187 w 393"/>
                  <a:gd name="T3" fmla="*/ 30 h 497"/>
                  <a:gd name="T4" fmla="*/ 181 w 393"/>
                  <a:gd name="T5" fmla="*/ 27 h 497"/>
                  <a:gd name="T6" fmla="*/ 151 w 393"/>
                  <a:gd name="T7" fmla="*/ 48 h 497"/>
                  <a:gd name="T8" fmla="*/ 97 w 393"/>
                  <a:gd name="T9" fmla="*/ 99 h 497"/>
                  <a:gd name="T10" fmla="*/ 54 w 393"/>
                  <a:gd name="T11" fmla="*/ 157 h 497"/>
                  <a:gd name="T12" fmla="*/ 25 w 393"/>
                  <a:gd name="T13" fmla="*/ 225 h 497"/>
                  <a:gd name="T14" fmla="*/ 18 w 393"/>
                  <a:gd name="T15" fmla="*/ 289 h 497"/>
                  <a:gd name="T16" fmla="*/ 30 w 393"/>
                  <a:gd name="T17" fmla="*/ 352 h 497"/>
                  <a:gd name="T18" fmla="*/ 60 w 393"/>
                  <a:gd name="T19" fmla="*/ 408 h 497"/>
                  <a:gd name="T20" fmla="*/ 105 w 393"/>
                  <a:gd name="T21" fmla="*/ 447 h 497"/>
                  <a:gd name="T22" fmla="*/ 156 w 393"/>
                  <a:gd name="T23" fmla="*/ 471 h 497"/>
                  <a:gd name="T24" fmla="*/ 211 w 393"/>
                  <a:gd name="T25" fmla="*/ 479 h 497"/>
                  <a:gd name="T26" fmla="*/ 266 w 393"/>
                  <a:gd name="T27" fmla="*/ 471 h 497"/>
                  <a:gd name="T28" fmla="*/ 314 w 393"/>
                  <a:gd name="T29" fmla="*/ 446 h 497"/>
                  <a:gd name="T30" fmla="*/ 350 w 393"/>
                  <a:gd name="T31" fmla="*/ 403 h 497"/>
                  <a:gd name="T32" fmla="*/ 368 w 393"/>
                  <a:gd name="T33" fmla="*/ 350 h 497"/>
                  <a:gd name="T34" fmla="*/ 373 w 393"/>
                  <a:gd name="T35" fmla="*/ 294 h 497"/>
                  <a:gd name="T36" fmla="*/ 373 w 393"/>
                  <a:gd name="T37" fmla="*/ 199 h 497"/>
                  <a:gd name="T38" fmla="*/ 363 w 393"/>
                  <a:gd name="T39" fmla="*/ 124 h 497"/>
                  <a:gd name="T40" fmla="*/ 343 w 393"/>
                  <a:gd name="T41" fmla="*/ 75 h 497"/>
                  <a:gd name="T42" fmla="*/ 309 w 393"/>
                  <a:gd name="T43" fmla="*/ 37 h 497"/>
                  <a:gd name="T44" fmla="*/ 263 w 393"/>
                  <a:gd name="T45" fmla="*/ 19 h 497"/>
                  <a:gd name="T46" fmla="*/ 246 w 393"/>
                  <a:gd name="T47" fmla="*/ 0 h 497"/>
                  <a:gd name="T48" fmla="*/ 296 w 393"/>
                  <a:gd name="T49" fmla="*/ 10 h 497"/>
                  <a:gd name="T50" fmla="*/ 338 w 393"/>
                  <a:gd name="T51" fmla="*/ 37 h 497"/>
                  <a:gd name="T52" fmla="*/ 365 w 393"/>
                  <a:gd name="T53" fmla="*/ 77 h 497"/>
                  <a:gd name="T54" fmla="*/ 381 w 393"/>
                  <a:gd name="T55" fmla="*/ 124 h 497"/>
                  <a:gd name="T56" fmla="*/ 391 w 393"/>
                  <a:gd name="T57" fmla="*/ 205 h 497"/>
                  <a:gd name="T58" fmla="*/ 390 w 393"/>
                  <a:gd name="T59" fmla="*/ 322 h 497"/>
                  <a:gd name="T60" fmla="*/ 380 w 393"/>
                  <a:gd name="T61" fmla="*/ 378 h 497"/>
                  <a:gd name="T62" fmla="*/ 356 w 393"/>
                  <a:gd name="T63" fmla="*/ 429 h 497"/>
                  <a:gd name="T64" fmla="*/ 312 w 393"/>
                  <a:gd name="T65" fmla="*/ 471 h 497"/>
                  <a:gd name="T66" fmla="*/ 254 w 393"/>
                  <a:gd name="T67" fmla="*/ 494 h 497"/>
                  <a:gd name="T68" fmla="*/ 190 w 393"/>
                  <a:gd name="T69" fmla="*/ 496 h 497"/>
                  <a:gd name="T70" fmla="*/ 128 w 393"/>
                  <a:gd name="T71" fmla="*/ 480 h 497"/>
                  <a:gd name="T72" fmla="*/ 73 w 393"/>
                  <a:gd name="T73" fmla="*/ 449 h 497"/>
                  <a:gd name="T74" fmla="*/ 33 w 393"/>
                  <a:gd name="T75" fmla="*/ 401 h 497"/>
                  <a:gd name="T76" fmla="*/ 8 w 393"/>
                  <a:gd name="T77" fmla="*/ 344 h 497"/>
                  <a:gd name="T78" fmla="*/ 0 w 393"/>
                  <a:gd name="T79" fmla="*/ 282 h 497"/>
                  <a:gd name="T80" fmla="*/ 7 w 393"/>
                  <a:gd name="T81" fmla="*/ 219 h 497"/>
                  <a:gd name="T82" fmla="*/ 46 w 393"/>
                  <a:gd name="T83" fmla="*/ 132 h 497"/>
                  <a:gd name="T84" fmla="*/ 109 w 393"/>
                  <a:gd name="T85" fmla="*/ 57 h 497"/>
                  <a:gd name="T86" fmla="*/ 187 w 393"/>
                  <a:gd name="T87" fmla="*/ 2 h 497"/>
                  <a:gd name="T88" fmla="*/ 194 w 393"/>
                  <a:gd name="T89" fmla="*/ 2 h 497"/>
                  <a:gd name="T90" fmla="*/ 196 w 393"/>
                  <a:gd name="T91" fmla="*/ 6 h 497"/>
                  <a:gd name="T92" fmla="*/ 246 w 393"/>
                  <a:gd name="T93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3" h="497">
                    <a:moveTo>
                      <a:pt x="238" y="18"/>
                    </a:moveTo>
                    <a:lnTo>
                      <a:pt x="215" y="20"/>
                    </a:lnTo>
                    <a:lnTo>
                      <a:pt x="191" y="28"/>
                    </a:lnTo>
                    <a:lnTo>
                      <a:pt x="187" y="30"/>
                    </a:lnTo>
                    <a:lnTo>
                      <a:pt x="185" y="30"/>
                    </a:lnTo>
                    <a:lnTo>
                      <a:pt x="181" y="27"/>
                    </a:lnTo>
                    <a:lnTo>
                      <a:pt x="179" y="24"/>
                    </a:lnTo>
                    <a:lnTo>
                      <a:pt x="151" y="48"/>
                    </a:lnTo>
                    <a:lnTo>
                      <a:pt x="123" y="73"/>
                    </a:lnTo>
                    <a:lnTo>
                      <a:pt x="97" y="99"/>
                    </a:lnTo>
                    <a:lnTo>
                      <a:pt x="73" y="127"/>
                    </a:lnTo>
                    <a:lnTo>
                      <a:pt x="54" y="157"/>
                    </a:lnTo>
                    <a:lnTo>
                      <a:pt x="37" y="189"/>
                    </a:lnTo>
                    <a:lnTo>
                      <a:pt x="25" y="225"/>
                    </a:lnTo>
                    <a:lnTo>
                      <a:pt x="20" y="256"/>
                    </a:lnTo>
                    <a:lnTo>
                      <a:pt x="18" y="289"/>
                    </a:lnTo>
                    <a:lnTo>
                      <a:pt x="22" y="320"/>
                    </a:lnTo>
                    <a:lnTo>
                      <a:pt x="30" y="352"/>
                    </a:lnTo>
                    <a:lnTo>
                      <a:pt x="42" y="382"/>
                    </a:lnTo>
                    <a:lnTo>
                      <a:pt x="60" y="408"/>
                    </a:lnTo>
                    <a:lnTo>
                      <a:pt x="83" y="432"/>
                    </a:lnTo>
                    <a:lnTo>
                      <a:pt x="105" y="447"/>
                    </a:lnTo>
                    <a:lnTo>
                      <a:pt x="130" y="460"/>
                    </a:lnTo>
                    <a:lnTo>
                      <a:pt x="156" y="471"/>
                    </a:lnTo>
                    <a:lnTo>
                      <a:pt x="183" y="476"/>
                    </a:lnTo>
                    <a:lnTo>
                      <a:pt x="211" y="479"/>
                    </a:lnTo>
                    <a:lnTo>
                      <a:pt x="238" y="477"/>
                    </a:lnTo>
                    <a:lnTo>
                      <a:pt x="266" y="471"/>
                    </a:lnTo>
                    <a:lnTo>
                      <a:pt x="291" y="460"/>
                    </a:lnTo>
                    <a:lnTo>
                      <a:pt x="314" y="446"/>
                    </a:lnTo>
                    <a:lnTo>
                      <a:pt x="334" y="426"/>
                    </a:lnTo>
                    <a:lnTo>
                      <a:pt x="350" y="403"/>
                    </a:lnTo>
                    <a:lnTo>
                      <a:pt x="361" y="378"/>
                    </a:lnTo>
                    <a:lnTo>
                      <a:pt x="368" y="350"/>
                    </a:lnTo>
                    <a:lnTo>
                      <a:pt x="372" y="323"/>
                    </a:lnTo>
                    <a:lnTo>
                      <a:pt x="373" y="294"/>
                    </a:lnTo>
                    <a:lnTo>
                      <a:pt x="374" y="247"/>
                    </a:lnTo>
                    <a:lnTo>
                      <a:pt x="373" y="199"/>
                    </a:lnTo>
                    <a:lnTo>
                      <a:pt x="368" y="150"/>
                    </a:lnTo>
                    <a:lnTo>
                      <a:pt x="363" y="124"/>
                    </a:lnTo>
                    <a:lnTo>
                      <a:pt x="355" y="99"/>
                    </a:lnTo>
                    <a:lnTo>
                      <a:pt x="343" y="75"/>
                    </a:lnTo>
                    <a:lnTo>
                      <a:pt x="329" y="55"/>
                    </a:lnTo>
                    <a:lnTo>
                      <a:pt x="309" y="37"/>
                    </a:lnTo>
                    <a:lnTo>
                      <a:pt x="287" y="26"/>
                    </a:lnTo>
                    <a:lnTo>
                      <a:pt x="263" y="19"/>
                    </a:lnTo>
                    <a:lnTo>
                      <a:pt x="238" y="18"/>
                    </a:lnTo>
                    <a:close/>
                    <a:moveTo>
                      <a:pt x="246" y="0"/>
                    </a:moveTo>
                    <a:lnTo>
                      <a:pt x="271" y="2"/>
                    </a:lnTo>
                    <a:lnTo>
                      <a:pt x="296" y="10"/>
                    </a:lnTo>
                    <a:lnTo>
                      <a:pt x="318" y="22"/>
                    </a:lnTo>
                    <a:lnTo>
                      <a:pt x="338" y="37"/>
                    </a:lnTo>
                    <a:lnTo>
                      <a:pt x="353" y="56"/>
                    </a:lnTo>
                    <a:lnTo>
                      <a:pt x="365" y="77"/>
                    </a:lnTo>
                    <a:lnTo>
                      <a:pt x="374" y="100"/>
                    </a:lnTo>
                    <a:lnTo>
                      <a:pt x="381" y="124"/>
                    </a:lnTo>
                    <a:lnTo>
                      <a:pt x="386" y="149"/>
                    </a:lnTo>
                    <a:lnTo>
                      <a:pt x="391" y="205"/>
                    </a:lnTo>
                    <a:lnTo>
                      <a:pt x="393" y="264"/>
                    </a:lnTo>
                    <a:lnTo>
                      <a:pt x="390" y="322"/>
                    </a:lnTo>
                    <a:lnTo>
                      <a:pt x="386" y="350"/>
                    </a:lnTo>
                    <a:lnTo>
                      <a:pt x="380" y="378"/>
                    </a:lnTo>
                    <a:lnTo>
                      <a:pt x="370" y="404"/>
                    </a:lnTo>
                    <a:lnTo>
                      <a:pt x="356" y="429"/>
                    </a:lnTo>
                    <a:lnTo>
                      <a:pt x="338" y="451"/>
                    </a:lnTo>
                    <a:lnTo>
                      <a:pt x="312" y="471"/>
                    </a:lnTo>
                    <a:lnTo>
                      <a:pt x="284" y="485"/>
                    </a:lnTo>
                    <a:lnTo>
                      <a:pt x="254" y="494"/>
                    </a:lnTo>
                    <a:lnTo>
                      <a:pt x="223" y="497"/>
                    </a:lnTo>
                    <a:lnTo>
                      <a:pt x="190" y="496"/>
                    </a:lnTo>
                    <a:lnTo>
                      <a:pt x="158" y="490"/>
                    </a:lnTo>
                    <a:lnTo>
                      <a:pt x="128" y="480"/>
                    </a:lnTo>
                    <a:lnTo>
                      <a:pt x="100" y="466"/>
                    </a:lnTo>
                    <a:lnTo>
                      <a:pt x="73" y="449"/>
                    </a:lnTo>
                    <a:lnTo>
                      <a:pt x="51" y="426"/>
                    </a:lnTo>
                    <a:lnTo>
                      <a:pt x="33" y="401"/>
                    </a:lnTo>
                    <a:lnTo>
                      <a:pt x="18" y="374"/>
                    </a:lnTo>
                    <a:lnTo>
                      <a:pt x="8" y="344"/>
                    </a:lnTo>
                    <a:lnTo>
                      <a:pt x="1" y="314"/>
                    </a:lnTo>
                    <a:lnTo>
                      <a:pt x="0" y="282"/>
                    </a:lnTo>
                    <a:lnTo>
                      <a:pt x="1" y="251"/>
                    </a:lnTo>
                    <a:lnTo>
                      <a:pt x="7" y="219"/>
                    </a:lnTo>
                    <a:lnTo>
                      <a:pt x="22" y="175"/>
                    </a:lnTo>
                    <a:lnTo>
                      <a:pt x="46" y="132"/>
                    </a:lnTo>
                    <a:lnTo>
                      <a:pt x="75" y="92"/>
                    </a:lnTo>
                    <a:lnTo>
                      <a:pt x="109" y="57"/>
                    </a:lnTo>
                    <a:lnTo>
                      <a:pt x="147" y="27"/>
                    </a:lnTo>
                    <a:lnTo>
                      <a:pt x="187" y="2"/>
                    </a:lnTo>
                    <a:lnTo>
                      <a:pt x="190" y="1"/>
                    </a:lnTo>
                    <a:lnTo>
                      <a:pt x="194" y="2"/>
                    </a:lnTo>
                    <a:lnTo>
                      <a:pt x="195" y="3"/>
                    </a:lnTo>
                    <a:lnTo>
                      <a:pt x="196" y="6"/>
                    </a:lnTo>
                    <a:lnTo>
                      <a:pt x="221" y="1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62"/>
              <p:cNvSpPr>
                <a:spLocks noEditPoints="1"/>
              </p:cNvSpPr>
              <p:nvPr/>
            </p:nvSpPr>
            <p:spPr bwMode="auto">
              <a:xfrm>
                <a:off x="4002088" y="5499100"/>
                <a:ext cx="185738" cy="242888"/>
              </a:xfrm>
              <a:custGeom>
                <a:avLst/>
                <a:gdLst>
                  <a:gd name="T0" fmla="*/ 50 w 117"/>
                  <a:gd name="T1" fmla="*/ 16 h 153"/>
                  <a:gd name="T2" fmla="*/ 39 w 117"/>
                  <a:gd name="T3" fmla="*/ 22 h 153"/>
                  <a:gd name="T4" fmla="*/ 30 w 117"/>
                  <a:gd name="T5" fmla="*/ 34 h 153"/>
                  <a:gd name="T6" fmla="*/ 25 w 117"/>
                  <a:gd name="T7" fmla="*/ 47 h 153"/>
                  <a:gd name="T8" fmla="*/ 21 w 117"/>
                  <a:gd name="T9" fmla="*/ 63 h 153"/>
                  <a:gd name="T10" fmla="*/ 18 w 117"/>
                  <a:gd name="T11" fmla="*/ 77 h 153"/>
                  <a:gd name="T12" fmla="*/ 18 w 117"/>
                  <a:gd name="T13" fmla="*/ 89 h 153"/>
                  <a:gd name="T14" fmla="*/ 22 w 117"/>
                  <a:gd name="T15" fmla="*/ 102 h 153"/>
                  <a:gd name="T16" fmla="*/ 29 w 117"/>
                  <a:gd name="T17" fmla="*/ 115 h 153"/>
                  <a:gd name="T18" fmla="*/ 38 w 117"/>
                  <a:gd name="T19" fmla="*/ 126 h 153"/>
                  <a:gd name="T20" fmla="*/ 49 w 117"/>
                  <a:gd name="T21" fmla="*/ 133 h 153"/>
                  <a:gd name="T22" fmla="*/ 62 w 117"/>
                  <a:gd name="T23" fmla="*/ 136 h 153"/>
                  <a:gd name="T24" fmla="*/ 76 w 117"/>
                  <a:gd name="T25" fmla="*/ 132 h 153"/>
                  <a:gd name="T26" fmla="*/ 86 w 117"/>
                  <a:gd name="T27" fmla="*/ 124 h 153"/>
                  <a:gd name="T28" fmla="*/ 93 w 117"/>
                  <a:gd name="T29" fmla="*/ 114 h 153"/>
                  <a:gd name="T30" fmla="*/ 97 w 117"/>
                  <a:gd name="T31" fmla="*/ 102 h 153"/>
                  <a:gd name="T32" fmla="*/ 98 w 117"/>
                  <a:gd name="T33" fmla="*/ 89 h 153"/>
                  <a:gd name="T34" fmla="*/ 97 w 117"/>
                  <a:gd name="T35" fmla="*/ 76 h 153"/>
                  <a:gd name="T36" fmla="*/ 94 w 117"/>
                  <a:gd name="T37" fmla="*/ 64 h 153"/>
                  <a:gd name="T38" fmla="*/ 85 w 117"/>
                  <a:gd name="T39" fmla="*/ 44 h 153"/>
                  <a:gd name="T40" fmla="*/ 71 w 117"/>
                  <a:gd name="T41" fmla="*/ 29 h 153"/>
                  <a:gd name="T42" fmla="*/ 52 w 117"/>
                  <a:gd name="T43" fmla="*/ 17 h 153"/>
                  <a:gd name="T44" fmla="*/ 50 w 117"/>
                  <a:gd name="T45" fmla="*/ 17 h 153"/>
                  <a:gd name="T46" fmla="*/ 50 w 117"/>
                  <a:gd name="T47" fmla="*/ 16 h 153"/>
                  <a:gd name="T48" fmla="*/ 56 w 117"/>
                  <a:gd name="T49" fmla="*/ 0 h 153"/>
                  <a:gd name="T50" fmla="*/ 59 w 117"/>
                  <a:gd name="T51" fmla="*/ 1 h 153"/>
                  <a:gd name="T52" fmla="*/ 77 w 117"/>
                  <a:gd name="T53" fmla="*/ 12 h 153"/>
                  <a:gd name="T54" fmla="*/ 93 w 117"/>
                  <a:gd name="T55" fmla="*/ 25 h 153"/>
                  <a:gd name="T56" fmla="*/ 105 w 117"/>
                  <a:gd name="T57" fmla="*/ 43 h 153"/>
                  <a:gd name="T58" fmla="*/ 113 w 117"/>
                  <a:gd name="T59" fmla="*/ 63 h 153"/>
                  <a:gd name="T60" fmla="*/ 117 w 117"/>
                  <a:gd name="T61" fmla="*/ 84 h 153"/>
                  <a:gd name="T62" fmla="*/ 115 w 117"/>
                  <a:gd name="T63" fmla="*/ 102 h 153"/>
                  <a:gd name="T64" fmla="*/ 110 w 117"/>
                  <a:gd name="T65" fmla="*/ 119 h 153"/>
                  <a:gd name="T66" fmla="*/ 101 w 117"/>
                  <a:gd name="T67" fmla="*/ 135 h 153"/>
                  <a:gd name="T68" fmla="*/ 88 w 117"/>
                  <a:gd name="T69" fmla="*/ 146 h 153"/>
                  <a:gd name="T70" fmla="*/ 72 w 117"/>
                  <a:gd name="T71" fmla="*/ 153 h 153"/>
                  <a:gd name="T72" fmla="*/ 52 w 117"/>
                  <a:gd name="T73" fmla="*/ 153 h 153"/>
                  <a:gd name="T74" fmla="*/ 35 w 117"/>
                  <a:gd name="T75" fmla="*/ 146 h 153"/>
                  <a:gd name="T76" fmla="*/ 21 w 117"/>
                  <a:gd name="T77" fmla="*/ 136 h 153"/>
                  <a:gd name="T78" fmla="*/ 9 w 117"/>
                  <a:gd name="T79" fmla="*/ 122 h 153"/>
                  <a:gd name="T80" fmla="*/ 3 w 117"/>
                  <a:gd name="T81" fmla="*/ 105 h 153"/>
                  <a:gd name="T82" fmla="*/ 0 w 117"/>
                  <a:gd name="T83" fmla="*/ 85 h 153"/>
                  <a:gd name="T84" fmla="*/ 1 w 117"/>
                  <a:gd name="T85" fmla="*/ 67 h 153"/>
                  <a:gd name="T86" fmla="*/ 4 w 117"/>
                  <a:gd name="T87" fmla="*/ 57 h 153"/>
                  <a:gd name="T88" fmla="*/ 8 w 117"/>
                  <a:gd name="T89" fmla="*/ 44 h 153"/>
                  <a:gd name="T90" fmla="*/ 15 w 117"/>
                  <a:gd name="T91" fmla="*/ 31 h 153"/>
                  <a:gd name="T92" fmla="*/ 21 w 117"/>
                  <a:gd name="T93" fmla="*/ 19 h 153"/>
                  <a:gd name="T94" fmla="*/ 30 w 117"/>
                  <a:gd name="T95" fmla="*/ 9 h 153"/>
                  <a:gd name="T96" fmla="*/ 39 w 117"/>
                  <a:gd name="T97" fmla="*/ 4 h 153"/>
                  <a:gd name="T98" fmla="*/ 51 w 117"/>
                  <a:gd name="T99" fmla="*/ 2 h 153"/>
                  <a:gd name="T100" fmla="*/ 52 w 117"/>
                  <a:gd name="T101" fmla="*/ 1 h 153"/>
                  <a:gd name="T102" fmla="*/ 56 w 117"/>
                  <a:gd name="T10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7" h="153">
                    <a:moveTo>
                      <a:pt x="50" y="16"/>
                    </a:moveTo>
                    <a:lnTo>
                      <a:pt x="39" y="22"/>
                    </a:lnTo>
                    <a:lnTo>
                      <a:pt x="30" y="34"/>
                    </a:lnTo>
                    <a:lnTo>
                      <a:pt x="25" y="47"/>
                    </a:lnTo>
                    <a:lnTo>
                      <a:pt x="21" y="63"/>
                    </a:lnTo>
                    <a:lnTo>
                      <a:pt x="18" y="77"/>
                    </a:lnTo>
                    <a:lnTo>
                      <a:pt x="18" y="89"/>
                    </a:lnTo>
                    <a:lnTo>
                      <a:pt x="22" y="102"/>
                    </a:lnTo>
                    <a:lnTo>
                      <a:pt x="29" y="115"/>
                    </a:lnTo>
                    <a:lnTo>
                      <a:pt x="38" y="126"/>
                    </a:lnTo>
                    <a:lnTo>
                      <a:pt x="49" y="133"/>
                    </a:lnTo>
                    <a:lnTo>
                      <a:pt x="62" y="136"/>
                    </a:lnTo>
                    <a:lnTo>
                      <a:pt x="76" y="132"/>
                    </a:lnTo>
                    <a:lnTo>
                      <a:pt x="86" y="124"/>
                    </a:lnTo>
                    <a:lnTo>
                      <a:pt x="93" y="114"/>
                    </a:lnTo>
                    <a:lnTo>
                      <a:pt x="97" y="102"/>
                    </a:lnTo>
                    <a:lnTo>
                      <a:pt x="98" y="89"/>
                    </a:lnTo>
                    <a:lnTo>
                      <a:pt x="97" y="76"/>
                    </a:lnTo>
                    <a:lnTo>
                      <a:pt x="94" y="64"/>
                    </a:lnTo>
                    <a:lnTo>
                      <a:pt x="85" y="44"/>
                    </a:lnTo>
                    <a:lnTo>
                      <a:pt x="71" y="29"/>
                    </a:lnTo>
                    <a:lnTo>
                      <a:pt x="52" y="17"/>
                    </a:lnTo>
                    <a:lnTo>
                      <a:pt x="50" y="17"/>
                    </a:lnTo>
                    <a:lnTo>
                      <a:pt x="50" y="16"/>
                    </a:lnTo>
                    <a:close/>
                    <a:moveTo>
                      <a:pt x="56" y="0"/>
                    </a:moveTo>
                    <a:lnTo>
                      <a:pt x="59" y="1"/>
                    </a:lnTo>
                    <a:lnTo>
                      <a:pt x="77" y="12"/>
                    </a:lnTo>
                    <a:lnTo>
                      <a:pt x="93" y="25"/>
                    </a:lnTo>
                    <a:lnTo>
                      <a:pt x="105" y="43"/>
                    </a:lnTo>
                    <a:lnTo>
                      <a:pt x="113" y="63"/>
                    </a:lnTo>
                    <a:lnTo>
                      <a:pt x="117" y="84"/>
                    </a:lnTo>
                    <a:lnTo>
                      <a:pt x="115" y="102"/>
                    </a:lnTo>
                    <a:lnTo>
                      <a:pt x="110" y="119"/>
                    </a:lnTo>
                    <a:lnTo>
                      <a:pt x="101" y="135"/>
                    </a:lnTo>
                    <a:lnTo>
                      <a:pt x="88" y="146"/>
                    </a:lnTo>
                    <a:lnTo>
                      <a:pt x="72" y="153"/>
                    </a:lnTo>
                    <a:lnTo>
                      <a:pt x="52" y="153"/>
                    </a:lnTo>
                    <a:lnTo>
                      <a:pt x="35" y="146"/>
                    </a:lnTo>
                    <a:lnTo>
                      <a:pt x="21" y="136"/>
                    </a:lnTo>
                    <a:lnTo>
                      <a:pt x="9" y="122"/>
                    </a:lnTo>
                    <a:lnTo>
                      <a:pt x="3" y="105"/>
                    </a:lnTo>
                    <a:lnTo>
                      <a:pt x="0" y="85"/>
                    </a:lnTo>
                    <a:lnTo>
                      <a:pt x="1" y="67"/>
                    </a:lnTo>
                    <a:lnTo>
                      <a:pt x="4" y="57"/>
                    </a:lnTo>
                    <a:lnTo>
                      <a:pt x="8" y="44"/>
                    </a:lnTo>
                    <a:lnTo>
                      <a:pt x="15" y="31"/>
                    </a:lnTo>
                    <a:lnTo>
                      <a:pt x="21" y="19"/>
                    </a:lnTo>
                    <a:lnTo>
                      <a:pt x="30" y="9"/>
                    </a:lnTo>
                    <a:lnTo>
                      <a:pt x="39" y="4"/>
                    </a:lnTo>
                    <a:lnTo>
                      <a:pt x="51" y="2"/>
                    </a:lnTo>
                    <a:lnTo>
                      <a:pt x="52" y="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63"/>
              <p:cNvSpPr>
                <a:spLocks noEditPoints="1"/>
              </p:cNvSpPr>
              <p:nvPr/>
            </p:nvSpPr>
            <p:spPr bwMode="auto">
              <a:xfrm>
                <a:off x="3935413" y="5448300"/>
                <a:ext cx="322263" cy="358775"/>
              </a:xfrm>
              <a:custGeom>
                <a:avLst/>
                <a:gdLst>
                  <a:gd name="T0" fmla="*/ 114 w 203"/>
                  <a:gd name="T1" fmla="*/ 19 h 226"/>
                  <a:gd name="T2" fmla="*/ 93 w 203"/>
                  <a:gd name="T3" fmla="*/ 20 h 226"/>
                  <a:gd name="T4" fmla="*/ 91 w 203"/>
                  <a:gd name="T5" fmla="*/ 20 h 226"/>
                  <a:gd name="T6" fmla="*/ 88 w 203"/>
                  <a:gd name="T7" fmla="*/ 19 h 226"/>
                  <a:gd name="T8" fmla="*/ 81 w 203"/>
                  <a:gd name="T9" fmla="*/ 21 h 226"/>
                  <a:gd name="T10" fmla="*/ 75 w 203"/>
                  <a:gd name="T11" fmla="*/ 24 h 226"/>
                  <a:gd name="T12" fmla="*/ 68 w 203"/>
                  <a:gd name="T13" fmla="*/ 27 h 226"/>
                  <a:gd name="T14" fmla="*/ 53 w 203"/>
                  <a:gd name="T15" fmla="*/ 41 h 226"/>
                  <a:gd name="T16" fmla="*/ 39 w 203"/>
                  <a:gd name="T17" fmla="*/ 58 h 226"/>
                  <a:gd name="T18" fmla="*/ 28 w 203"/>
                  <a:gd name="T19" fmla="*/ 78 h 226"/>
                  <a:gd name="T20" fmla="*/ 20 w 203"/>
                  <a:gd name="T21" fmla="*/ 100 h 226"/>
                  <a:gd name="T22" fmla="*/ 17 w 203"/>
                  <a:gd name="T23" fmla="*/ 123 h 226"/>
                  <a:gd name="T24" fmla="*/ 20 w 203"/>
                  <a:gd name="T25" fmla="*/ 147 h 226"/>
                  <a:gd name="T26" fmla="*/ 29 w 203"/>
                  <a:gd name="T27" fmla="*/ 169 h 226"/>
                  <a:gd name="T28" fmla="*/ 43 w 203"/>
                  <a:gd name="T29" fmla="*/ 188 h 226"/>
                  <a:gd name="T30" fmla="*/ 63 w 203"/>
                  <a:gd name="T31" fmla="*/ 201 h 226"/>
                  <a:gd name="T32" fmla="*/ 85 w 203"/>
                  <a:gd name="T33" fmla="*/ 209 h 226"/>
                  <a:gd name="T34" fmla="*/ 110 w 203"/>
                  <a:gd name="T35" fmla="*/ 209 h 226"/>
                  <a:gd name="T36" fmla="*/ 132 w 203"/>
                  <a:gd name="T37" fmla="*/ 202 h 226"/>
                  <a:gd name="T38" fmla="*/ 152 w 203"/>
                  <a:gd name="T39" fmla="*/ 190 h 226"/>
                  <a:gd name="T40" fmla="*/ 166 w 203"/>
                  <a:gd name="T41" fmla="*/ 175 h 226"/>
                  <a:gd name="T42" fmla="*/ 178 w 203"/>
                  <a:gd name="T43" fmla="*/ 155 h 226"/>
                  <a:gd name="T44" fmla="*/ 185 w 203"/>
                  <a:gd name="T45" fmla="*/ 133 h 226"/>
                  <a:gd name="T46" fmla="*/ 186 w 203"/>
                  <a:gd name="T47" fmla="*/ 109 h 226"/>
                  <a:gd name="T48" fmla="*/ 182 w 203"/>
                  <a:gd name="T49" fmla="*/ 91 h 226"/>
                  <a:gd name="T50" fmla="*/ 176 w 203"/>
                  <a:gd name="T51" fmla="*/ 71 h 226"/>
                  <a:gd name="T52" fmla="*/ 164 w 203"/>
                  <a:gd name="T53" fmla="*/ 51 h 226"/>
                  <a:gd name="T54" fmla="*/ 149 w 203"/>
                  <a:gd name="T55" fmla="*/ 36 h 226"/>
                  <a:gd name="T56" fmla="*/ 134 w 203"/>
                  <a:gd name="T57" fmla="*/ 24 h 226"/>
                  <a:gd name="T58" fmla="*/ 114 w 203"/>
                  <a:gd name="T59" fmla="*/ 19 h 226"/>
                  <a:gd name="T60" fmla="*/ 110 w 203"/>
                  <a:gd name="T61" fmla="*/ 0 h 226"/>
                  <a:gd name="T62" fmla="*/ 131 w 203"/>
                  <a:gd name="T63" fmla="*/ 4 h 226"/>
                  <a:gd name="T64" fmla="*/ 149 w 203"/>
                  <a:gd name="T65" fmla="*/ 14 h 226"/>
                  <a:gd name="T66" fmla="*/ 166 w 203"/>
                  <a:gd name="T67" fmla="*/ 27 h 226"/>
                  <a:gd name="T68" fmla="*/ 179 w 203"/>
                  <a:gd name="T69" fmla="*/ 44 h 226"/>
                  <a:gd name="T70" fmla="*/ 191 w 203"/>
                  <a:gd name="T71" fmla="*/ 63 h 226"/>
                  <a:gd name="T72" fmla="*/ 199 w 203"/>
                  <a:gd name="T73" fmla="*/ 83 h 226"/>
                  <a:gd name="T74" fmla="*/ 203 w 203"/>
                  <a:gd name="T75" fmla="*/ 104 h 226"/>
                  <a:gd name="T76" fmla="*/ 203 w 203"/>
                  <a:gd name="T77" fmla="*/ 127 h 226"/>
                  <a:gd name="T78" fmla="*/ 198 w 203"/>
                  <a:gd name="T79" fmla="*/ 151 h 226"/>
                  <a:gd name="T80" fmla="*/ 189 w 203"/>
                  <a:gd name="T81" fmla="*/ 173 h 226"/>
                  <a:gd name="T82" fmla="*/ 174 w 203"/>
                  <a:gd name="T83" fmla="*/ 192 h 226"/>
                  <a:gd name="T84" fmla="*/ 157 w 203"/>
                  <a:gd name="T85" fmla="*/ 207 h 226"/>
                  <a:gd name="T86" fmla="*/ 136 w 203"/>
                  <a:gd name="T87" fmla="*/ 219 h 226"/>
                  <a:gd name="T88" fmla="*/ 113 w 203"/>
                  <a:gd name="T89" fmla="*/ 226 h 226"/>
                  <a:gd name="T90" fmla="*/ 87 w 203"/>
                  <a:gd name="T91" fmla="*/ 226 h 226"/>
                  <a:gd name="T92" fmla="*/ 63 w 203"/>
                  <a:gd name="T93" fmla="*/ 219 h 226"/>
                  <a:gd name="T94" fmla="*/ 42 w 203"/>
                  <a:gd name="T95" fmla="*/ 207 h 226"/>
                  <a:gd name="T96" fmla="*/ 25 w 203"/>
                  <a:gd name="T97" fmla="*/ 192 h 226"/>
                  <a:gd name="T98" fmla="*/ 12 w 203"/>
                  <a:gd name="T99" fmla="*/ 172 h 226"/>
                  <a:gd name="T100" fmla="*/ 3 w 203"/>
                  <a:gd name="T101" fmla="*/ 148 h 226"/>
                  <a:gd name="T102" fmla="*/ 0 w 203"/>
                  <a:gd name="T103" fmla="*/ 123 h 226"/>
                  <a:gd name="T104" fmla="*/ 4 w 203"/>
                  <a:gd name="T105" fmla="*/ 95 h 226"/>
                  <a:gd name="T106" fmla="*/ 15 w 203"/>
                  <a:gd name="T107" fmla="*/ 67 h 226"/>
                  <a:gd name="T108" fmla="*/ 30 w 203"/>
                  <a:gd name="T109" fmla="*/ 42 h 226"/>
                  <a:gd name="T110" fmla="*/ 41 w 203"/>
                  <a:gd name="T111" fmla="*/ 31 h 226"/>
                  <a:gd name="T112" fmla="*/ 54 w 203"/>
                  <a:gd name="T113" fmla="*/ 19 h 226"/>
                  <a:gd name="T114" fmla="*/ 68 w 203"/>
                  <a:gd name="T115" fmla="*/ 10 h 226"/>
                  <a:gd name="T116" fmla="*/ 84 w 203"/>
                  <a:gd name="T117" fmla="*/ 7 h 226"/>
                  <a:gd name="T118" fmla="*/ 85 w 203"/>
                  <a:gd name="T119" fmla="*/ 4 h 226"/>
                  <a:gd name="T120" fmla="*/ 89 w 203"/>
                  <a:gd name="T121" fmla="*/ 3 h 226"/>
                  <a:gd name="T122" fmla="*/ 110 w 203"/>
                  <a:gd name="T12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3" h="226">
                    <a:moveTo>
                      <a:pt x="114" y="19"/>
                    </a:moveTo>
                    <a:lnTo>
                      <a:pt x="93" y="20"/>
                    </a:lnTo>
                    <a:lnTo>
                      <a:pt x="91" y="20"/>
                    </a:lnTo>
                    <a:lnTo>
                      <a:pt x="88" y="19"/>
                    </a:lnTo>
                    <a:lnTo>
                      <a:pt x="81" y="21"/>
                    </a:lnTo>
                    <a:lnTo>
                      <a:pt x="75" y="24"/>
                    </a:lnTo>
                    <a:lnTo>
                      <a:pt x="68" y="27"/>
                    </a:lnTo>
                    <a:lnTo>
                      <a:pt x="53" y="41"/>
                    </a:lnTo>
                    <a:lnTo>
                      <a:pt x="39" y="58"/>
                    </a:lnTo>
                    <a:lnTo>
                      <a:pt x="28" y="78"/>
                    </a:lnTo>
                    <a:lnTo>
                      <a:pt x="20" y="100"/>
                    </a:lnTo>
                    <a:lnTo>
                      <a:pt x="17" y="123"/>
                    </a:lnTo>
                    <a:lnTo>
                      <a:pt x="20" y="147"/>
                    </a:lnTo>
                    <a:lnTo>
                      <a:pt x="29" y="169"/>
                    </a:lnTo>
                    <a:lnTo>
                      <a:pt x="43" y="188"/>
                    </a:lnTo>
                    <a:lnTo>
                      <a:pt x="63" y="201"/>
                    </a:lnTo>
                    <a:lnTo>
                      <a:pt x="85" y="209"/>
                    </a:lnTo>
                    <a:lnTo>
                      <a:pt x="110" y="209"/>
                    </a:lnTo>
                    <a:lnTo>
                      <a:pt x="132" y="202"/>
                    </a:lnTo>
                    <a:lnTo>
                      <a:pt x="152" y="190"/>
                    </a:lnTo>
                    <a:lnTo>
                      <a:pt x="166" y="175"/>
                    </a:lnTo>
                    <a:lnTo>
                      <a:pt x="178" y="155"/>
                    </a:lnTo>
                    <a:lnTo>
                      <a:pt x="185" y="133"/>
                    </a:lnTo>
                    <a:lnTo>
                      <a:pt x="186" y="109"/>
                    </a:lnTo>
                    <a:lnTo>
                      <a:pt x="182" y="91"/>
                    </a:lnTo>
                    <a:lnTo>
                      <a:pt x="176" y="71"/>
                    </a:lnTo>
                    <a:lnTo>
                      <a:pt x="164" y="51"/>
                    </a:lnTo>
                    <a:lnTo>
                      <a:pt x="149" y="36"/>
                    </a:lnTo>
                    <a:lnTo>
                      <a:pt x="134" y="24"/>
                    </a:lnTo>
                    <a:lnTo>
                      <a:pt x="114" y="19"/>
                    </a:lnTo>
                    <a:close/>
                    <a:moveTo>
                      <a:pt x="110" y="0"/>
                    </a:moveTo>
                    <a:lnTo>
                      <a:pt x="131" y="4"/>
                    </a:lnTo>
                    <a:lnTo>
                      <a:pt x="149" y="14"/>
                    </a:lnTo>
                    <a:lnTo>
                      <a:pt x="166" y="27"/>
                    </a:lnTo>
                    <a:lnTo>
                      <a:pt x="179" y="44"/>
                    </a:lnTo>
                    <a:lnTo>
                      <a:pt x="191" y="63"/>
                    </a:lnTo>
                    <a:lnTo>
                      <a:pt x="199" y="83"/>
                    </a:lnTo>
                    <a:lnTo>
                      <a:pt x="203" y="104"/>
                    </a:lnTo>
                    <a:lnTo>
                      <a:pt x="203" y="127"/>
                    </a:lnTo>
                    <a:lnTo>
                      <a:pt x="198" y="151"/>
                    </a:lnTo>
                    <a:lnTo>
                      <a:pt x="189" y="173"/>
                    </a:lnTo>
                    <a:lnTo>
                      <a:pt x="174" y="192"/>
                    </a:lnTo>
                    <a:lnTo>
                      <a:pt x="157" y="207"/>
                    </a:lnTo>
                    <a:lnTo>
                      <a:pt x="136" y="219"/>
                    </a:lnTo>
                    <a:lnTo>
                      <a:pt x="113" y="226"/>
                    </a:lnTo>
                    <a:lnTo>
                      <a:pt x="87" y="226"/>
                    </a:lnTo>
                    <a:lnTo>
                      <a:pt x="63" y="219"/>
                    </a:lnTo>
                    <a:lnTo>
                      <a:pt x="42" y="207"/>
                    </a:lnTo>
                    <a:lnTo>
                      <a:pt x="25" y="192"/>
                    </a:lnTo>
                    <a:lnTo>
                      <a:pt x="12" y="172"/>
                    </a:lnTo>
                    <a:lnTo>
                      <a:pt x="3" y="148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5" y="67"/>
                    </a:lnTo>
                    <a:lnTo>
                      <a:pt x="30" y="42"/>
                    </a:lnTo>
                    <a:lnTo>
                      <a:pt x="41" y="31"/>
                    </a:lnTo>
                    <a:lnTo>
                      <a:pt x="54" y="19"/>
                    </a:lnTo>
                    <a:lnTo>
                      <a:pt x="68" y="10"/>
                    </a:lnTo>
                    <a:lnTo>
                      <a:pt x="84" y="7"/>
                    </a:lnTo>
                    <a:lnTo>
                      <a:pt x="85" y="4"/>
                    </a:lnTo>
                    <a:lnTo>
                      <a:pt x="89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64"/>
              <p:cNvSpPr>
                <a:spLocks noEditPoints="1"/>
              </p:cNvSpPr>
              <p:nvPr/>
            </p:nvSpPr>
            <p:spPr bwMode="auto">
              <a:xfrm>
                <a:off x="3794126" y="6221413"/>
                <a:ext cx="461963" cy="455613"/>
              </a:xfrm>
              <a:custGeom>
                <a:avLst/>
                <a:gdLst>
                  <a:gd name="T0" fmla="*/ 136 w 291"/>
                  <a:gd name="T1" fmla="*/ 24 h 287"/>
                  <a:gd name="T2" fmla="*/ 91 w 291"/>
                  <a:gd name="T3" fmla="*/ 40 h 287"/>
                  <a:gd name="T4" fmla="*/ 53 w 291"/>
                  <a:gd name="T5" fmla="*/ 67 h 287"/>
                  <a:gd name="T6" fmla="*/ 28 w 291"/>
                  <a:gd name="T7" fmla="*/ 110 h 287"/>
                  <a:gd name="T8" fmla="*/ 20 w 291"/>
                  <a:gd name="T9" fmla="*/ 155 h 287"/>
                  <a:gd name="T10" fmla="*/ 25 w 291"/>
                  <a:gd name="T11" fmla="*/ 199 h 287"/>
                  <a:gd name="T12" fmla="*/ 45 w 291"/>
                  <a:gd name="T13" fmla="*/ 233 h 287"/>
                  <a:gd name="T14" fmla="*/ 76 w 291"/>
                  <a:gd name="T15" fmla="*/ 254 h 287"/>
                  <a:gd name="T16" fmla="*/ 113 w 291"/>
                  <a:gd name="T17" fmla="*/ 266 h 287"/>
                  <a:gd name="T18" fmla="*/ 163 w 291"/>
                  <a:gd name="T19" fmla="*/ 266 h 287"/>
                  <a:gd name="T20" fmla="*/ 208 w 291"/>
                  <a:gd name="T21" fmla="*/ 252 h 287"/>
                  <a:gd name="T22" fmla="*/ 245 w 291"/>
                  <a:gd name="T23" fmla="*/ 220 h 287"/>
                  <a:gd name="T24" fmla="*/ 267 w 291"/>
                  <a:gd name="T25" fmla="*/ 176 h 287"/>
                  <a:gd name="T26" fmla="*/ 271 w 291"/>
                  <a:gd name="T27" fmla="*/ 138 h 287"/>
                  <a:gd name="T28" fmla="*/ 267 w 291"/>
                  <a:gd name="T29" fmla="*/ 96 h 287"/>
                  <a:gd name="T30" fmla="*/ 253 w 291"/>
                  <a:gd name="T31" fmla="*/ 58 h 287"/>
                  <a:gd name="T32" fmla="*/ 228 w 291"/>
                  <a:gd name="T33" fmla="*/ 29 h 287"/>
                  <a:gd name="T34" fmla="*/ 193 w 291"/>
                  <a:gd name="T35" fmla="*/ 19 h 287"/>
                  <a:gd name="T36" fmla="*/ 166 w 291"/>
                  <a:gd name="T37" fmla="*/ 21 h 287"/>
                  <a:gd name="T38" fmla="*/ 160 w 291"/>
                  <a:gd name="T39" fmla="*/ 17 h 287"/>
                  <a:gd name="T40" fmla="*/ 212 w 291"/>
                  <a:gd name="T41" fmla="*/ 3 h 287"/>
                  <a:gd name="T42" fmla="*/ 248 w 291"/>
                  <a:gd name="T43" fmla="*/ 24 h 287"/>
                  <a:gd name="T44" fmla="*/ 274 w 291"/>
                  <a:gd name="T45" fmla="*/ 59 h 287"/>
                  <a:gd name="T46" fmla="*/ 288 w 291"/>
                  <a:gd name="T47" fmla="*/ 101 h 287"/>
                  <a:gd name="T48" fmla="*/ 291 w 291"/>
                  <a:gd name="T49" fmla="*/ 151 h 287"/>
                  <a:gd name="T50" fmla="*/ 278 w 291"/>
                  <a:gd name="T51" fmla="*/ 202 h 287"/>
                  <a:gd name="T52" fmla="*/ 249 w 291"/>
                  <a:gd name="T53" fmla="*/ 245 h 287"/>
                  <a:gd name="T54" fmla="*/ 204 w 291"/>
                  <a:gd name="T55" fmla="*/ 274 h 287"/>
                  <a:gd name="T56" fmla="*/ 147 w 291"/>
                  <a:gd name="T57" fmla="*/ 287 h 287"/>
                  <a:gd name="T58" fmla="*/ 88 w 291"/>
                  <a:gd name="T59" fmla="*/ 279 h 287"/>
                  <a:gd name="T60" fmla="*/ 37 w 291"/>
                  <a:gd name="T61" fmla="*/ 252 h 287"/>
                  <a:gd name="T62" fmla="*/ 11 w 291"/>
                  <a:gd name="T63" fmla="*/ 214 h 287"/>
                  <a:gd name="T64" fmla="*/ 0 w 291"/>
                  <a:gd name="T65" fmla="*/ 165 h 287"/>
                  <a:gd name="T66" fmla="*/ 7 w 291"/>
                  <a:gd name="T67" fmla="*/ 116 h 287"/>
                  <a:gd name="T68" fmla="*/ 24 w 291"/>
                  <a:gd name="T69" fmla="*/ 72 h 287"/>
                  <a:gd name="T70" fmla="*/ 62 w 291"/>
                  <a:gd name="T71" fmla="*/ 33 h 287"/>
                  <a:gd name="T72" fmla="*/ 113 w 291"/>
                  <a:gd name="T73" fmla="*/ 10 h 287"/>
                  <a:gd name="T74" fmla="*/ 166 w 291"/>
                  <a:gd name="T75" fmla="*/ 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91" h="287">
                    <a:moveTo>
                      <a:pt x="160" y="17"/>
                    </a:moveTo>
                    <a:lnTo>
                      <a:pt x="136" y="24"/>
                    </a:lnTo>
                    <a:lnTo>
                      <a:pt x="113" y="31"/>
                    </a:lnTo>
                    <a:lnTo>
                      <a:pt x="91" y="40"/>
                    </a:lnTo>
                    <a:lnTo>
                      <a:pt x="70" y="51"/>
                    </a:lnTo>
                    <a:lnTo>
                      <a:pt x="53" y="67"/>
                    </a:lnTo>
                    <a:lnTo>
                      <a:pt x="38" y="87"/>
                    </a:lnTo>
                    <a:lnTo>
                      <a:pt x="28" y="110"/>
                    </a:lnTo>
                    <a:lnTo>
                      <a:pt x="23" y="131"/>
                    </a:lnTo>
                    <a:lnTo>
                      <a:pt x="20" y="155"/>
                    </a:lnTo>
                    <a:lnTo>
                      <a:pt x="21" y="177"/>
                    </a:lnTo>
                    <a:lnTo>
                      <a:pt x="25" y="199"/>
                    </a:lnTo>
                    <a:lnTo>
                      <a:pt x="33" y="219"/>
                    </a:lnTo>
                    <a:lnTo>
                      <a:pt x="45" y="233"/>
                    </a:lnTo>
                    <a:lnTo>
                      <a:pt x="59" y="245"/>
                    </a:lnTo>
                    <a:lnTo>
                      <a:pt x="76" y="254"/>
                    </a:lnTo>
                    <a:lnTo>
                      <a:pt x="94" y="261"/>
                    </a:lnTo>
                    <a:lnTo>
                      <a:pt x="113" y="266"/>
                    </a:lnTo>
                    <a:lnTo>
                      <a:pt x="138" y="267"/>
                    </a:lnTo>
                    <a:lnTo>
                      <a:pt x="163" y="266"/>
                    </a:lnTo>
                    <a:lnTo>
                      <a:pt x="186" y="261"/>
                    </a:lnTo>
                    <a:lnTo>
                      <a:pt x="208" y="252"/>
                    </a:lnTo>
                    <a:lnTo>
                      <a:pt x="229" y="237"/>
                    </a:lnTo>
                    <a:lnTo>
                      <a:pt x="245" y="220"/>
                    </a:lnTo>
                    <a:lnTo>
                      <a:pt x="258" y="199"/>
                    </a:lnTo>
                    <a:lnTo>
                      <a:pt x="267" y="176"/>
                    </a:lnTo>
                    <a:lnTo>
                      <a:pt x="270" y="158"/>
                    </a:lnTo>
                    <a:lnTo>
                      <a:pt x="271" y="138"/>
                    </a:lnTo>
                    <a:lnTo>
                      <a:pt x="270" y="117"/>
                    </a:lnTo>
                    <a:lnTo>
                      <a:pt x="267" y="96"/>
                    </a:lnTo>
                    <a:lnTo>
                      <a:pt x="261" y="76"/>
                    </a:lnTo>
                    <a:lnTo>
                      <a:pt x="253" y="58"/>
                    </a:lnTo>
                    <a:lnTo>
                      <a:pt x="241" y="42"/>
                    </a:lnTo>
                    <a:lnTo>
                      <a:pt x="228" y="29"/>
                    </a:lnTo>
                    <a:lnTo>
                      <a:pt x="211" y="21"/>
                    </a:lnTo>
                    <a:lnTo>
                      <a:pt x="193" y="19"/>
                    </a:lnTo>
                    <a:lnTo>
                      <a:pt x="170" y="21"/>
                    </a:lnTo>
                    <a:lnTo>
                      <a:pt x="166" y="21"/>
                    </a:lnTo>
                    <a:lnTo>
                      <a:pt x="163" y="20"/>
                    </a:lnTo>
                    <a:lnTo>
                      <a:pt x="160" y="17"/>
                    </a:lnTo>
                    <a:close/>
                    <a:moveTo>
                      <a:pt x="190" y="0"/>
                    </a:moveTo>
                    <a:lnTo>
                      <a:pt x="212" y="3"/>
                    </a:lnTo>
                    <a:lnTo>
                      <a:pt x="231" y="12"/>
                    </a:lnTo>
                    <a:lnTo>
                      <a:pt x="248" y="24"/>
                    </a:lnTo>
                    <a:lnTo>
                      <a:pt x="262" y="41"/>
                    </a:lnTo>
                    <a:lnTo>
                      <a:pt x="274" y="59"/>
                    </a:lnTo>
                    <a:lnTo>
                      <a:pt x="283" y="80"/>
                    </a:lnTo>
                    <a:lnTo>
                      <a:pt x="288" y="101"/>
                    </a:lnTo>
                    <a:lnTo>
                      <a:pt x="291" y="123"/>
                    </a:lnTo>
                    <a:lnTo>
                      <a:pt x="291" y="151"/>
                    </a:lnTo>
                    <a:lnTo>
                      <a:pt x="286" y="177"/>
                    </a:lnTo>
                    <a:lnTo>
                      <a:pt x="278" y="202"/>
                    </a:lnTo>
                    <a:lnTo>
                      <a:pt x="266" y="226"/>
                    </a:lnTo>
                    <a:lnTo>
                      <a:pt x="249" y="245"/>
                    </a:lnTo>
                    <a:lnTo>
                      <a:pt x="229" y="262"/>
                    </a:lnTo>
                    <a:lnTo>
                      <a:pt x="204" y="274"/>
                    </a:lnTo>
                    <a:lnTo>
                      <a:pt x="177" y="283"/>
                    </a:lnTo>
                    <a:lnTo>
                      <a:pt x="147" y="287"/>
                    </a:lnTo>
                    <a:lnTo>
                      <a:pt x="118" y="286"/>
                    </a:lnTo>
                    <a:lnTo>
                      <a:pt x="88" y="279"/>
                    </a:lnTo>
                    <a:lnTo>
                      <a:pt x="62" y="269"/>
                    </a:lnTo>
                    <a:lnTo>
                      <a:pt x="37" y="252"/>
                    </a:lnTo>
                    <a:lnTo>
                      <a:pt x="21" y="235"/>
                    </a:lnTo>
                    <a:lnTo>
                      <a:pt x="11" y="214"/>
                    </a:lnTo>
                    <a:lnTo>
                      <a:pt x="4" y="190"/>
                    </a:lnTo>
                    <a:lnTo>
                      <a:pt x="0" y="165"/>
                    </a:lnTo>
                    <a:lnTo>
                      <a:pt x="2" y="140"/>
                    </a:lnTo>
                    <a:lnTo>
                      <a:pt x="7" y="116"/>
                    </a:lnTo>
                    <a:lnTo>
                      <a:pt x="13" y="92"/>
                    </a:lnTo>
                    <a:lnTo>
                      <a:pt x="24" y="72"/>
                    </a:lnTo>
                    <a:lnTo>
                      <a:pt x="41" y="51"/>
                    </a:lnTo>
                    <a:lnTo>
                      <a:pt x="62" y="33"/>
                    </a:lnTo>
                    <a:lnTo>
                      <a:pt x="87" y="20"/>
                    </a:lnTo>
                    <a:lnTo>
                      <a:pt x="113" y="10"/>
                    </a:lnTo>
                    <a:lnTo>
                      <a:pt x="140" y="4"/>
                    </a:lnTo>
                    <a:lnTo>
                      <a:pt x="166" y="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65"/>
              <p:cNvSpPr>
                <a:spLocks noEditPoints="1"/>
              </p:cNvSpPr>
              <p:nvPr/>
            </p:nvSpPr>
            <p:spPr bwMode="auto">
              <a:xfrm>
                <a:off x="3987801" y="6416675"/>
                <a:ext cx="82550" cy="85725"/>
              </a:xfrm>
              <a:custGeom>
                <a:avLst/>
                <a:gdLst>
                  <a:gd name="T0" fmla="*/ 22 w 52"/>
                  <a:gd name="T1" fmla="*/ 16 h 54"/>
                  <a:gd name="T2" fmla="*/ 18 w 52"/>
                  <a:gd name="T3" fmla="*/ 17 h 54"/>
                  <a:gd name="T4" fmla="*/ 16 w 52"/>
                  <a:gd name="T5" fmla="*/ 21 h 54"/>
                  <a:gd name="T6" fmla="*/ 14 w 52"/>
                  <a:gd name="T7" fmla="*/ 25 h 54"/>
                  <a:gd name="T8" fmla="*/ 14 w 52"/>
                  <a:gd name="T9" fmla="*/ 29 h 54"/>
                  <a:gd name="T10" fmla="*/ 16 w 52"/>
                  <a:gd name="T11" fmla="*/ 35 h 54"/>
                  <a:gd name="T12" fmla="*/ 18 w 52"/>
                  <a:gd name="T13" fmla="*/ 37 h 54"/>
                  <a:gd name="T14" fmla="*/ 21 w 52"/>
                  <a:gd name="T15" fmla="*/ 38 h 54"/>
                  <a:gd name="T16" fmla="*/ 24 w 52"/>
                  <a:gd name="T17" fmla="*/ 40 h 54"/>
                  <a:gd name="T18" fmla="*/ 27 w 52"/>
                  <a:gd name="T19" fmla="*/ 38 h 54"/>
                  <a:gd name="T20" fmla="*/ 30 w 52"/>
                  <a:gd name="T21" fmla="*/ 38 h 54"/>
                  <a:gd name="T22" fmla="*/ 33 w 52"/>
                  <a:gd name="T23" fmla="*/ 36 h 54"/>
                  <a:gd name="T24" fmla="*/ 35 w 52"/>
                  <a:gd name="T25" fmla="*/ 33 h 54"/>
                  <a:gd name="T26" fmla="*/ 37 w 52"/>
                  <a:gd name="T27" fmla="*/ 29 h 54"/>
                  <a:gd name="T28" fmla="*/ 37 w 52"/>
                  <a:gd name="T29" fmla="*/ 25 h 54"/>
                  <a:gd name="T30" fmla="*/ 35 w 52"/>
                  <a:gd name="T31" fmla="*/ 21 h 54"/>
                  <a:gd name="T32" fmla="*/ 33 w 52"/>
                  <a:gd name="T33" fmla="*/ 19 h 54"/>
                  <a:gd name="T34" fmla="*/ 29 w 52"/>
                  <a:gd name="T35" fmla="*/ 17 h 54"/>
                  <a:gd name="T36" fmla="*/ 26 w 52"/>
                  <a:gd name="T37" fmla="*/ 16 h 54"/>
                  <a:gd name="T38" fmla="*/ 22 w 52"/>
                  <a:gd name="T39" fmla="*/ 16 h 54"/>
                  <a:gd name="T40" fmla="*/ 22 w 52"/>
                  <a:gd name="T41" fmla="*/ 0 h 54"/>
                  <a:gd name="T42" fmla="*/ 31 w 52"/>
                  <a:gd name="T43" fmla="*/ 2 h 54"/>
                  <a:gd name="T44" fmla="*/ 39 w 52"/>
                  <a:gd name="T45" fmla="*/ 4 h 54"/>
                  <a:gd name="T46" fmla="*/ 44 w 52"/>
                  <a:gd name="T47" fmla="*/ 8 h 54"/>
                  <a:gd name="T48" fmla="*/ 51 w 52"/>
                  <a:gd name="T49" fmla="*/ 19 h 54"/>
                  <a:gd name="T50" fmla="*/ 52 w 52"/>
                  <a:gd name="T51" fmla="*/ 29 h 54"/>
                  <a:gd name="T52" fmla="*/ 50 w 52"/>
                  <a:gd name="T53" fmla="*/ 40 h 54"/>
                  <a:gd name="T54" fmla="*/ 41 w 52"/>
                  <a:gd name="T55" fmla="*/ 49 h 54"/>
                  <a:gd name="T56" fmla="*/ 30 w 52"/>
                  <a:gd name="T57" fmla="*/ 54 h 54"/>
                  <a:gd name="T58" fmla="*/ 18 w 52"/>
                  <a:gd name="T59" fmla="*/ 54 h 54"/>
                  <a:gd name="T60" fmla="*/ 9 w 52"/>
                  <a:gd name="T61" fmla="*/ 49 h 54"/>
                  <a:gd name="T62" fmla="*/ 3 w 52"/>
                  <a:gd name="T63" fmla="*/ 40 h 54"/>
                  <a:gd name="T64" fmla="*/ 0 w 52"/>
                  <a:gd name="T65" fmla="*/ 31 h 54"/>
                  <a:gd name="T66" fmla="*/ 1 w 52"/>
                  <a:gd name="T67" fmla="*/ 21 h 54"/>
                  <a:gd name="T68" fmla="*/ 6 w 52"/>
                  <a:gd name="T69" fmla="*/ 14 h 54"/>
                  <a:gd name="T70" fmla="*/ 6 w 52"/>
                  <a:gd name="T71" fmla="*/ 12 h 54"/>
                  <a:gd name="T72" fmla="*/ 9 w 52"/>
                  <a:gd name="T73" fmla="*/ 6 h 54"/>
                  <a:gd name="T74" fmla="*/ 14 w 52"/>
                  <a:gd name="T75" fmla="*/ 2 h 54"/>
                  <a:gd name="T76" fmla="*/ 22 w 52"/>
                  <a:gd name="T7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" h="54">
                    <a:moveTo>
                      <a:pt x="22" y="16"/>
                    </a:moveTo>
                    <a:lnTo>
                      <a:pt x="18" y="17"/>
                    </a:lnTo>
                    <a:lnTo>
                      <a:pt x="16" y="21"/>
                    </a:lnTo>
                    <a:lnTo>
                      <a:pt x="14" y="25"/>
                    </a:lnTo>
                    <a:lnTo>
                      <a:pt x="14" y="29"/>
                    </a:lnTo>
                    <a:lnTo>
                      <a:pt x="16" y="35"/>
                    </a:lnTo>
                    <a:lnTo>
                      <a:pt x="18" y="37"/>
                    </a:lnTo>
                    <a:lnTo>
                      <a:pt x="21" y="38"/>
                    </a:lnTo>
                    <a:lnTo>
                      <a:pt x="24" y="40"/>
                    </a:lnTo>
                    <a:lnTo>
                      <a:pt x="27" y="38"/>
                    </a:lnTo>
                    <a:lnTo>
                      <a:pt x="30" y="38"/>
                    </a:lnTo>
                    <a:lnTo>
                      <a:pt x="33" y="36"/>
                    </a:lnTo>
                    <a:lnTo>
                      <a:pt x="35" y="33"/>
                    </a:lnTo>
                    <a:lnTo>
                      <a:pt x="37" y="29"/>
                    </a:lnTo>
                    <a:lnTo>
                      <a:pt x="37" y="25"/>
                    </a:lnTo>
                    <a:lnTo>
                      <a:pt x="35" y="21"/>
                    </a:lnTo>
                    <a:lnTo>
                      <a:pt x="33" y="19"/>
                    </a:lnTo>
                    <a:lnTo>
                      <a:pt x="29" y="17"/>
                    </a:lnTo>
                    <a:lnTo>
                      <a:pt x="26" y="16"/>
                    </a:lnTo>
                    <a:lnTo>
                      <a:pt x="22" y="16"/>
                    </a:lnTo>
                    <a:close/>
                    <a:moveTo>
                      <a:pt x="22" y="0"/>
                    </a:moveTo>
                    <a:lnTo>
                      <a:pt x="31" y="2"/>
                    </a:lnTo>
                    <a:lnTo>
                      <a:pt x="39" y="4"/>
                    </a:lnTo>
                    <a:lnTo>
                      <a:pt x="44" y="8"/>
                    </a:lnTo>
                    <a:lnTo>
                      <a:pt x="51" y="19"/>
                    </a:lnTo>
                    <a:lnTo>
                      <a:pt x="52" y="29"/>
                    </a:lnTo>
                    <a:lnTo>
                      <a:pt x="50" y="40"/>
                    </a:lnTo>
                    <a:lnTo>
                      <a:pt x="41" y="49"/>
                    </a:lnTo>
                    <a:lnTo>
                      <a:pt x="30" y="54"/>
                    </a:lnTo>
                    <a:lnTo>
                      <a:pt x="18" y="54"/>
                    </a:lnTo>
                    <a:lnTo>
                      <a:pt x="9" y="49"/>
                    </a:lnTo>
                    <a:lnTo>
                      <a:pt x="3" y="40"/>
                    </a:lnTo>
                    <a:lnTo>
                      <a:pt x="0" y="31"/>
                    </a:lnTo>
                    <a:lnTo>
                      <a:pt x="1" y="21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9" y="6"/>
                    </a:lnTo>
                    <a:lnTo>
                      <a:pt x="14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66"/>
              <p:cNvSpPr>
                <a:spLocks noEditPoints="1"/>
              </p:cNvSpPr>
              <p:nvPr/>
            </p:nvSpPr>
            <p:spPr bwMode="auto">
              <a:xfrm>
                <a:off x="3949701" y="6372225"/>
                <a:ext cx="174625" cy="192088"/>
              </a:xfrm>
              <a:custGeom>
                <a:avLst/>
                <a:gdLst>
                  <a:gd name="T0" fmla="*/ 44 w 110"/>
                  <a:gd name="T1" fmla="*/ 14 h 121"/>
                  <a:gd name="T2" fmla="*/ 34 w 110"/>
                  <a:gd name="T3" fmla="*/ 22 h 121"/>
                  <a:gd name="T4" fmla="*/ 27 w 110"/>
                  <a:gd name="T5" fmla="*/ 34 h 121"/>
                  <a:gd name="T6" fmla="*/ 20 w 110"/>
                  <a:gd name="T7" fmla="*/ 48 h 121"/>
                  <a:gd name="T8" fmla="*/ 17 w 110"/>
                  <a:gd name="T9" fmla="*/ 61 h 121"/>
                  <a:gd name="T10" fmla="*/ 17 w 110"/>
                  <a:gd name="T11" fmla="*/ 76 h 121"/>
                  <a:gd name="T12" fmla="*/ 21 w 110"/>
                  <a:gd name="T13" fmla="*/ 89 h 121"/>
                  <a:gd name="T14" fmla="*/ 28 w 110"/>
                  <a:gd name="T15" fmla="*/ 98 h 121"/>
                  <a:gd name="T16" fmla="*/ 38 w 110"/>
                  <a:gd name="T17" fmla="*/ 104 h 121"/>
                  <a:gd name="T18" fmla="*/ 53 w 110"/>
                  <a:gd name="T19" fmla="*/ 106 h 121"/>
                  <a:gd name="T20" fmla="*/ 70 w 110"/>
                  <a:gd name="T21" fmla="*/ 102 h 121"/>
                  <a:gd name="T22" fmla="*/ 82 w 110"/>
                  <a:gd name="T23" fmla="*/ 93 h 121"/>
                  <a:gd name="T24" fmla="*/ 88 w 110"/>
                  <a:gd name="T25" fmla="*/ 81 h 121"/>
                  <a:gd name="T26" fmla="*/ 92 w 110"/>
                  <a:gd name="T27" fmla="*/ 68 h 121"/>
                  <a:gd name="T28" fmla="*/ 91 w 110"/>
                  <a:gd name="T29" fmla="*/ 53 h 121"/>
                  <a:gd name="T30" fmla="*/ 85 w 110"/>
                  <a:gd name="T31" fmla="*/ 40 h 121"/>
                  <a:gd name="T32" fmla="*/ 78 w 110"/>
                  <a:gd name="T33" fmla="*/ 28 h 121"/>
                  <a:gd name="T34" fmla="*/ 65 w 110"/>
                  <a:gd name="T35" fmla="*/ 21 h 121"/>
                  <a:gd name="T36" fmla="*/ 49 w 110"/>
                  <a:gd name="T37" fmla="*/ 15 h 121"/>
                  <a:gd name="T38" fmla="*/ 46 w 110"/>
                  <a:gd name="T39" fmla="*/ 15 h 121"/>
                  <a:gd name="T40" fmla="*/ 44 w 110"/>
                  <a:gd name="T41" fmla="*/ 14 h 121"/>
                  <a:gd name="T42" fmla="*/ 49 w 110"/>
                  <a:gd name="T43" fmla="*/ 0 h 121"/>
                  <a:gd name="T44" fmla="*/ 67 w 110"/>
                  <a:gd name="T45" fmla="*/ 4 h 121"/>
                  <a:gd name="T46" fmla="*/ 84 w 110"/>
                  <a:gd name="T47" fmla="*/ 11 h 121"/>
                  <a:gd name="T48" fmla="*/ 97 w 110"/>
                  <a:gd name="T49" fmla="*/ 25 h 121"/>
                  <a:gd name="T50" fmla="*/ 106 w 110"/>
                  <a:gd name="T51" fmla="*/ 40 h 121"/>
                  <a:gd name="T52" fmla="*/ 110 w 110"/>
                  <a:gd name="T53" fmla="*/ 59 h 121"/>
                  <a:gd name="T54" fmla="*/ 108 w 110"/>
                  <a:gd name="T55" fmla="*/ 77 h 121"/>
                  <a:gd name="T56" fmla="*/ 100 w 110"/>
                  <a:gd name="T57" fmla="*/ 94 h 121"/>
                  <a:gd name="T58" fmla="*/ 88 w 110"/>
                  <a:gd name="T59" fmla="*/ 107 h 121"/>
                  <a:gd name="T60" fmla="*/ 74 w 110"/>
                  <a:gd name="T61" fmla="*/ 117 h 121"/>
                  <a:gd name="T62" fmla="*/ 55 w 110"/>
                  <a:gd name="T63" fmla="*/ 121 h 121"/>
                  <a:gd name="T64" fmla="*/ 37 w 110"/>
                  <a:gd name="T65" fmla="*/ 120 h 121"/>
                  <a:gd name="T66" fmla="*/ 23 w 110"/>
                  <a:gd name="T67" fmla="*/ 114 h 121"/>
                  <a:gd name="T68" fmla="*/ 10 w 110"/>
                  <a:gd name="T69" fmla="*/ 103 h 121"/>
                  <a:gd name="T70" fmla="*/ 3 w 110"/>
                  <a:gd name="T71" fmla="*/ 87 h 121"/>
                  <a:gd name="T72" fmla="*/ 0 w 110"/>
                  <a:gd name="T73" fmla="*/ 69 h 121"/>
                  <a:gd name="T74" fmla="*/ 2 w 110"/>
                  <a:gd name="T75" fmla="*/ 56 h 121"/>
                  <a:gd name="T76" fmla="*/ 6 w 110"/>
                  <a:gd name="T77" fmla="*/ 42 h 121"/>
                  <a:gd name="T78" fmla="*/ 11 w 110"/>
                  <a:gd name="T79" fmla="*/ 28 h 121"/>
                  <a:gd name="T80" fmla="*/ 19 w 110"/>
                  <a:gd name="T81" fmla="*/ 17 h 121"/>
                  <a:gd name="T82" fmla="*/ 29 w 110"/>
                  <a:gd name="T83" fmla="*/ 8 h 121"/>
                  <a:gd name="T84" fmla="*/ 42 w 110"/>
                  <a:gd name="T85" fmla="*/ 4 h 121"/>
                  <a:gd name="T86" fmla="*/ 44 w 110"/>
                  <a:gd name="T87" fmla="*/ 1 h 121"/>
                  <a:gd name="T88" fmla="*/ 46 w 110"/>
                  <a:gd name="T89" fmla="*/ 0 h 121"/>
                  <a:gd name="T90" fmla="*/ 49 w 110"/>
                  <a:gd name="T9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0" h="121">
                    <a:moveTo>
                      <a:pt x="44" y="14"/>
                    </a:moveTo>
                    <a:lnTo>
                      <a:pt x="34" y="22"/>
                    </a:lnTo>
                    <a:lnTo>
                      <a:pt x="27" y="34"/>
                    </a:lnTo>
                    <a:lnTo>
                      <a:pt x="20" y="48"/>
                    </a:lnTo>
                    <a:lnTo>
                      <a:pt x="17" y="61"/>
                    </a:lnTo>
                    <a:lnTo>
                      <a:pt x="17" y="76"/>
                    </a:lnTo>
                    <a:lnTo>
                      <a:pt x="21" y="89"/>
                    </a:lnTo>
                    <a:lnTo>
                      <a:pt x="28" y="98"/>
                    </a:lnTo>
                    <a:lnTo>
                      <a:pt x="38" y="104"/>
                    </a:lnTo>
                    <a:lnTo>
                      <a:pt x="53" y="106"/>
                    </a:lnTo>
                    <a:lnTo>
                      <a:pt x="70" y="102"/>
                    </a:lnTo>
                    <a:lnTo>
                      <a:pt x="82" y="93"/>
                    </a:lnTo>
                    <a:lnTo>
                      <a:pt x="88" y="81"/>
                    </a:lnTo>
                    <a:lnTo>
                      <a:pt x="92" y="68"/>
                    </a:lnTo>
                    <a:lnTo>
                      <a:pt x="91" y="53"/>
                    </a:lnTo>
                    <a:lnTo>
                      <a:pt x="85" y="40"/>
                    </a:lnTo>
                    <a:lnTo>
                      <a:pt x="78" y="28"/>
                    </a:lnTo>
                    <a:lnTo>
                      <a:pt x="65" y="21"/>
                    </a:lnTo>
                    <a:lnTo>
                      <a:pt x="49" y="15"/>
                    </a:lnTo>
                    <a:lnTo>
                      <a:pt x="46" y="15"/>
                    </a:lnTo>
                    <a:lnTo>
                      <a:pt x="44" y="14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4" y="11"/>
                    </a:lnTo>
                    <a:lnTo>
                      <a:pt x="97" y="25"/>
                    </a:lnTo>
                    <a:lnTo>
                      <a:pt x="106" y="40"/>
                    </a:lnTo>
                    <a:lnTo>
                      <a:pt x="110" y="59"/>
                    </a:lnTo>
                    <a:lnTo>
                      <a:pt x="108" y="77"/>
                    </a:lnTo>
                    <a:lnTo>
                      <a:pt x="100" y="94"/>
                    </a:lnTo>
                    <a:lnTo>
                      <a:pt x="88" y="107"/>
                    </a:lnTo>
                    <a:lnTo>
                      <a:pt x="74" y="117"/>
                    </a:lnTo>
                    <a:lnTo>
                      <a:pt x="55" y="121"/>
                    </a:lnTo>
                    <a:lnTo>
                      <a:pt x="37" y="120"/>
                    </a:lnTo>
                    <a:lnTo>
                      <a:pt x="23" y="114"/>
                    </a:lnTo>
                    <a:lnTo>
                      <a:pt x="10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2" y="56"/>
                    </a:lnTo>
                    <a:lnTo>
                      <a:pt x="6" y="42"/>
                    </a:lnTo>
                    <a:lnTo>
                      <a:pt x="11" y="28"/>
                    </a:lnTo>
                    <a:lnTo>
                      <a:pt x="19" y="17"/>
                    </a:lnTo>
                    <a:lnTo>
                      <a:pt x="29" y="8"/>
                    </a:lnTo>
                    <a:lnTo>
                      <a:pt x="42" y="4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67"/>
              <p:cNvSpPr>
                <a:spLocks noEditPoints="1"/>
              </p:cNvSpPr>
              <p:nvPr/>
            </p:nvSpPr>
            <p:spPr bwMode="auto">
              <a:xfrm>
                <a:off x="4016376" y="6099175"/>
                <a:ext cx="93663" cy="92075"/>
              </a:xfrm>
              <a:custGeom>
                <a:avLst/>
                <a:gdLst>
                  <a:gd name="T0" fmla="*/ 25 w 59"/>
                  <a:gd name="T1" fmla="*/ 11 h 58"/>
                  <a:gd name="T2" fmla="*/ 24 w 59"/>
                  <a:gd name="T3" fmla="*/ 13 h 58"/>
                  <a:gd name="T4" fmla="*/ 21 w 59"/>
                  <a:gd name="T5" fmla="*/ 16 h 58"/>
                  <a:gd name="T6" fmla="*/ 19 w 59"/>
                  <a:gd name="T7" fmla="*/ 19 h 58"/>
                  <a:gd name="T8" fmla="*/ 17 w 59"/>
                  <a:gd name="T9" fmla="*/ 22 h 58"/>
                  <a:gd name="T10" fmla="*/ 16 w 59"/>
                  <a:gd name="T11" fmla="*/ 25 h 58"/>
                  <a:gd name="T12" fmla="*/ 16 w 59"/>
                  <a:gd name="T13" fmla="*/ 29 h 58"/>
                  <a:gd name="T14" fmla="*/ 17 w 59"/>
                  <a:gd name="T15" fmla="*/ 33 h 58"/>
                  <a:gd name="T16" fmla="*/ 19 w 59"/>
                  <a:gd name="T17" fmla="*/ 37 h 58"/>
                  <a:gd name="T18" fmla="*/ 21 w 59"/>
                  <a:gd name="T19" fmla="*/ 39 h 58"/>
                  <a:gd name="T20" fmla="*/ 25 w 59"/>
                  <a:gd name="T21" fmla="*/ 42 h 58"/>
                  <a:gd name="T22" fmla="*/ 29 w 59"/>
                  <a:gd name="T23" fmla="*/ 42 h 58"/>
                  <a:gd name="T24" fmla="*/ 33 w 59"/>
                  <a:gd name="T25" fmla="*/ 41 h 58"/>
                  <a:gd name="T26" fmla="*/ 37 w 59"/>
                  <a:gd name="T27" fmla="*/ 39 h 58"/>
                  <a:gd name="T28" fmla="*/ 40 w 59"/>
                  <a:gd name="T29" fmla="*/ 37 h 58"/>
                  <a:gd name="T30" fmla="*/ 42 w 59"/>
                  <a:gd name="T31" fmla="*/ 34 h 58"/>
                  <a:gd name="T32" fmla="*/ 43 w 59"/>
                  <a:gd name="T33" fmla="*/ 30 h 58"/>
                  <a:gd name="T34" fmla="*/ 43 w 59"/>
                  <a:gd name="T35" fmla="*/ 26 h 58"/>
                  <a:gd name="T36" fmla="*/ 42 w 59"/>
                  <a:gd name="T37" fmla="*/ 22 h 58"/>
                  <a:gd name="T38" fmla="*/ 40 w 59"/>
                  <a:gd name="T39" fmla="*/ 17 h 58"/>
                  <a:gd name="T40" fmla="*/ 34 w 59"/>
                  <a:gd name="T41" fmla="*/ 15 h 58"/>
                  <a:gd name="T42" fmla="*/ 30 w 59"/>
                  <a:gd name="T43" fmla="*/ 12 h 58"/>
                  <a:gd name="T44" fmla="*/ 25 w 59"/>
                  <a:gd name="T45" fmla="*/ 11 h 58"/>
                  <a:gd name="T46" fmla="*/ 34 w 59"/>
                  <a:gd name="T47" fmla="*/ 0 h 58"/>
                  <a:gd name="T48" fmla="*/ 46 w 59"/>
                  <a:gd name="T49" fmla="*/ 4 h 58"/>
                  <a:gd name="T50" fmla="*/ 55 w 59"/>
                  <a:gd name="T51" fmla="*/ 13 h 58"/>
                  <a:gd name="T52" fmla="*/ 59 w 59"/>
                  <a:gd name="T53" fmla="*/ 25 h 58"/>
                  <a:gd name="T54" fmla="*/ 59 w 59"/>
                  <a:gd name="T55" fmla="*/ 36 h 58"/>
                  <a:gd name="T56" fmla="*/ 54 w 59"/>
                  <a:gd name="T57" fmla="*/ 46 h 58"/>
                  <a:gd name="T58" fmla="*/ 45 w 59"/>
                  <a:gd name="T59" fmla="*/ 54 h 58"/>
                  <a:gd name="T60" fmla="*/ 34 w 59"/>
                  <a:gd name="T61" fmla="*/ 58 h 58"/>
                  <a:gd name="T62" fmla="*/ 23 w 59"/>
                  <a:gd name="T63" fmla="*/ 58 h 58"/>
                  <a:gd name="T64" fmla="*/ 12 w 59"/>
                  <a:gd name="T65" fmla="*/ 54 h 58"/>
                  <a:gd name="T66" fmla="*/ 4 w 59"/>
                  <a:gd name="T67" fmla="*/ 46 h 58"/>
                  <a:gd name="T68" fmla="*/ 0 w 59"/>
                  <a:gd name="T69" fmla="*/ 36 h 58"/>
                  <a:gd name="T70" fmla="*/ 0 w 59"/>
                  <a:gd name="T71" fmla="*/ 26 h 58"/>
                  <a:gd name="T72" fmla="*/ 2 w 59"/>
                  <a:gd name="T73" fmla="*/ 17 h 58"/>
                  <a:gd name="T74" fmla="*/ 7 w 59"/>
                  <a:gd name="T75" fmla="*/ 8 h 58"/>
                  <a:gd name="T76" fmla="*/ 13 w 59"/>
                  <a:gd name="T77" fmla="*/ 1 h 58"/>
                  <a:gd name="T78" fmla="*/ 21 w 59"/>
                  <a:gd name="T79" fmla="*/ 1 h 58"/>
                  <a:gd name="T80" fmla="*/ 23 w 59"/>
                  <a:gd name="T81" fmla="*/ 1 h 58"/>
                  <a:gd name="T82" fmla="*/ 23 w 59"/>
                  <a:gd name="T83" fmla="*/ 1 h 58"/>
                  <a:gd name="T84" fmla="*/ 34 w 59"/>
                  <a:gd name="T8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8">
                    <a:moveTo>
                      <a:pt x="25" y="11"/>
                    </a:moveTo>
                    <a:lnTo>
                      <a:pt x="24" y="13"/>
                    </a:lnTo>
                    <a:lnTo>
                      <a:pt x="21" y="16"/>
                    </a:lnTo>
                    <a:lnTo>
                      <a:pt x="19" y="19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6" y="29"/>
                    </a:lnTo>
                    <a:lnTo>
                      <a:pt x="17" y="33"/>
                    </a:lnTo>
                    <a:lnTo>
                      <a:pt x="19" y="37"/>
                    </a:lnTo>
                    <a:lnTo>
                      <a:pt x="21" y="39"/>
                    </a:lnTo>
                    <a:lnTo>
                      <a:pt x="25" y="42"/>
                    </a:lnTo>
                    <a:lnTo>
                      <a:pt x="29" y="42"/>
                    </a:lnTo>
                    <a:lnTo>
                      <a:pt x="33" y="41"/>
                    </a:lnTo>
                    <a:lnTo>
                      <a:pt x="37" y="39"/>
                    </a:lnTo>
                    <a:lnTo>
                      <a:pt x="40" y="37"/>
                    </a:lnTo>
                    <a:lnTo>
                      <a:pt x="42" y="34"/>
                    </a:lnTo>
                    <a:lnTo>
                      <a:pt x="43" y="30"/>
                    </a:lnTo>
                    <a:lnTo>
                      <a:pt x="43" y="26"/>
                    </a:lnTo>
                    <a:lnTo>
                      <a:pt x="42" y="22"/>
                    </a:lnTo>
                    <a:lnTo>
                      <a:pt x="40" y="17"/>
                    </a:lnTo>
                    <a:lnTo>
                      <a:pt x="34" y="15"/>
                    </a:lnTo>
                    <a:lnTo>
                      <a:pt x="30" y="12"/>
                    </a:lnTo>
                    <a:lnTo>
                      <a:pt x="25" y="11"/>
                    </a:lnTo>
                    <a:close/>
                    <a:moveTo>
                      <a:pt x="34" y="0"/>
                    </a:moveTo>
                    <a:lnTo>
                      <a:pt x="46" y="4"/>
                    </a:lnTo>
                    <a:lnTo>
                      <a:pt x="55" y="13"/>
                    </a:lnTo>
                    <a:lnTo>
                      <a:pt x="59" y="25"/>
                    </a:lnTo>
                    <a:lnTo>
                      <a:pt x="59" y="36"/>
                    </a:lnTo>
                    <a:lnTo>
                      <a:pt x="54" y="46"/>
                    </a:lnTo>
                    <a:lnTo>
                      <a:pt x="45" y="54"/>
                    </a:lnTo>
                    <a:lnTo>
                      <a:pt x="34" y="58"/>
                    </a:lnTo>
                    <a:lnTo>
                      <a:pt x="23" y="58"/>
                    </a:lnTo>
                    <a:lnTo>
                      <a:pt x="12" y="54"/>
                    </a:lnTo>
                    <a:lnTo>
                      <a:pt x="4" y="46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7" y="8"/>
                    </a:lnTo>
                    <a:lnTo>
                      <a:pt x="13" y="1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8" name="Freeform 144"/>
            <p:cNvSpPr>
              <a:spLocks noEditPoints="1"/>
            </p:cNvSpPr>
            <p:nvPr/>
          </p:nvSpPr>
          <p:spPr bwMode="auto">
            <a:xfrm>
              <a:off x="8690263" y="3395767"/>
              <a:ext cx="1741488" cy="658813"/>
            </a:xfrm>
            <a:custGeom>
              <a:avLst/>
              <a:gdLst>
                <a:gd name="T0" fmla="*/ 984 w 1097"/>
                <a:gd name="T1" fmla="*/ 390 h 415"/>
                <a:gd name="T2" fmla="*/ 893 w 1097"/>
                <a:gd name="T3" fmla="*/ 379 h 415"/>
                <a:gd name="T4" fmla="*/ 889 w 1097"/>
                <a:gd name="T5" fmla="*/ 376 h 415"/>
                <a:gd name="T6" fmla="*/ 1059 w 1097"/>
                <a:gd name="T7" fmla="*/ 332 h 415"/>
                <a:gd name="T8" fmla="*/ 991 w 1097"/>
                <a:gd name="T9" fmla="*/ 360 h 415"/>
                <a:gd name="T10" fmla="*/ 908 w 1097"/>
                <a:gd name="T11" fmla="*/ 342 h 415"/>
                <a:gd name="T12" fmla="*/ 863 w 1097"/>
                <a:gd name="T13" fmla="*/ 352 h 415"/>
                <a:gd name="T14" fmla="*/ 881 w 1097"/>
                <a:gd name="T15" fmla="*/ 294 h 415"/>
                <a:gd name="T16" fmla="*/ 1041 w 1097"/>
                <a:gd name="T17" fmla="*/ 320 h 415"/>
                <a:gd name="T18" fmla="*/ 1029 w 1097"/>
                <a:gd name="T19" fmla="*/ 262 h 415"/>
                <a:gd name="T20" fmla="*/ 973 w 1097"/>
                <a:gd name="T21" fmla="*/ 311 h 415"/>
                <a:gd name="T22" fmla="*/ 880 w 1097"/>
                <a:gd name="T23" fmla="*/ 262 h 415"/>
                <a:gd name="T24" fmla="*/ 887 w 1097"/>
                <a:gd name="T25" fmla="*/ 265 h 415"/>
                <a:gd name="T26" fmla="*/ 1076 w 1097"/>
                <a:gd name="T27" fmla="*/ 248 h 415"/>
                <a:gd name="T28" fmla="*/ 1022 w 1097"/>
                <a:gd name="T29" fmla="*/ 249 h 415"/>
                <a:gd name="T30" fmla="*/ 887 w 1097"/>
                <a:gd name="T31" fmla="*/ 235 h 415"/>
                <a:gd name="T32" fmla="*/ 898 w 1097"/>
                <a:gd name="T33" fmla="*/ 235 h 415"/>
                <a:gd name="T34" fmla="*/ 1043 w 1097"/>
                <a:gd name="T35" fmla="*/ 210 h 415"/>
                <a:gd name="T36" fmla="*/ 1037 w 1097"/>
                <a:gd name="T37" fmla="*/ 207 h 415"/>
                <a:gd name="T38" fmla="*/ 872 w 1097"/>
                <a:gd name="T39" fmla="*/ 203 h 415"/>
                <a:gd name="T40" fmla="*/ 1008 w 1097"/>
                <a:gd name="T41" fmla="*/ 198 h 415"/>
                <a:gd name="T42" fmla="*/ 944 w 1097"/>
                <a:gd name="T43" fmla="*/ 191 h 415"/>
                <a:gd name="T44" fmla="*/ 859 w 1097"/>
                <a:gd name="T45" fmla="*/ 157 h 415"/>
                <a:gd name="T46" fmla="*/ 802 w 1097"/>
                <a:gd name="T47" fmla="*/ 315 h 415"/>
                <a:gd name="T48" fmla="*/ 823 w 1097"/>
                <a:gd name="T49" fmla="*/ 266 h 415"/>
                <a:gd name="T50" fmla="*/ 874 w 1097"/>
                <a:gd name="T51" fmla="*/ 156 h 415"/>
                <a:gd name="T52" fmla="*/ 435 w 1097"/>
                <a:gd name="T53" fmla="*/ 33 h 415"/>
                <a:gd name="T54" fmla="*/ 44 w 1097"/>
                <a:gd name="T55" fmla="*/ 119 h 415"/>
                <a:gd name="T56" fmla="*/ 114 w 1097"/>
                <a:gd name="T57" fmla="*/ 219 h 415"/>
                <a:gd name="T58" fmla="*/ 57 w 1097"/>
                <a:gd name="T59" fmla="*/ 345 h 415"/>
                <a:gd name="T60" fmla="*/ 20 w 1097"/>
                <a:gd name="T61" fmla="*/ 354 h 415"/>
                <a:gd name="T62" fmla="*/ 155 w 1097"/>
                <a:gd name="T63" fmla="*/ 307 h 415"/>
                <a:gd name="T64" fmla="*/ 74 w 1097"/>
                <a:gd name="T65" fmla="*/ 164 h 415"/>
                <a:gd name="T66" fmla="*/ 176 w 1097"/>
                <a:gd name="T67" fmla="*/ 47 h 415"/>
                <a:gd name="T68" fmla="*/ 193 w 1097"/>
                <a:gd name="T69" fmla="*/ 32 h 415"/>
                <a:gd name="T70" fmla="*/ 288 w 1097"/>
                <a:gd name="T71" fmla="*/ 108 h 415"/>
                <a:gd name="T72" fmla="*/ 339 w 1097"/>
                <a:gd name="T73" fmla="*/ 151 h 415"/>
                <a:gd name="T74" fmla="*/ 821 w 1097"/>
                <a:gd name="T75" fmla="*/ 163 h 415"/>
                <a:gd name="T76" fmla="*/ 279 w 1097"/>
                <a:gd name="T77" fmla="*/ 46 h 415"/>
                <a:gd name="T78" fmla="*/ 261 w 1097"/>
                <a:gd name="T79" fmla="*/ 97 h 415"/>
                <a:gd name="T80" fmla="*/ 290 w 1097"/>
                <a:gd name="T81" fmla="*/ 54 h 415"/>
                <a:gd name="T82" fmla="*/ 422 w 1097"/>
                <a:gd name="T83" fmla="*/ 37 h 415"/>
                <a:gd name="T84" fmla="*/ 488 w 1097"/>
                <a:gd name="T85" fmla="*/ 32 h 415"/>
                <a:gd name="T86" fmla="*/ 577 w 1097"/>
                <a:gd name="T87" fmla="*/ 79 h 415"/>
                <a:gd name="T88" fmla="*/ 952 w 1097"/>
                <a:gd name="T89" fmla="*/ 144 h 415"/>
                <a:gd name="T90" fmla="*/ 1094 w 1097"/>
                <a:gd name="T91" fmla="*/ 294 h 415"/>
                <a:gd name="T92" fmla="*/ 895 w 1097"/>
                <a:gd name="T93" fmla="*/ 401 h 415"/>
                <a:gd name="T94" fmla="*/ 791 w 1097"/>
                <a:gd name="T95" fmla="*/ 332 h 415"/>
                <a:gd name="T96" fmla="*/ 282 w 1097"/>
                <a:gd name="T97" fmla="*/ 139 h 415"/>
                <a:gd name="T98" fmla="*/ 193 w 1097"/>
                <a:gd name="T99" fmla="*/ 66 h 415"/>
                <a:gd name="T100" fmla="*/ 85 w 1097"/>
                <a:gd name="T101" fmla="*/ 147 h 415"/>
                <a:gd name="T102" fmla="*/ 164 w 1097"/>
                <a:gd name="T103" fmla="*/ 318 h 415"/>
                <a:gd name="T104" fmla="*/ 19 w 1097"/>
                <a:gd name="T105" fmla="*/ 367 h 415"/>
                <a:gd name="T106" fmla="*/ 20 w 1097"/>
                <a:gd name="T107" fmla="*/ 325 h 415"/>
                <a:gd name="T108" fmla="*/ 117 w 1097"/>
                <a:gd name="T109" fmla="*/ 271 h 415"/>
                <a:gd name="T110" fmla="*/ 32 w 1097"/>
                <a:gd name="T111" fmla="*/ 161 h 415"/>
                <a:gd name="T112" fmla="*/ 117 w 1097"/>
                <a:gd name="T113" fmla="*/ 16 h 415"/>
                <a:gd name="T114" fmla="*/ 297 w 1097"/>
                <a:gd name="T115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7" h="415">
                  <a:moveTo>
                    <a:pt x="1020" y="372"/>
                  </a:moveTo>
                  <a:lnTo>
                    <a:pt x="995" y="375"/>
                  </a:lnTo>
                  <a:lnTo>
                    <a:pt x="990" y="389"/>
                  </a:lnTo>
                  <a:lnTo>
                    <a:pt x="1005" y="383"/>
                  </a:lnTo>
                  <a:lnTo>
                    <a:pt x="1020" y="373"/>
                  </a:lnTo>
                  <a:lnTo>
                    <a:pt x="1020" y="372"/>
                  </a:lnTo>
                  <a:close/>
                  <a:moveTo>
                    <a:pt x="966" y="372"/>
                  </a:moveTo>
                  <a:lnTo>
                    <a:pt x="958" y="396"/>
                  </a:lnTo>
                  <a:lnTo>
                    <a:pt x="984" y="390"/>
                  </a:lnTo>
                  <a:lnTo>
                    <a:pt x="988" y="375"/>
                  </a:lnTo>
                  <a:lnTo>
                    <a:pt x="966" y="372"/>
                  </a:lnTo>
                  <a:close/>
                  <a:moveTo>
                    <a:pt x="935" y="364"/>
                  </a:moveTo>
                  <a:lnTo>
                    <a:pt x="925" y="393"/>
                  </a:lnTo>
                  <a:lnTo>
                    <a:pt x="953" y="397"/>
                  </a:lnTo>
                  <a:lnTo>
                    <a:pt x="958" y="369"/>
                  </a:lnTo>
                  <a:lnTo>
                    <a:pt x="935" y="364"/>
                  </a:lnTo>
                  <a:close/>
                  <a:moveTo>
                    <a:pt x="904" y="352"/>
                  </a:moveTo>
                  <a:lnTo>
                    <a:pt x="893" y="379"/>
                  </a:lnTo>
                  <a:lnTo>
                    <a:pt x="920" y="392"/>
                  </a:lnTo>
                  <a:lnTo>
                    <a:pt x="928" y="362"/>
                  </a:lnTo>
                  <a:lnTo>
                    <a:pt x="916" y="358"/>
                  </a:lnTo>
                  <a:lnTo>
                    <a:pt x="904" y="352"/>
                  </a:lnTo>
                  <a:close/>
                  <a:moveTo>
                    <a:pt x="872" y="334"/>
                  </a:moveTo>
                  <a:lnTo>
                    <a:pt x="867" y="358"/>
                  </a:lnTo>
                  <a:lnTo>
                    <a:pt x="868" y="359"/>
                  </a:lnTo>
                  <a:lnTo>
                    <a:pt x="878" y="368"/>
                  </a:lnTo>
                  <a:lnTo>
                    <a:pt x="889" y="376"/>
                  </a:lnTo>
                  <a:lnTo>
                    <a:pt x="897" y="349"/>
                  </a:lnTo>
                  <a:lnTo>
                    <a:pt x="872" y="334"/>
                  </a:lnTo>
                  <a:close/>
                  <a:moveTo>
                    <a:pt x="1037" y="330"/>
                  </a:moveTo>
                  <a:lnTo>
                    <a:pt x="1026" y="362"/>
                  </a:lnTo>
                  <a:lnTo>
                    <a:pt x="1027" y="364"/>
                  </a:lnTo>
                  <a:lnTo>
                    <a:pt x="1029" y="366"/>
                  </a:lnTo>
                  <a:lnTo>
                    <a:pt x="1035" y="360"/>
                  </a:lnTo>
                  <a:lnTo>
                    <a:pt x="1042" y="354"/>
                  </a:lnTo>
                  <a:lnTo>
                    <a:pt x="1059" y="332"/>
                  </a:lnTo>
                  <a:lnTo>
                    <a:pt x="1037" y="330"/>
                  </a:lnTo>
                  <a:close/>
                  <a:moveTo>
                    <a:pt x="1009" y="326"/>
                  </a:moveTo>
                  <a:lnTo>
                    <a:pt x="999" y="360"/>
                  </a:lnTo>
                  <a:lnTo>
                    <a:pt x="1022" y="362"/>
                  </a:lnTo>
                  <a:lnTo>
                    <a:pt x="1030" y="329"/>
                  </a:lnTo>
                  <a:lnTo>
                    <a:pt x="1009" y="326"/>
                  </a:lnTo>
                  <a:close/>
                  <a:moveTo>
                    <a:pt x="980" y="322"/>
                  </a:moveTo>
                  <a:lnTo>
                    <a:pt x="970" y="359"/>
                  </a:lnTo>
                  <a:lnTo>
                    <a:pt x="991" y="360"/>
                  </a:lnTo>
                  <a:lnTo>
                    <a:pt x="999" y="325"/>
                  </a:lnTo>
                  <a:lnTo>
                    <a:pt x="980" y="322"/>
                  </a:lnTo>
                  <a:close/>
                  <a:moveTo>
                    <a:pt x="950" y="315"/>
                  </a:moveTo>
                  <a:lnTo>
                    <a:pt x="938" y="352"/>
                  </a:lnTo>
                  <a:lnTo>
                    <a:pt x="961" y="358"/>
                  </a:lnTo>
                  <a:lnTo>
                    <a:pt x="970" y="320"/>
                  </a:lnTo>
                  <a:lnTo>
                    <a:pt x="950" y="315"/>
                  </a:lnTo>
                  <a:close/>
                  <a:moveTo>
                    <a:pt x="920" y="307"/>
                  </a:moveTo>
                  <a:lnTo>
                    <a:pt x="908" y="342"/>
                  </a:lnTo>
                  <a:lnTo>
                    <a:pt x="923" y="347"/>
                  </a:lnTo>
                  <a:lnTo>
                    <a:pt x="931" y="350"/>
                  </a:lnTo>
                  <a:lnTo>
                    <a:pt x="941" y="313"/>
                  </a:lnTo>
                  <a:lnTo>
                    <a:pt x="931" y="311"/>
                  </a:lnTo>
                  <a:lnTo>
                    <a:pt x="920" y="307"/>
                  </a:lnTo>
                  <a:close/>
                  <a:moveTo>
                    <a:pt x="840" y="305"/>
                  </a:moveTo>
                  <a:lnTo>
                    <a:pt x="844" y="321"/>
                  </a:lnTo>
                  <a:lnTo>
                    <a:pt x="851" y="338"/>
                  </a:lnTo>
                  <a:lnTo>
                    <a:pt x="863" y="352"/>
                  </a:lnTo>
                  <a:lnTo>
                    <a:pt x="865" y="329"/>
                  </a:lnTo>
                  <a:lnTo>
                    <a:pt x="852" y="318"/>
                  </a:lnTo>
                  <a:lnTo>
                    <a:pt x="840" y="305"/>
                  </a:lnTo>
                  <a:close/>
                  <a:moveTo>
                    <a:pt x="881" y="294"/>
                  </a:moveTo>
                  <a:lnTo>
                    <a:pt x="874" y="322"/>
                  </a:lnTo>
                  <a:lnTo>
                    <a:pt x="877" y="324"/>
                  </a:lnTo>
                  <a:lnTo>
                    <a:pt x="901" y="338"/>
                  </a:lnTo>
                  <a:lnTo>
                    <a:pt x="911" y="304"/>
                  </a:lnTo>
                  <a:lnTo>
                    <a:pt x="881" y="294"/>
                  </a:lnTo>
                  <a:close/>
                  <a:moveTo>
                    <a:pt x="842" y="273"/>
                  </a:moveTo>
                  <a:lnTo>
                    <a:pt x="840" y="296"/>
                  </a:lnTo>
                  <a:lnTo>
                    <a:pt x="853" y="307"/>
                  </a:lnTo>
                  <a:lnTo>
                    <a:pt x="867" y="317"/>
                  </a:lnTo>
                  <a:lnTo>
                    <a:pt x="873" y="291"/>
                  </a:lnTo>
                  <a:lnTo>
                    <a:pt x="856" y="283"/>
                  </a:lnTo>
                  <a:lnTo>
                    <a:pt x="842" y="273"/>
                  </a:lnTo>
                  <a:close/>
                  <a:moveTo>
                    <a:pt x="1056" y="273"/>
                  </a:moveTo>
                  <a:lnTo>
                    <a:pt x="1041" y="320"/>
                  </a:lnTo>
                  <a:lnTo>
                    <a:pt x="1064" y="322"/>
                  </a:lnTo>
                  <a:lnTo>
                    <a:pt x="1072" y="303"/>
                  </a:lnTo>
                  <a:lnTo>
                    <a:pt x="1077" y="282"/>
                  </a:lnTo>
                  <a:lnTo>
                    <a:pt x="1056" y="273"/>
                  </a:lnTo>
                  <a:close/>
                  <a:moveTo>
                    <a:pt x="1029" y="262"/>
                  </a:moveTo>
                  <a:lnTo>
                    <a:pt x="1012" y="317"/>
                  </a:lnTo>
                  <a:lnTo>
                    <a:pt x="1033" y="320"/>
                  </a:lnTo>
                  <a:lnTo>
                    <a:pt x="1050" y="270"/>
                  </a:lnTo>
                  <a:lnTo>
                    <a:pt x="1029" y="262"/>
                  </a:lnTo>
                  <a:close/>
                  <a:moveTo>
                    <a:pt x="1000" y="253"/>
                  </a:moveTo>
                  <a:lnTo>
                    <a:pt x="990" y="290"/>
                  </a:lnTo>
                  <a:lnTo>
                    <a:pt x="983" y="312"/>
                  </a:lnTo>
                  <a:lnTo>
                    <a:pt x="1003" y="316"/>
                  </a:lnTo>
                  <a:lnTo>
                    <a:pt x="1018" y="258"/>
                  </a:lnTo>
                  <a:lnTo>
                    <a:pt x="1000" y="253"/>
                  </a:lnTo>
                  <a:close/>
                  <a:moveTo>
                    <a:pt x="969" y="246"/>
                  </a:moveTo>
                  <a:lnTo>
                    <a:pt x="953" y="305"/>
                  </a:lnTo>
                  <a:lnTo>
                    <a:pt x="973" y="311"/>
                  </a:lnTo>
                  <a:lnTo>
                    <a:pt x="990" y="250"/>
                  </a:lnTo>
                  <a:lnTo>
                    <a:pt x="969" y="246"/>
                  </a:lnTo>
                  <a:close/>
                  <a:moveTo>
                    <a:pt x="885" y="244"/>
                  </a:moveTo>
                  <a:lnTo>
                    <a:pt x="847" y="249"/>
                  </a:lnTo>
                  <a:lnTo>
                    <a:pt x="847" y="249"/>
                  </a:lnTo>
                  <a:lnTo>
                    <a:pt x="843" y="267"/>
                  </a:lnTo>
                  <a:lnTo>
                    <a:pt x="860" y="273"/>
                  </a:lnTo>
                  <a:lnTo>
                    <a:pt x="876" y="279"/>
                  </a:lnTo>
                  <a:lnTo>
                    <a:pt x="880" y="262"/>
                  </a:lnTo>
                  <a:lnTo>
                    <a:pt x="885" y="244"/>
                  </a:lnTo>
                  <a:close/>
                  <a:moveTo>
                    <a:pt x="940" y="244"/>
                  </a:moveTo>
                  <a:lnTo>
                    <a:pt x="924" y="297"/>
                  </a:lnTo>
                  <a:lnTo>
                    <a:pt x="944" y="303"/>
                  </a:lnTo>
                  <a:lnTo>
                    <a:pt x="959" y="245"/>
                  </a:lnTo>
                  <a:lnTo>
                    <a:pt x="940" y="244"/>
                  </a:lnTo>
                  <a:close/>
                  <a:moveTo>
                    <a:pt x="929" y="243"/>
                  </a:moveTo>
                  <a:lnTo>
                    <a:pt x="895" y="243"/>
                  </a:lnTo>
                  <a:lnTo>
                    <a:pt x="887" y="265"/>
                  </a:lnTo>
                  <a:lnTo>
                    <a:pt x="884" y="283"/>
                  </a:lnTo>
                  <a:lnTo>
                    <a:pt x="895" y="288"/>
                  </a:lnTo>
                  <a:lnTo>
                    <a:pt x="915" y="294"/>
                  </a:lnTo>
                  <a:lnTo>
                    <a:pt x="920" y="274"/>
                  </a:lnTo>
                  <a:lnTo>
                    <a:pt x="929" y="243"/>
                  </a:lnTo>
                  <a:close/>
                  <a:moveTo>
                    <a:pt x="1069" y="241"/>
                  </a:moveTo>
                  <a:lnTo>
                    <a:pt x="1060" y="263"/>
                  </a:lnTo>
                  <a:lnTo>
                    <a:pt x="1077" y="273"/>
                  </a:lnTo>
                  <a:lnTo>
                    <a:pt x="1076" y="248"/>
                  </a:lnTo>
                  <a:lnTo>
                    <a:pt x="1069" y="241"/>
                  </a:lnTo>
                  <a:close/>
                  <a:moveTo>
                    <a:pt x="1041" y="222"/>
                  </a:moveTo>
                  <a:lnTo>
                    <a:pt x="1031" y="252"/>
                  </a:lnTo>
                  <a:lnTo>
                    <a:pt x="1054" y="261"/>
                  </a:lnTo>
                  <a:lnTo>
                    <a:pt x="1063" y="236"/>
                  </a:lnTo>
                  <a:lnTo>
                    <a:pt x="1041" y="222"/>
                  </a:lnTo>
                  <a:close/>
                  <a:moveTo>
                    <a:pt x="1012" y="211"/>
                  </a:moveTo>
                  <a:lnTo>
                    <a:pt x="1003" y="243"/>
                  </a:lnTo>
                  <a:lnTo>
                    <a:pt x="1022" y="249"/>
                  </a:lnTo>
                  <a:lnTo>
                    <a:pt x="1033" y="219"/>
                  </a:lnTo>
                  <a:lnTo>
                    <a:pt x="1022" y="215"/>
                  </a:lnTo>
                  <a:lnTo>
                    <a:pt x="1012" y="211"/>
                  </a:lnTo>
                  <a:close/>
                  <a:moveTo>
                    <a:pt x="895" y="210"/>
                  </a:moveTo>
                  <a:lnTo>
                    <a:pt x="873" y="218"/>
                  </a:lnTo>
                  <a:lnTo>
                    <a:pt x="853" y="229"/>
                  </a:lnTo>
                  <a:lnTo>
                    <a:pt x="853" y="229"/>
                  </a:lnTo>
                  <a:lnTo>
                    <a:pt x="850" y="241"/>
                  </a:lnTo>
                  <a:lnTo>
                    <a:pt x="887" y="235"/>
                  </a:lnTo>
                  <a:lnTo>
                    <a:pt x="895" y="210"/>
                  </a:lnTo>
                  <a:close/>
                  <a:moveTo>
                    <a:pt x="980" y="203"/>
                  </a:moveTo>
                  <a:lnTo>
                    <a:pt x="971" y="237"/>
                  </a:lnTo>
                  <a:lnTo>
                    <a:pt x="993" y="241"/>
                  </a:lnTo>
                  <a:lnTo>
                    <a:pt x="1004" y="208"/>
                  </a:lnTo>
                  <a:lnTo>
                    <a:pt x="980" y="203"/>
                  </a:lnTo>
                  <a:close/>
                  <a:moveTo>
                    <a:pt x="941" y="202"/>
                  </a:moveTo>
                  <a:lnTo>
                    <a:pt x="907" y="206"/>
                  </a:lnTo>
                  <a:lnTo>
                    <a:pt x="898" y="235"/>
                  </a:lnTo>
                  <a:lnTo>
                    <a:pt x="932" y="233"/>
                  </a:lnTo>
                  <a:lnTo>
                    <a:pt x="941" y="202"/>
                  </a:lnTo>
                  <a:close/>
                  <a:moveTo>
                    <a:pt x="950" y="202"/>
                  </a:moveTo>
                  <a:lnTo>
                    <a:pt x="942" y="233"/>
                  </a:lnTo>
                  <a:lnTo>
                    <a:pt x="963" y="236"/>
                  </a:lnTo>
                  <a:lnTo>
                    <a:pt x="973" y="203"/>
                  </a:lnTo>
                  <a:lnTo>
                    <a:pt x="950" y="202"/>
                  </a:lnTo>
                  <a:close/>
                  <a:moveTo>
                    <a:pt x="1048" y="195"/>
                  </a:moveTo>
                  <a:lnTo>
                    <a:pt x="1043" y="210"/>
                  </a:lnTo>
                  <a:lnTo>
                    <a:pt x="1056" y="216"/>
                  </a:lnTo>
                  <a:lnTo>
                    <a:pt x="1068" y="225"/>
                  </a:lnTo>
                  <a:lnTo>
                    <a:pt x="1068" y="223"/>
                  </a:lnTo>
                  <a:lnTo>
                    <a:pt x="1060" y="208"/>
                  </a:lnTo>
                  <a:lnTo>
                    <a:pt x="1048" y="195"/>
                  </a:lnTo>
                  <a:close/>
                  <a:moveTo>
                    <a:pt x="1020" y="176"/>
                  </a:moveTo>
                  <a:lnTo>
                    <a:pt x="1021" y="178"/>
                  </a:lnTo>
                  <a:lnTo>
                    <a:pt x="1014" y="201"/>
                  </a:lnTo>
                  <a:lnTo>
                    <a:pt x="1037" y="207"/>
                  </a:lnTo>
                  <a:lnTo>
                    <a:pt x="1043" y="190"/>
                  </a:lnTo>
                  <a:lnTo>
                    <a:pt x="1041" y="189"/>
                  </a:lnTo>
                  <a:lnTo>
                    <a:pt x="1031" y="182"/>
                  </a:lnTo>
                  <a:lnTo>
                    <a:pt x="1020" y="176"/>
                  </a:lnTo>
                  <a:close/>
                  <a:moveTo>
                    <a:pt x="910" y="172"/>
                  </a:moveTo>
                  <a:lnTo>
                    <a:pt x="897" y="180"/>
                  </a:lnTo>
                  <a:lnTo>
                    <a:pt x="884" y="189"/>
                  </a:lnTo>
                  <a:lnTo>
                    <a:pt x="873" y="201"/>
                  </a:lnTo>
                  <a:lnTo>
                    <a:pt x="872" y="203"/>
                  </a:lnTo>
                  <a:lnTo>
                    <a:pt x="869" y="205"/>
                  </a:lnTo>
                  <a:lnTo>
                    <a:pt x="867" y="205"/>
                  </a:lnTo>
                  <a:lnTo>
                    <a:pt x="863" y="214"/>
                  </a:lnTo>
                  <a:lnTo>
                    <a:pt x="880" y="203"/>
                  </a:lnTo>
                  <a:lnTo>
                    <a:pt x="899" y="197"/>
                  </a:lnTo>
                  <a:lnTo>
                    <a:pt x="910" y="172"/>
                  </a:lnTo>
                  <a:close/>
                  <a:moveTo>
                    <a:pt x="991" y="167"/>
                  </a:moveTo>
                  <a:lnTo>
                    <a:pt x="983" y="194"/>
                  </a:lnTo>
                  <a:lnTo>
                    <a:pt x="1008" y="198"/>
                  </a:lnTo>
                  <a:lnTo>
                    <a:pt x="1016" y="177"/>
                  </a:lnTo>
                  <a:lnTo>
                    <a:pt x="1017" y="176"/>
                  </a:lnTo>
                  <a:lnTo>
                    <a:pt x="1017" y="176"/>
                  </a:lnTo>
                  <a:lnTo>
                    <a:pt x="991" y="167"/>
                  </a:lnTo>
                  <a:close/>
                  <a:moveTo>
                    <a:pt x="952" y="164"/>
                  </a:moveTo>
                  <a:lnTo>
                    <a:pt x="935" y="165"/>
                  </a:lnTo>
                  <a:lnTo>
                    <a:pt x="919" y="169"/>
                  </a:lnTo>
                  <a:lnTo>
                    <a:pt x="911" y="194"/>
                  </a:lnTo>
                  <a:lnTo>
                    <a:pt x="944" y="191"/>
                  </a:lnTo>
                  <a:lnTo>
                    <a:pt x="952" y="164"/>
                  </a:lnTo>
                  <a:close/>
                  <a:moveTo>
                    <a:pt x="958" y="163"/>
                  </a:moveTo>
                  <a:lnTo>
                    <a:pt x="952" y="191"/>
                  </a:lnTo>
                  <a:lnTo>
                    <a:pt x="963" y="191"/>
                  </a:lnTo>
                  <a:lnTo>
                    <a:pt x="975" y="193"/>
                  </a:lnTo>
                  <a:lnTo>
                    <a:pt x="984" y="165"/>
                  </a:lnTo>
                  <a:lnTo>
                    <a:pt x="958" y="163"/>
                  </a:lnTo>
                  <a:close/>
                  <a:moveTo>
                    <a:pt x="874" y="156"/>
                  </a:moveTo>
                  <a:lnTo>
                    <a:pt x="859" y="157"/>
                  </a:lnTo>
                  <a:lnTo>
                    <a:pt x="843" y="164"/>
                  </a:lnTo>
                  <a:lnTo>
                    <a:pt x="831" y="177"/>
                  </a:lnTo>
                  <a:lnTo>
                    <a:pt x="822" y="195"/>
                  </a:lnTo>
                  <a:lnTo>
                    <a:pt x="814" y="216"/>
                  </a:lnTo>
                  <a:lnTo>
                    <a:pt x="808" y="236"/>
                  </a:lnTo>
                  <a:lnTo>
                    <a:pt x="802" y="258"/>
                  </a:lnTo>
                  <a:lnTo>
                    <a:pt x="800" y="282"/>
                  </a:lnTo>
                  <a:lnTo>
                    <a:pt x="801" y="304"/>
                  </a:lnTo>
                  <a:lnTo>
                    <a:pt x="802" y="315"/>
                  </a:lnTo>
                  <a:lnTo>
                    <a:pt x="806" y="326"/>
                  </a:lnTo>
                  <a:lnTo>
                    <a:pt x="812" y="337"/>
                  </a:lnTo>
                  <a:lnTo>
                    <a:pt x="818" y="345"/>
                  </a:lnTo>
                  <a:lnTo>
                    <a:pt x="826" y="350"/>
                  </a:lnTo>
                  <a:lnTo>
                    <a:pt x="836" y="350"/>
                  </a:lnTo>
                  <a:lnTo>
                    <a:pt x="834" y="346"/>
                  </a:lnTo>
                  <a:lnTo>
                    <a:pt x="825" y="321"/>
                  </a:lnTo>
                  <a:lnTo>
                    <a:pt x="821" y="294"/>
                  </a:lnTo>
                  <a:lnTo>
                    <a:pt x="823" y="266"/>
                  </a:lnTo>
                  <a:lnTo>
                    <a:pt x="831" y="240"/>
                  </a:lnTo>
                  <a:lnTo>
                    <a:pt x="842" y="214"/>
                  </a:lnTo>
                  <a:lnTo>
                    <a:pt x="855" y="190"/>
                  </a:lnTo>
                  <a:lnTo>
                    <a:pt x="857" y="189"/>
                  </a:lnTo>
                  <a:lnTo>
                    <a:pt x="859" y="189"/>
                  </a:lnTo>
                  <a:lnTo>
                    <a:pt x="861" y="189"/>
                  </a:lnTo>
                  <a:lnTo>
                    <a:pt x="874" y="173"/>
                  </a:lnTo>
                  <a:lnTo>
                    <a:pt x="890" y="161"/>
                  </a:lnTo>
                  <a:lnTo>
                    <a:pt x="874" y="156"/>
                  </a:lnTo>
                  <a:close/>
                  <a:moveTo>
                    <a:pt x="435" y="33"/>
                  </a:moveTo>
                  <a:lnTo>
                    <a:pt x="432" y="40"/>
                  </a:lnTo>
                  <a:lnTo>
                    <a:pt x="484" y="53"/>
                  </a:lnTo>
                  <a:lnTo>
                    <a:pt x="484" y="53"/>
                  </a:lnTo>
                  <a:lnTo>
                    <a:pt x="481" y="45"/>
                  </a:lnTo>
                  <a:lnTo>
                    <a:pt x="474" y="42"/>
                  </a:lnTo>
                  <a:lnTo>
                    <a:pt x="467" y="40"/>
                  </a:lnTo>
                  <a:lnTo>
                    <a:pt x="460" y="38"/>
                  </a:lnTo>
                  <a:lnTo>
                    <a:pt x="435" y="33"/>
                  </a:lnTo>
                  <a:close/>
                  <a:moveTo>
                    <a:pt x="168" y="29"/>
                  </a:moveTo>
                  <a:lnTo>
                    <a:pt x="143" y="29"/>
                  </a:lnTo>
                  <a:lnTo>
                    <a:pt x="119" y="33"/>
                  </a:lnTo>
                  <a:lnTo>
                    <a:pt x="98" y="42"/>
                  </a:lnTo>
                  <a:lnTo>
                    <a:pt x="80" y="57"/>
                  </a:lnTo>
                  <a:lnTo>
                    <a:pt x="70" y="70"/>
                  </a:lnTo>
                  <a:lnTo>
                    <a:pt x="59" y="85"/>
                  </a:lnTo>
                  <a:lnTo>
                    <a:pt x="50" y="102"/>
                  </a:lnTo>
                  <a:lnTo>
                    <a:pt x="44" y="119"/>
                  </a:lnTo>
                  <a:lnTo>
                    <a:pt x="41" y="135"/>
                  </a:lnTo>
                  <a:lnTo>
                    <a:pt x="44" y="148"/>
                  </a:lnTo>
                  <a:lnTo>
                    <a:pt x="50" y="159"/>
                  </a:lnTo>
                  <a:lnTo>
                    <a:pt x="59" y="168"/>
                  </a:lnTo>
                  <a:lnTo>
                    <a:pt x="70" y="177"/>
                  </a:lnTo>
                  <a:lnTo>
                    <a:pt x="81" y="185"/>
                  </a:lnTo>
                  <a:lnTo>
                    <a:pt x="91" y="193"/>
                  </a:lnTo>
                  <a:lnTo>
                    <a:pt x="102" y="205"/>
                  </a:lnTo>
                  <a:lnTo>
                    <a:pt x="114" y="219"/>
                  </a:lnTo>
                  <a:lnTo>
                    <a:pt x="123" y="236"/>
                  </a:lnTo>
                  <a:lnTo>
                    <a:pt x="131" y="253"/>
                  </a:lnTo>
                  <a:lnTo>
                    <a:pt x="135" y="271"/>
                  </a:lnTo>
                  <a:lnTo>
                    <a:pt x="134" y="288"/>
                  </a:lnTo>
                  <a:lnTo>
                    <a:pt x="129" y="305"/>
                  </a:lnTo>
                  <a:lnTo>
                    <a:pt x="117" y="321"/>
                  </a:lnTo>
                  <a:lnTo>
                    <a:pt x="100" y="333"/>
                  </a:lnTo>
                  <a:lnTo>
                    <a:pt x="79" y="341"/>
                  </a:lnTo>
                  <a:lnTo>
                    <a:pt x="57" y="345"/>
                  </a:lnTo>
                  <a:lnTo>
                    <a:pt x="36" y="343"/>
                  </a:lnTo>
                  <a:lnTo>
                    <a:pt x="19" y="337"/>
                  </a:lnTo>
                  <a:lnTo>
                    <a:pt x="19" y="337"/>
                  </a:lnTo>
                  <a:lnTo>
                    <a:pt x="16" y="341"/>
                  </a:lnTo>
                  <a:lnTo>
                    <a:pt x="16" y="343"/>
                  </a:lnTo>
                  <a:lnTo>
                    <a:pt x="16" y="347"/>
                  </a:lnTo>
                  <a:lnTo>
                    <a:pt x="16" y="351"/>
                  </a:lnTo>
                  <a:lnTo>
                    <a:pt x="19" y="355"/>
                  </a:lnTo>
                  <a:lnTo>
                    <a:pt x="20" y="354"/>
                  </a:lnTo>
                  <a:lnTo>
                    <a:pt x="21" y="354"/>
                  </a:lnTo>
                  <a:lnTo>
                    <a:pt x="38" y="356"/>
                  </a:lnTo>
                  <a:lnTo>
                    <a:pt x="57" y="356"/>
                  </a:lnTo>
                  <a:lnTo>
                    <a:pt x="76" y="354"/>
                  </a:lnTo>
                  <a:lnTo>
                    <a:pt x="96" y="350"/>
                  </a:lnTo>
                  <a:lnTo>
                    <a:pt x="115" y="343"/>
                  </a:lnTo>
                  <a:lnTo>
                    <a:pt x="131" y="334"/>
                  </a:lnTo>
                  <a:lnTo>
                    <a:pt x="146" y="322"/>
                  </a:lnTo>
                  <a:lnTo>
                    <a:pt x="155" y="307"/>
                  </a:lnTo>
                  <a:lnTo>
                    <a:pt x="159" y="290"/>
                  </a:lnTo>
                  <a:lnTo>
                    <a:pt x="157" y="269"/>
                  </a:lnTo>
                  <a:lnTo>
                    <a:pt x="151" y="248"/>
                  </a:lnTo>
                  <a:lnTo>
                    <a:pt x="138" y="228"/>
                  </a:lnTo>
                  <a:lnTo>
                    <a:pt x="123" y="211"/>
                  </a:lnTo>
                  <a:lnTo>
                    <a:pt x="106" y="195"/>
                  </a:lnTo>
                  <a:lnTo>
                    <a:pt x="95" y="186"/>
                  </a:lnTo>
                  <a:lnTo>
                    <a:pt x="84" y="176"/>
                  </a:lnTo>
                  <a:lnTo>
                    <a:pt x="74" y="164"/>
                  </a:lnTo>
                  <a:lnTo>
                    <a:pt x="67" y="150"/>
                  </a:lnTo>
                  <a:lnTo>
                    <a:pt x="64" y="130"/>
                  </a:lnTo>
                  <a:lnTo>
                    <a:pt x="67" y="110"/>
                  </a:lnTo>
                  <a:lnTo>
                    <a:pt x="76" y="92"/>
                  </a:lnTo>
                  <a:lnTo>
                    <a:pt x="88" y="76"/>
                  </a:lnTo>
                  <a:lnTo>
                    <a:pt x="105" y="64"/>
                  </a:lnTo>
                  <a:lnTo>
                    <a:pt x="122" y="55"/>
                  </a:lnTo>
                  <a:lnTo>
                    <a:pt x="148" y="49"/>
                  </a:lnTo>
                  <a:lnTo>
                    <a:pt x="176" y="47"/>
                  </a:lnTo>
                  <a:lnTo>
                    <a:pt x="203" y="51"/>
                  </a:lnTo>
                  <a:lnTo>
                    <a:pt x="229" y="58"/>
                  </a:lnTo>
                  <a:lnTo>
                    <a:pt x="254" y="68"/>
                  </a:lnTo>
                  <a:lnTo>
                    <a:pt x="257" y="62"/>
                  </a:lnTo>
                  <a:lnTo>
                    <a:pt x="258" y="59"/>
                  </a:lnTo>
                  <a:lnTo>
                    <a:pt x="261" y="54"/>
                  </a:lnTo>
                  <a:lnTo>
                    <a:pt x="240" y="45"/>
                  </a:lnTo>
                  <a:lnTo>
                    <a:pt x="216" y="37"/>
                  </a:lnTo>
                  <a:lnTo>
                    <a:pt x="193" y="32"/>
                  </a:lnTo>
                  <a:lnTo>
                    <a:pt x="168" y="29"/>
                  </a:lnTo>
                  <a:close/>
                  <a:moveTo>
                    <a:pt x="317" y="27"/>
                  </a:moveTo>
                  <a:lnTo>
                    <a:pt x="313" y="41"/>
                  </a:lnTo>
                  <a:lnTo>
                    <a:pt x="305" y="57"/>
                  </a:lnTo>
                  <a:lnTo>
                    <a:pt x="300" y="71"/>
                  </a:lnTo>
                  <a:lnTo>
                    <a:pt x="297" y="76"/>
                  </a:lnTo>
                  <a:lnTo>
                    <a:pt x="295" y="85"/>
                  </a:lnTo>
                  <a:lnTo>
                    <a:pt x="291" y="96"/>
                  </a:lnTo>
                  <a:lnTo>
                    <a:pt x="288" y="108"/>
                  </a:lnTo>
                  <a:lnTo>
                    <a:pt x="287" y="118"/>
                  </a:lnTo>
                  <a:lnTo>
                    <a:pt x="287" y="126"/>
                  </a:lnTo>
                  <a:lnTo>
                    <a:pt x="290" y="131"/>
                  </a:lnTo>
                  <a:lnTo>
                    <a:pt x="291" y="133"/>
                  </a:lnTo>
                  <a:lnTo>
                    <a:pt x="292" y="134"/>
                  </a:lnTo>
                  <a:lnTo>
                    <a:pt x="292" y="136"/>
                  </a:lnTo>
                  <a:lnTo>
                    <a:pt x="308" y="139"/>
                  </a:lnTo>
                  <a:lnTo>
                    <a:pt x="324" y="144"/>
                  </a:lnTo>
                  <a:lnTo>
                    <a:pt x="339" y="151"/>
                  </a:lnTo>
                  <a:lnTo>
                    <a:pt x="401" y="173"/>
                  </a:lnTo>
                  <a:lnTo>
                    <a:pt x="530" y="220"/>
                  </a:lnTo>
                  <a:lnTo>
                    <a:pt x="785" y="311"/>
                  </a:lnTo>
                  <a:lnTo>
                    <a:pt x="783" y="280"/>
                  </a:lnTo>
                  <a:lnTo>
                    <a:pt x="787" y="250"/>
                  </a:lnTo>
                  <a:lnTo>
                    <a:pt x="792" y="228"/>
                  </a:lnTo>
                  <a:lnTo>
                    <a:pt x="798" y="206"/>
                  </a:lnTo>
                  <a:lnTo>
                    <a:pt x="808" y="182"/>
                  </a:lnTo>
                  <a:lnTo>
                    <a:pt x="821" y="163"/>
                  </a:lnTo>
                  <a:lnTo>
                    <a:pt x="695" y="130"/>
                  </a:lnTo>
                  <a:lnTo>
                    <a:pt x="571" y="96"/>
                  </a:lnTo>
                  <a:lnTo>
                    <a:pt x="444" y="62"/>
                  </a:lnTo>
                  <a:lnTo>
                    <a:pt x="317" y="27"/>
                  </a:lnTo>
                  <a:close/>
                  <a:moveTo>
                    <a:pt x="310" y="17"/>
                  </a:moveTo>
                  <a:lnTo>
                    <a:pt x="301" y="20"/>
                  </a:lnTo>
                  <a:lnTo>
                    <a:pt x="292" y="27"/>
                  </a:lnTo>
                  <a:lnTo>
                    <a:pt x="284" y="36"/>
                  </a:lnTo>
                  <a:lnTo>
                    <a:pt x="279" y="46"/>
                  </a:lnTo>
                  <a:lnTo>
                    <a:pt x="274" y="57"/>
                  </a:lnTo>
                  <a:lnTo>
                    <a:pt x="270" y="67"/>
                  </a:lnTo>
                  <a:lnTo>
                    <a:pt x="269" y="71"/>
                  </a:lnTo>
                  <a:lnTo>
                    <a:pt x="266" y="76"/>
                  </a:lnTo>
                  <a:lnTo>
                    <a:pt x="267" y="79"/>
                  </a:lnTo>
                  <a:lnTo>
                    <a:pt x="267" y="81"/>
                  </a:lnTo>
                  <a:lnTo>
                    <a:pt x="266" y="84"/>
                  </a:lnTo>
                  <a:lnTo>
                    <a:pt x="263" y="87"/>
                  </a:lnTo>
                  <a:lnTo>
                    <a:pt x="261" y="97"/>
                  </a:lnTo>
                  <a:lnTo>
                    <a:pt x="259" y="109"/>
                  </a:lnTo>
                  <a:lnTo>
                    <a:pt x="262" y="118"/>
                  </a:lnTo>
                  <a:lnTo>
                    <a:pt x="266" y="126"/>
                  </a:lnTo>
                  <a:lnTo>
                    <a:pt x="275" y="130"/>
                  </a:lnTo>
                  <a:lnTo>
                    <a:pt x="272" y="119"/>
                  </a:lnTo>
                  <a:lnTo>
                    <a:pt x="274" y="104"/>
                  </a:lnTo>
                  <a:lnTo>
                    <a:pt x="278" y="88"/>
                  </a:lnTo>
                  <a:lnTo>
                    <a:pt x="283" y="71"/>
                  </a:lnTo>
                  <a:lnTo>
                    <a:pt x="290" y="54"/>
                  </a:lnTo>
                  <a:lnTo>
                    <a:pt x="297" y="40"/>
                  </a:lnTo>
                  <a:lnTo>
                    <a:pt x="304" y="28"/>
                  </a:lnTo>
                  <a:lnTo>
                    <a:pt x="310" y="21"/>
                  </a:lnTo>
                  <a:lnTo>
                    <a:pt x="310" y="17"/>
                  </a:lnTo>
                  <a:close/>
                  <a:moveTo>
                    <a:pt x="307" y="0"/>
                  </a:moveTo>
                  <a:lnTo>
                    <a:pt x="316" y="3"/>
                  </a:lnTo>
                  <a:lnTo>
                    <a:pt x="325" y="12"/>
                  </a:lnTo>
                  <a:lnTo>
                    <a:pt x="325" y="12"/>
                  </a:lnTo>
                  <a:lnTo>
                    <a:pt x="422" y="37"/>
                  </a:lnTo>
                  <a:lnTo>
                    <a:pt x="423" y="30"/>
                  </a:lnTo>
                  <a:lnTo>
                    <a:pt x="424" y="24"/>
                  </a:lnTo>
                  <a:lnTo>
                    <a:pt x="426" y="21"/>
                  </a:lnTo>
                  <a:lnTo>
                    <a:pt x="428" y="20"/>
                  </a:lnTo>
                  <a:lnTo>
                    <a:pt x="431" y="20"/>
                  </a:lnTo>
                  <a:lnTo>
                    <a:pt x="454" y="23"/>
                  </a:lnTo>
                  <a:lnTo>
                    <a:pt x="478" y="28"/>
                  </a:lnTo>
                  <a:lnTo>
                    <a:pt x="483" y="29"/>
                  </a:lnTo>
                  <a:lnTo>
                    <a:pt x="488" y="32"/>
                  </a:lnTo>
                  <a:lnTo>
                    <a:pt x="492" y="34"/>
                  </a:lnTo>
                  <a:lnTo>
                    <a:pt x="495" y="38"/>
                  </a:lnTo>
                  <a:lnTo>
                    <a:pt x="498" y="42"/>
                  </a:lnTo>
                  <a:lnTo>
                    <a:pt x="498" y="49"/>
                  </a:lnTo>
                  <a:lnTo>
                    <a:pt x="498" y="51"/>
                  </a:lnTo>
                  <a:lnTo>
                    <a:pt x="496" y="53"/>
                  </a:lnTo>
                  <a:lnTo>
                    <a:pt x="494" y="55"/>
                  </a:lnTo>
                  <a:lnTo>
                    <a:pt x="492" y="55"/>
                  </a:lnTo>
                  <a:lnTo>
                    <a:pt x="577" y="79"/>
                  </a:lnTo>
                  <a:lnTo>
                    <a:pt x="704" y="112"/>
                  </a:lnTo>
                  <a:lnTo>
                    <a:pt x="832" y="147"/>
                  </a:lnTo>
                  <a:lnTo>
                    <a:pt x="835" y="148"/>
                  </a:lnTo>
                  <a:lnTo>
                    <a:pt x="852" y="140"/>
                  </a:lnTo>
                  <a:lnTo>
                    <a:pt x="869" y="140"/>
                  </a:lnTo>
                  <a:lnTo>
                    <a:pt x="886" y="146"/>
                  </a:lnTo>
                  <a:lnTo>
                    <a:pt x="901" y="156"/>
                  </a:lnTo>
                  <a:lnTo>
                    <a:pt x="925" y="148"/>
                  </a:lnTo>
                  <a:lnTo>
                    <a:pt x="952" y="144"/>
                  </a:lnTo>
                  <a:lnTo>
                    <a:pt x="978" y="146"/>
                  </a:lnTo>
                  <a:lnTo>
                    <a:pt x="1004" y="151"/>
                  </a:lnTo>
                  <a:lnTo>
                    <a:pt x="1027" y="159"/>
                  </a:lnTo>
                  <a:lnTo>
                    <a:pt x="1051" y="173"/>
                  </a:lnTo>
                  <a:lnTo>
                    <a:pt x="1071" y="193"/>
                  </a:lnTo>
                  <a:lnTo>
                    <a:pt x="1084" y="215"/>
                  </a:lnTo>
                  <a:lnTo>
                    <a:pt x="1093" y="240"/>
                  </a:lnTo>
                  <a:lnTo>
                    <a:pt x="1097" y="266"/>
                  </a:lnTo>
                  <a:lnTo>
                    <a:pt x="1094" y="294"/>
                  </a:lnTo>
                  <a:lnTo>
                    <a:pt x="1086" y="320"/>
                  </a:lnTo>
                  <a:lnTo>
                    <a:pt x="1073" y="345"/>
                  </a:lnTo>
                  <a:lnTo>
                    <a:pt x="1055" y="367"/>
                  </a:lnTo>
                  <a:lnTo>
                    <a:pt x="1034" y="385"/>
                  </a:lnTo>
                  <a:lnTo>
                    <a:pt x="1010" y="401"/>
                  </a:lnTo>
                  <a:lnTo>
                    <a:pt x="984" y="410"/>
                  </a:lnTo>
                  <a:lnTo>
                    <a:pt x="954" y="415"/>
                  </a:lnTo>
                  <a:lnTo>
                    <a:pt x="924" y="411"/>
                  </a:lnTo>
                  <a:lnTo>
                    <a:pt x="895" y="401"/>
                  </a:lnTo>
                  <a:lnTo>
                    <a:pt x="869" y="385"/>
                  </a:lnTo>
                  <a:lnTo>
                    <a:pt x="847" y="364"/>
                  </a:lnTo>
                  <a:lnTo>
                    <a:pt x="838" y="368"/>
                  </a:lnTo>
                  <a:lnTo>
                    <a:pt x="826" y="368"/>
                  </a:lnTo>
                  <a:lnTo>
                    <a:pt x="815" y="364"/>
                  </a:lnTo>
                  <a:lnTo>
                    <a:pt x="805" y="356"/>
                  </a:lnTo>
                  <a:lnTo>
                    <a:pt x="798" y="347"/>
                  </a:lnTo>
                  <a:lnTo>
                    <a:pt x="793" y="339"/>
                  </a:lnTo>
                  <a:lnTo>
                    <a:pt x="791" y="332"/>
                  </a:lnTo>
                  <a:lnTo>
                    <a:pt x="788" y="332"/>
                  </a:lnTo>
                  <a:lnTo>
                    <a:pt x="785" y="332"/>
                  </a:lnTo>
                  <a:lnTo>
                    <a:pt x="524" y="237"/>
                  </a:lnTo>
                  <a:lnTo>
                    <a:pt x="392" y="189"/>
                  </a:lnTo>
                  <a:lnTo>
                    <a:pt x="330" y="164"/>
                  </a:lnTo>
                  <a:lnTo>
                    <a:pt x="317" y="159"/>
                  </a:lnTo>
                  <a:lnTo>
                    <a:pt x="304" y="153"/>
                  </a:lnTo>
                  <a:lnTo>
                    <a:pt x="292" y="148"/>
                  </a:lnTo>
                  <a:lnTo>
                    <a:pt x="282" y="139"/>
                  </a:lnTo>
                  <a:lnTo>
                    <a:pt x="269" y="139"/>
                  </a:lnTo>
                  <a:lnTo>
                    <a:pt x="257" y="133"/>
                  </a:lnTo>
                  <a:lnTo>
                    <a:pt x="249" y="121"/>
                  </a:lnTo>
                  <a:lnTo>
                    <a:pt x="246" y="109"/>
                  </a:lnTo>
                  <a:lnTo>
                    <a:pt x="246" y="97"/>
                  </a:lnTo>
                  <a:lnTo>
                    <a:pt x="249" y="84"/>
                  </a:lnTo>
                  <a:lnTo>
                    <a:pt x="232" y="76"/>
                  </a:lnTo>
                  <a:lnTo>
                    <a:pt x="214" y="71"/>
                  </a:lnTo>
                  <a:lnTo>
                    <a:pt x="193" y="66"/>
                  </a:lnTo>
                  <a:lnTo>
                    <a:pt x="173" y="64"/>
                  </a:lnTo>
                  <a:lnTo>
                    <a:pt x="152" y="64"/>
                  </a:lnTo>
                  <a:lnTo>
                    <a:pt x="134" y="68"/>
                  </a:lnTo>
                  <a:lnTo>
                    <a:pt x="115" y="75"/>
                  </a:lnTo>
                  <a:lnTo>
                    <a:pt x="101" y="85"/>
                  </a:lnTo>
                  <a:lnTo>
                    <a:pt x="89" y="101"/>
                  </a:lnTo>
                  <a:lnTo>
                    <a:pt x="83" y="118"/>
                  </a:lnTo>
                  <a:lnTo>
                    <a:pt x="81" y="133"/>
                  </a:lnTo>
                  <a:lnTo>
                    <a:pt x="85" y="147"/>
                  </a:lnTo>
                  <a:lnTo>
                    <a:pt x="93" y="160"/>
                  </a:lnTo>
                  <a:lnTo>
                    <a:pt x="104" y="172"/>
                  </a:lnTo>
                  <a:lnTo>
                    <a:pt x="115" y="182"/>
                  </a:lnTo>
                  <a:lnTo>
                    <a:pt x="139" y="205"/>
                  </a:lnTo>
                  <a:lnTo>
                    <a:pt x="159" y="231"/>
                  </a:lnTo>
                  <a:lnTo>
                    <a:pt x="170" y="256"/>
                  </a:lnTo>
                  <a:lnTo>
                    <a:pt x="174" y="278"/>
                  </a:lnTo>
                  <a:lnTo>
                    <a:pt x="172" y="299"/>
                  </a:lnTo>
                  <a:lnTo>
                    <a:pt x="164" y="318"/>
                  </a:lnTo>
                  <a:lnTo>
                    <a:pt x="151" y="334"/>
                  </a:lnTo>
                  <a:lnTo>
                    <a:pt x="134" y="349"/>
                  </a:lnTo>
                  <a:lnTo>
                    <a:pt x="114" y="359"/>
                  </a:lnTo>
                  <a:lnTo>
                    <a:pt x="92" y="367"/>
                  </a:lnTo>
                  <a:lnTo>
                    <a:pt x="70" y="371"/>
                  </a:lnTo>
                  <a:lnTo>
                    <a:pt x="45" y="371"/>
                  </a:lnTo>
                  <a:lnTo>
                    <a:pt x="23" y="366"/>
                  </a:lnTo>
                  <a:lnTo>
                    <a:pt x="20" y="367"/>
                  </a:lnTo>
                  <a:lnTo>
                    <a:pt x="19" y="367"/>
                  </a:lnTo>
                  <a:lnTo>
                    <a:pt x="10" y="362"/>
                  </a:lnTo>
                  <a:lnTo>
                    <a:pt x="3" y="354"/>
                  </a:lnTo>
                  <a:lnTo>
                    <a:pt x="0" y="343"/>
                  </a:lnTo>
                  <a:lnTo>
                    <a:pt x="3" y="333"/>
                  </a:lnTo>
                  <a:lnTo>
                    <a:pt x="10" y="324"/>
                  </a:lnTo>
                  <a:lnTo>
                    <a:pt x="12" y="322"/>
                  </a:lnTo>
                  <a:lnTo>
                    <a:pt x="15" y="322"/>
                  </a:lnTo>
                  <a:lnTo>
                    <a:pt x="17" y="324"/>
                  </a:lnTo>
                  <a:lnTo>
                    <a:pt x="20" y="325"/>
                  </a:lnTo>
                  <a:lnTo>
                    <a:pt x="23" y="324"/>
                  </a:lnTo>
                  <a:lnTo>
                    <a:pt x="38" y="324"/>
                  </a:lnTo>
                  <a:lnTo>
                    <a:pt x="54" y="324"/>
                  </a:lnTo>
                  <a:lnTo>
                    <a:pt x="70" y="322"/>
                  </a:lnTo>
                  <a:lnTo>
                    <a:pt x="85" y="320"/>
                  </a:lnTo>
                  <a:lnTo>
                    <a:pt x="98" y="312"/>
                  </a:lnTo>
                  <a:lnTo>
                    <a:pt x="110" y="300"/>
                  </a:lnTo>
                  <a:lnTo>
                    <a:pt x="117" y="287"/>
                  </a:lnTo>
                  <a:lnTo>
                    <a:pt x="117" y="271"/>
                  </a:lnTo>
                  <a:lnTo>
                    <a:pt x="113" y="254"/>
                  </a:lnTo>
                  <a:lnTo>
                    <a:pt x="106" y="239"/>
                  </a:lnTo>
                  <a:lnTo>
                    <a:pt x="97" y="224"/>
                  </a:lnTo>
                  <a:lnTo>
                    <a:pt x="88" y="214"/>
                  </a:lnTo>
                  <a:lnTo>
                    <a:pt x="76" y="202"/>
                  </a:lnTo>
                  <a:lnTo>
                    <a:pt x="64" y="193"/>
                  </a:lnTo>
                  <a:lnTo>
                    <a:pt x="51" y="182"/>
                  </a:lnTo>
                  <a:lnTo>
                    <a:pt x="41" y="172"/>
                  </a:lnTo>
                  <a:lnTo>
                    <a:pt x="32" y="161"/>
                  </a:lnTo>
                  <a:lnTo>
                    <a:pt x="27" y="148"/>
                  </a:lnTo>
                  <a:lnTo>
                    <a:pt x="24" y="134"/>
                  </a:lnTo>
                  <a:lnTo>
                    <a:pt x="28" y="116"/>
                  </a:lnTo>
                  <a:lnTo>
                    <a:pt x="36" y="95"/>
                  </a:lnTo>
                  <a:lnTo>
                    <a:pt x="46" y="74"/>
                  </a:lnTo>
                  <a:lnTo>
                    <a:pt x="59" y="54"/>
                  </a:lnTo>
                  <a:lnTo>
                    <a:pt x="76" y="37"/>
                  </a:lnTo>
                  <a:lnTo>
                    <a:pt x="95" y="24"/>
                  </a:lnTo>
                  <a:lnTo>
                    <a:pt x="117" y="16"/>
                  </a:lnTo>
                  <a:lnTo>
                    <a:pt x="147" y="12"/>
                  </a:lnTo>
                  <a:lnTo>
                    <a:pt x="178" y="12"/>
                  </a:lnTo>
                  <a:lnTo>
                    <a:pt x="210" y="19"/>
                  </a:lnTo>
                  <a:lnTo>
                    <a:pt x="238" y="29"/>
                  </a:lnTo>
                  <a:lnTo>
                    <a:pt x="265" y="45"/>
                  </a:lnTo>
                  <a:lnTo>
                    <a:pt x="271" y="33"/>
                  </a:lnTo>
                  <a:lnTo>
                    <a:pt x="279" y="21"/>
                  </a:lnTo>
                  <a:lnTo>
                    <a:pt x="288" y="12"/>
                  </a:lnTo>
                  <a:lnTo>
                    <a:pt x="29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8770742" y="3457315"/>
              <a:ext cx="325603" cy="503692"/>
            </a:xfrm>
            <a:custGeom>
              <a:avLst/>
              <a:gdLst>
                <a:gd name="connsiteX0" fmla="*/ 325603 w 325603"/>
                <a:gd name="connsiteY0" fmla="*/ 44168 h 503692"/>
                <a:gd name="connsiteX1" fmla="*/ 220095 w 325603"/>
                <a:gd name="connsiteY1" fmla="*/ 2605 h 503692"/>
                <a:gd name="connsiteX2" fmla="*/ 95404 w 325603"/>
                <a:gd name="connsiteY2" fmla="*/ 15393 h 503692"/>
                <a:gd name="connsiteX3" fmla="*/ 9080 w 325603"/>
                <a:gd name="connsiteY3" fmla="*/ 104915 h 503692"/>
                <a:gd name="connsiteX4" fmla="*/ 9080 w 325603"/>
                <a:gd name="connsiteY4" fmla="*/ 194437 h 503692"/>
                <a:gd name="connsiteX5" fmla="*/ 66630 w 325603"/>
                <a:gd name="connsiteY5" fmla="*/ 248789 h 503692"/>
                <a:gd name="connsiteX6" fmla="*/ 127376 w 325603"/>
                <a:gd name="connsiteY6" fmla="*/ 299944 h 503692"/>
                <a:gd name="connsiteX7" fmla="*/ 156151 w 325603"/>
                <a:gd name="connsiteY7" fmla="*/ 395861 h 503692"/>
                <a:gd name="connsiteX8" fmla="*/ 120982 w 325603"/>
                <a:gd name="connsiteY8" fmla="*/ 453410 h 503692"/>
                <a:gd name="connsiteX9" fmla="*/ 25066 w 325603"/>
                <a:gd name="connsiteY9" fmla="*/ 501368 h 503692"/>
                <a:gd name="connsiteX10" fmla="*/ 37855 w 325603"/>
                <a:gd name="connsiteY10" fmla="*/ 491777 h 50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03" h="503692">
                  <a:moveTo>
                    <a:pt x="325603" y="44168"/>
                  </a:moveTo>
                  <a:cubicBezTo>
                    <a:pt x="292032" y="25784"/>
                    <a:pt x="258461" y="7401"/>
                    <a:pt x="220095" y="2605"/>
                  </a:cubicBezTo>
                  <a:cubicBezTo>
                    <a:pt x="181728" y="-2191"/>
                    <a:pt x="130573" y="-1659"/>
                    <a:pt x="95404" y="15393"/>
                  </a:cubicBezTo>
                  <a:cubicBezTo>
                    <a:pt x="60235" y="32445"/>
                    <a:pt x="23467" y="75074"/>
                    <a:pt x="9080" y="104915"/>
                  </a:cubicBezTo>
                  <a:cubicBezTo>
                    <a:pt x="-5307" y="134756"/>
                    <a:pt x="-512" y="170458"/>
                    <a:pt x="9080" y="194437"/>
                  </a:cubicBezTo>
                  <a:cubicBezTo>
                    <a:pt x="18672" y="218416"/>
                    <a:pt x="46914" y="231205"/>
                    <a:pt x="66630" y="248789"/>
                  </a:cubicBezTo>
                  <a:cubicBezTo>
                    <a:pt x="86346" y="266374"/>
                    <a:pt x="112456" y="275432"/>
                    <a:pt x="127376" y="299944"/>
                  </a:cubicBezTo>
                  <a:cubicBezTo>
                    <a:pt x="142296" y="324456"/>
                    <a:pt x="157217" y="370283"/>
                    <a:pt x="156151" y="395861"/>
                  </a:cubicBezTo>
                  <a:cubicBezTo>
                    <a:pt x="155085" y="421439"/>
                    <a:pt x="142830" y="435825"/>
                    <a:pt x="120982" y="453410"/>
                  </a:cubicBezTo>
                  <a:cubicBezTo>
                    <a:pt x="99134" y="470995"/>
                    <a:pt x="38921" y="494973"/>
                    <a:pt x="25066" y="501368"/>
                  </a:cubicBezTo>
                  <a:cubicBezTo>
                    <a:pt x="11211" y="507763"/>
                    <a:pt x="24533" y="499770"/>
                    <a:pt x="37855" y="491777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 flipV="1">
              <a:off x="2709711" y="3770937"/>
              <a:ext cx="207963" cy="152400"/>
            </a:xfrm>
            <a:prstGeom prst="line">
              <a:avLst/>
            </a:prstGeom>
            <a:ln w="825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2430779" y="2427844"/>
              <a:ext cx="491836" cy="1447891"/>
            </a:xfrm>
            <a:custGeom>
              <a:avLst/>
              <a:gdLst>
                <a:gd name="connsiteX0" fmla="*/ 0 w 548264"/>
                <a:gd name="connsiteY0" fmla="*/ 0 h 1435102"/>
                <a:gd name="connsiteX1" fmla="*/ 548264 w 548264"/>
                <a:gd name="connsiteY1" fmla="*/ 0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503504 w 548264"/>
                <a:gd name="connsiteY1" fmla="*/ 14707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481123 w 548264"/>
                <a:gd name="connsiteY1" fmla="*/ 12469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481123 w 548264"/>
                <a:gd name="connsiteY1" fmla="*/ 12469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07214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07587 w 481122"/>
                <a:gd name="connsiteY1" fmla="*/ 163058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94142 w 491836"/>
                <a:gd name="connsiteY4" fmla="*/ 1339186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71762 w 491836"/>
                <a:gd name="connsiteY4" fmla="*/ 1332792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836" h="1447891">
                  <a:moveTo>
                    <a:pt x="0" y="0"/>
                  </a:moveTo>
                  <a:lnTo>
                    <a:pt x="407587" y="163058"/>
                  </a:lnTo>
                  <a:cubicBezTo>
                    <a:pt x="483103" y="284890"/>
                    <a:pt x="453631" y="516853"/>
                    <a:pt x="465887" y="730992"/>
                  </a:cubicBezTo>
                  <a:cubicBezTo>
                    <a:pt x="478143" y="945131"/>
                    <a:pt x="507615" y="1346525"/>
                    <a:pt x="481122" y="1447891"/>
                  </a:cubicBezTo>
                  <a:lnTo>
                    <a:pt x="249381" y="1329595"/>
                  </a:lnTo>
                  <a:cubicBezTo>
                    <a:pt x="287748" y="846965"/>
                    <a:pt x="249382" y="52739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-576241" y="5019080"/>
            <a:ext cx="2545815" cy="254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-758692" y="5019080"/>
            <a:ext cx="2637855" cy="263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769351" y="2346609"/>
            <a:ext cx="2649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600" dirty="0">
                <a:ea typeface="-윤고딕310" panose="02030504000101010101" pitchFamily="18" charset="-127"/>
              </a:rPr>
              <a:t>2</a:t>
            </a:r>
            <a:r>
              <a:rPr lang="ko-KR" altLang="en-US" sz="2400" spc="600" dirty="0">
                <a:ea typeface="-윤고딕310" panose="02030504000101010101" pitchFamily="18" charset="-127"/>
              </a:rPr>
              <a:t>팀</a:t>
            </a:r>
            <a:r>
              <a:rPr lang="en-US" altLang="ko-KR" sz="2400" spc="600" dirty="0">
                <a:latin typeface="Adobe Garamond Pro Bold" panose="02020702060506020403" pitchFamily="18" charset="0"/>
                <a:ea typeface="-윤고딕310" panose="02030504000101010101" pitchFamily="18" charset="-127"/>
              </a:rPr>
              <a:t>Ensemble</a:t>
            </a:r>
            <a:endParaRPr lang="ko-KR" altLang="en-US" sz="24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>
          <a:xfrm rot="19322388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6" name="Freeform 47"/>
          <p:cNvSpPr/>
          <p:nvPr/>
        </p:nvSpPr>
        <p:spPr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cxnSp>
        <p:nvCxnSpPr>
          <p:cNvPr id="23" name="직선 연결선 22"/>
          <p:cNvCxnSpPr>
            <a:stCxn id="19" idx="5"/>
          </p:cNvCxnSpPr>
          <p:nvPr/>
        </p:nvCxnSpPr>
        <p:spPr>
          <a:xfrm>
            <a:off x="1029766" y="975493"/>
            <a:ext cx="621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64952" y="557454"/>
            <a:ext cx="59121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/>
            <a:r>
              <a:rPr lang="ko-KR" altLang="en-US" sz="2000" spc="300" dirty="0" smtClean="0">
                <a:latin typeface="나눔고딕" pitchFamily="50" charset="-127"/>
                <a:ea typeface="나눔고딕"/>
              </a:rPr>
              <a:t>세부 기술 소개 </a:t>
            </a:r>
            <a:r>
              <a:rPr lang="en-US" altLang="ko-KR" sz="2000" spc="300" dirty="0" smtClean="0">
                <a:latin typeface="나눔고딕" pitchFamily="50" charset="-127"/>
                <a:ea typeface="나눔고딕"/>
              </a:rPr>
              <a:t>- </a:t>
            </a:r>
            <a:r>
              <a:rPr lang="ko-KR" altLang="en-US" sz="2000" dirty="0" smtClean="0">
                <a:ea typeface="나눔고딕"/>
              </a:rPr>
              <a:t>동영상 업로드</a:t>
            </a:r>
            <a:r>
              <a:rPr lang="en-US" altLang="ko-KR" sz="2000" dirty="0" smtClean="0">
                <a:ea typeface="나눔고딕"/>
              </a:rPr>
              <a:t>, </a:t>
            </a:r>
            <a:r>
              <a:rPr lang="ko-KR" altLang="en-US" sz="2000" dirty="0" smtClean="0">
                <a:ea typeface="나눔고딕"/>
              </a:rPr>
              <a:t>병합 어떻게</a:t>
            </a:r>
            <a:r>
              <a:rPr lang="en-US" altLang="ko-KR" sz="2000" dirty="0" smtClean="0">
                <a:ea typeface="나눔고딕"/>
              </a:rPr>
              <a:t>?</a:t>
            </a:r>
            <a:endParaRPr lang="ko-KR" altLang="en-US" sz="2000" dirty="0">
              <a:ea typeface="나눔고딕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014077" y="5395484"/>
            <a:ext cx="949324" cy="1330326"/>
            <a:chOff x="3108326" y="4732338"/>
            <a:chExt cx="1317625" cy="2027238"/>
          </a:xfrm>
        </p:grpSpPr>
        <p:sp>
          <p:nvSpPr>
            <p:cNvPr id="25" name="Freeform 60"/>
            <p:cNvSpPr>
              <a:spLocks noEditPoints="1"/>
            </p:cNvSpPr>
            <p:nvPr/>
          </p:nvSpPr>
          <p:spPr>
            <a:xfrm>
              <a:off x="3108326" y="4732338"/>
              <a:ext cx="1317625" cy="2027238"/>
            </a:xfrm>
            <a:custGeom>
              <a:avLst/>
              <a:gdLst>
                <a:gd name="T0" fmla="*/ 117 w 830"/>
                <a:gd name="T1" fmla="*/ 467 h 1277"/>
                <a:gd name="T2" fmla="*/ 195 w 830"/>
                <a:gd name="T3" fmla="*/ 716 h 1277"/>
                <a:gd name="T4" fmla="*/ 229 w 830"/>
                <a:gd name="T5" fmla="*/ 980 h 1277"/>
                <a:gd name="T6" fmla="*/ 220 w 830"/>
                <a:gd name="T7" fmla="*/ 1160 h 1277"/>
                <a:gd name="T8" fmla="*/ 296 w 830"/>
                <a:gd name="T9" fmla="*/ 1215 h 1277"/>
                <a:gd name="T10" fmla="*/ 334 w 830"/>
                <a:gd name="T11" fmla="*/ 1241 h 1277"/>
                <a:gd name="T12" fmla="*/ 342 w 830"/>
                <a:gd name="T13" fmla="*/ 1043 h 1277"/>
                <a:gd name="T14" fmla="*/ 334 w 830"/>
                <a:gd name="T15" fmla="*/ 718 h 1277"/>
                <a:gd name="T16" fmla="*/ 307 w 830"/>
                <a:gd name="T17" fmla="*/ 478 h 1277"/>
                <a:gd name="T18" fmla="*/ 257 w 830"/>
                <a:gd name="T19" fmla="*/ 400 h 1277"/>
                <a:gd name="T20" fmla="*/ 93 w 830"/>
                <a:gd name="T21" fmla="*/ 340 h 1277"/>
                <a:gd name="T22" fmla="*/ 763 w 830"/>
                <a:gd name="T23" fmla="*/ 194 h 1277"/>
                <a:gd name="T24" fmla="*/ 661 w 830"/>
                <a:gd name="T25" fmla="*/ 233 h 1277"/>
                <a:gd name="T26" fmla="*/ 383 w 830"/>
                <a:gd name="T27" fmla="*/ 366 h 1277"/>
                <a:gd name="T28" fmla="*/ 304 w 830"/>
                <a:gd name="T29" fmla="*/ 406 h 1277"/>
                <a:gd name="T30" fmla="*/ 334 w 830"/>
                <a:gd name="T31" fmla="*/ 517 h 1277"/>
                <a:gd name="T32" fmla="*/ 351 w 830"/>
                <a:gd name="T33" fmla="*/ 707 h 1277"/>
                <a:gd name="T34" fmla="*/ 360 w 830"/>
                <a:gd name="T35" fmla="*/ 1043 h 1277"/>
                <a:gd name="T36" fmla="*/ 355 w 830"/>
                <a:gd name="T37" fmla="*/ 1225 h 1277"/>
                <a:gd name="T38" fmla="*/ 472 w 830"/>
                <a:gd name="T39" fmla="*/ 1258 h 1277"/>
                <a:gd name="T40" fmla="*/ 738 w 830"/>
                <a:gd name="T41" fmla="*/ 1182 h 1277"/>
                <a:gd name="T42" fmla="*/ 788 w 830"/>
                <a:gd name="T43" fmla="*/ 885 h 1277"/>
                <a:gd name="T44" fmla="*/ 812 w 830"/>
                <a:gd name="T45" fmla="*/ 489 h 1277"/>
                <a:gd name="T46" fmla="*/ 796 w 830"/>
                <a:gd name="T47" fmla="*/ 268 h 1277"/>
                <a:gd name="T48" fmla="*/ 782 w 830"/>
                <a:gd name="T49" fmla="*/ 184 h 1277"/>
                <a:gd name="T50" fmla="*/ 271 w 830"/>
                <a:gd name="T51" fmla="*/ 150 h 1277"/>
                <a:gd name="T52" fmla="*/ 24 w 830"/>
                <a:gd name="T53" fmla="*/ 289 h 1277"/>
                <a:gd name="T54" fmla="*/ 228 w 830"/>
                <a:gd name="T55" fmla="*/ 373 h 1277"/>
                <a:gd name="T56" fmla="*/ 354 w 830"/>
                <a:gd name="T57" fmla="*/ 358 h 1277"/>
                <a:gd name="T58" fmla="*/ 532 w 830"/>
                <a:gd name="T59" fmla="*/ 269 h 1277"/>
                <a:gd name="T60" fmla="*/ 745 w 830"/>
                <a:gd name="T61" fmla="*/ 179 h 1277"/>
                <a:gd name="T62" fmla="*/ 774 w 830"/>
                <a:gd name="T63" fmla="*/ 163 h 1277"/>
                <a:gd name="T64" fmla="*/ 693 w 830"/>
                <a:gd name="T65" fmla="*/ 97 h 1277"/>
                <a:gd name="T66" fmla="*/ 597 w 830"/>
                <a:gd name="T67" fmla="*/ 43 h 1277"/>
                <a:gd name="T68" fmla="*/ 537 w 830"/>
                <a:gd name="T69" fmla="*/ 17 h 1277"/>
                <a:gd name="T70" fmla="*/ 540 w 830"/>
                <a:gd name="T71" fmla="*/ 2 h 1277"/>
                <a:gd name="T72" fmla="*/ 606 w 830"/>
                <a:gd name="T73" fmla="*/ 26 h 1277"/>
                <a:gd name="T74" fmla="*/ 712 w 830"/>
                <a:gd name="T75" fmla="*/ 88 h 1277"/>
                <a:gd name="T76" fmla="*/ 770 w 830"/>
                <a:gd name="T77" fmla="*/ 132 h 1277"/>
                <a:gd name="T78" fmla="*/ 796 w 830"/>
                <a:gd name="T79" fmla="*/ 163 h 1277"/>
                <a:gd name="T80" fmla="*/ 803 w 830"/>
                <a:gd name="T81" fmla="*/ 191 h 1277"/>
                <a:gd name="T82" fmla="*/ 830 w 830"/>
                <a:gd name="T83" fmla="*/ 441 h 1277"/>
                <a:gd name="T84" fmla="*/ 816 w 830"/>
                <a:gd name="T85" fmla="*/ 804 h 1277"/>
                <a:gd name="T86" fmla="*/ 778 w 830"/>
                <a:gd name="T87" fmla="*/ 1092 h 1277"/>
                <a:gd name="T88" fmla="*/ 732 w 830"/>
                <a:gd name="T89" fmla="*/ 1264 h 1277"/>
                <a:gd name="T90" fmla="*/ 727 w 830"/>
                <a:gd name="T91" fmla="*/ 1272 h 1277"/>
                <a:gd name="T92" fmla="*/ 719 w 830"/>
                <a:gd name="T93" fmla="*/ 1276 h 1277"/>
                <a:gd name="T94" fmla="*/ 407 w 830"/>
                <a:gd name="T95" fmla="*/ 1277 h 1277"/>
                <a:gd name="T96" fmla="*/ 341 w 830"/>
                <a:gd name="T97" fmla="*/ 1272 h 1277"/>
                <a:gd name="T98" fmla="*/ 337 w 830"/>
                <a:gd name="T99" fmla="*/ 1266 h 1277"/>
                <a:gd name="T100" fmla="*/ 329 w 830"/>
                <a:gd name="T101" fmla="*/ 1260 h 1277"/>
                <a:gd name="T102" fmla="*/ 316 w 830"/>
                <a:gd name="T103" fmla="*/ 1253 h 1277"/>
                <a:gd name="T104" fmla="*/ 232 w 830"/>
                <a:gd name="T105" fmla="*/ 1191 h 1277"/>
                <a:gd name="T106" fmla="*/ 206 w 830"/>
                <a:gd name="T107" fmla="*/ 1170 h 1277"/>
                <a:gd name="T108" fmla="*/ 202 w 830"/>
                <a:gd name="T109" fmla="*/ 1162 h 1277"/>
                <a:gd name="T110" fmla="*/ 203 w 830"/>
                <a:gd name="T111" fmla="*/ 894 h 1277"/>
                <a:gd name="T112" fmla="*/ 155 w 830"/>
                <a:gd name="T113" fmla="*/ 629 h 1277"/>
                <a:gd name="T114" fmla="*/ 54 w 830"/>
                <a:gd name="T115" fmla="*/ 381 h 1277"/>
                <a:gd name="T116" fmla="*/ 10 w 830"/>
                <a:gd name="T117" fmla="*/ 296 h 1277"/>
                <a:gd name="T118" fmla="*/ 2 w 830"/>
                <a:gd name="T119" fmla="*/ 293 h 1277"/>
                <a:gd name="T120" fmla="*/ 2 w 830"/>
                <a:gd name="T121" fmla="*/ 284 h 1277"/>
                <a:gd name="T122" fmla="*/ 131 w 830"/>
                <a:gd name="T123" fmla="*/ 205 h 1277"/>
                <a:gd name="T124" fmla="*/ 394 w 830"/>
                <a:gd name="T125" fmla="*/ 65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0" h="1277">
                  <a:moveTo>
                    <a:pt x="37" y="313"/>
                  </a:moveTo>
                  <a:lnTo>
                    <a:pt x="79" y="389"/>
                  </a:lnTo>
                  <a:lnTo>
                    <a:pt x="117" y="467"/>
                  </a:lnTo>
                  <a:lnTo>
                    <a:pt x="148" y="548"/>
                  </a:lnTo>
                  <a:lnTo>
                    <a:pt x="175" y="631"/>
                  </a:lnTo>
                  <a:lnTo>
                    <a:pt x="195" y="716"/>
                  </a:lnTo>
                  <a:lnTo>
                    <a:pt x="212" y="802"/>
                  </a:lnTo>
                  <a:lnTo>
                    <a:pt x="224" y="891"/>
                  </a:lnTo>
                  <a:lnTo>
                    <a:pt x="229" y="980"/>
                  </a:lnTo>
                  <a:lnTo>
                    <a:pt x="227" y="1071"/>
                  </a:lnTo>
                  <a:lnTo>
                    <a:pt x="218" y="1158"/>
                  </a:lnTo>
                  <a:lnTo>
                    <a:pt x="220" y="1160"/>
                  </a:lnTo>
                  <a:lnTo>
                    <a:pt x="246" y="1175"/>
                  </a:lnTo>
                  <a:lnTo>
                    <a:pt x="271" y="1195"/>
                  </a:lnTo>
                  <a:lnTo>
                    <a:pt x="296" y="1215"/>
                  </a:lnTo>
                  <a:lnTo>
                    <a:pt x="307" y="1222"/>
                  </a:lnTo>
                  <a:lnTo>
                    <a:pt x="321" y="1232"/>
                  </a:lnTo>
                  <a:lnTo>
                    <a:pt x="334" y="1241"/>
                  </a:lnTo>
                  <a:lnTo>
                    <a:pt x="335" y="1196"/>
                  </a:lnTo>
                  <a:lnTo>
                    <a:pt x="338" y="1152"/>
                  </a:lnTo>
                  <a:lnTo>
                    <a:pt x="342" y="1043"/>
                  </a:lnTo>
                  <a:lnTo>
                    <a:pt x="342" y="934"/>
                  </a:lnTo>
                  <a:lnTo>
                    <a:pt x="339" y="827"/>
                  </a:lnTo>
                  <a:lnTo>
                    <a:pt x="334" y="718"/>
                  </a:lnTo>
                  <a:lnTo>
                    <a:pt x="325" y="611"/>
                  </a:lnTo>
                  <a:lnTo>
                    <a:pt x="317" y="543"/>
                  </a:lnTo>
                  <a:lnTo>
                    <a:pt x="307" y="478"/>
                  </a:lnTo>
                  <a:lnTo>
                    <a:pt x="291" y="412"/>
                  </a:lnTo>
                  <a:lnTo>
                    <a:pt x="290" y="411"/>
                  </a:lnTo>
                  <a:lnTo>
                    <a:pt x="257" y="400"/>
                  </a:lnTo>
                  <a:lnTo>
                    <a:pt x="224" y="391"/>
                  </a:lnTo>
                  <a:lnTo>
                    <a:pt x="151" y="364"/>
                  </a:lnTo>
                  <a:lnTo>
                    <a:pt x="93" y="340"/>
                  </a:lnTo>
                  <a:lnTo>
                    <a:pt x="37" y="313"/>
                  </a:lnTo>
                  <a:close/>
                  <a:moveTo>
                    <a:pt x="782" y="184"/>
                  </a:moveTo>
                  <a:lnTo>
                    <a:pt x="763" y="194"/>
                  </a:lnTo>
                  <a:lnTo>
                    <a:pt x="744" y="200"/>
                  </a:lnTo>
                  <a:lnTo>
                    <a:pt x="724" y="208"/>
                  </a:lnTo>
                  <a:lnTo>
                    <a:pt x="661" y="233"/>
                  </a:lnTo>
                  <a:lnTo>
                    <a:pt x="538" y="286"/>
                  </a:lnTo>
                  <a:lnTo>
                    <a:pt x="460" y="326"/>
                  </a:lnTo>
                  <a:lnTo>
                    <a:pt x="383" y="366"/>
                  </a:lnTo>
                  <a:lnTo>
                    <a:pt x="304" y="406"/>
                  </a:lnTo>
                  <a:lnTo>
                    <a:pt x="304" y="406"/>
                  </a:lnTo>
                  <a:lnTo>
                    <a:pt x="304" y="406"/>
                  </a:lnTo>
                  <a:lnTo>
                    <a:pt x="318" y="441"/>
                  </a:lnTo>
                  <a:lnTo>
                    <a:pt x="328" y="479"/>
                  </a:lnTo>
                  <a:lnTo>
                    <a:pt x="334" y="517"/>
                  </a:lnTo>
                  <a:lnTo>
                    <a:pt x="338" y="556"/>
                  </a:lnTo>
                  <a:lnTo>
                    <a:pt x="342" y="594"/>
                  </a:lnTo>
                  <a:lnTo>
                    <a:pt x="351" y="707"/>
                  </a:lnTo>
                  <a:lnTo>
                    <a:pt x="358" y="818"/>
                  </a:lnTo>
                  <a:lnTo>
                    <a:pt x="360" y="931"/>
                  </a:lnTo>
                  <a:lnTo>
                    <a:pt x="360" y="1043"/>
                  </a:lnTo>
                  <a:lnTo>
                    <a:pt x="358" y="1152"/>
                  </a:lnTo>
                  <a:lnTo>
                    <a:pt x="356" y="1188"/>
                  </a:lnTo>
                  <a:lnTo>
                    <a:pt x="355" y="1225"/>
                  </a:lnTo>
                  <a:lnTo>
                    <a:pt x="350" y="1262"/>
                  </a:lnTo>
                  <a:lnTo>
                    <a:pt x="411" y="1258"/>
                  </a:lnTo>
                  <a:lnTo>
                    <a:pt x="472" y="1258"/>
                  </a:lnTo>
                  <a:lnTo>
                    <a:pt x="532" y="1258"/>
                  </a:lnTo>
                  <a:lnTo>
                    <a:pt x="716" y="1257"/>
                  </a:lnTo>
                  <a:lnTo>
                    <a:pt x="738" y="1182"/>
                  </a:lnTo>
                  <a:lnTo>
                    <a:pt x="755" y="1106"/>
                  </a:lnTo>
                  <a:lnTo>
                    <a:pt x="770" y="1029"/>
                  </a:lnTo>
                  <a:lnTo>
                    <a:pt x="788" y="885"/>
                  </a:lnTo>
                  <a:lnTo>
                    <a:pt x="803" y="741"/>
                  </a:lnTo>
                  <a:lnTo>
                    <a:pt x="810" y="597"/>
                  </a:lnTo>
                  <a:lnTo>
                    <a:pt x="812" y="489"/>
                  </a:lnTo>
                  <a:lnTo>
                    <a:pt x="808" y="382"/>
                  </a:lnTo>
                  <a:lnTo>
                    <a:pt x="803" y="324"/>
                  </a:lnTo>
                  <a:lnTo>
                    <a:pt x="796" y="268"/>
                  </a:lnTo>
                  <a:lnTo>
                    <a:pt x="788" y="216"/>
                  </a:lnTo>
                  <a:lnTo>
                    <a:pt x="783" y="188"/>
                  </a:lnTo>
                  <a:lnTo>
                    <a:pt x="782" y="184"/>
                  </a:lnTo>
                  <a:close/>
                  <a:moveTo>
                    <a:pt x="537" y="17"/>
                  </a:moveTo>
                  <a:lnTo>
                    <a:pt x="403" y="82"/>
                  </a:lnTo>
                  <a:lnTo>
                    <a:pt x="271" y="150"/>
                  </a:lnTo>
                  <a:lnTo>
                    <a:pt x="189" y="196"/>
                  </a:lnTo>
                  <a:lnTo>
                    <a:pt x="106" y="243"/>
                  </a:lnTo>
                  <a:lnTo>
                    <a:pt x="24" y="289"/>
                  </a:lnTo>
                  <a:lnTo>
                    <a:pt x="89" y="318"/>
                  </a:lnTo>
                  <a:lnTo>
                    <a:pt x="156" y="347"/>
                  </a:lnTo>
                  <a:lnTo>
                    <a:pt x="228" y="373"/>
                  </a:lnTo>
                  <a:lnTo>
                    <a:pt x="262" y="383"/>
                  </a:lnTo>
                  <a:lnTo>
                    <a:pt x="296" y="394"/>
                  </a:lnTo>
                  <a:lnTo>
                    <a:pt x="354" y="358"/>
                  </a:lnTo>
                  <a:lnTo>
                    <a:pt x="411" y="327"/>
                  </a:lnTo>
                  <a:lnTo>
                    <a:pt x="472" y="297"/>
                  </a:lnTo>
                  <a:lnTo>
                    <a:pt x="532" y="269"/>
                  </a:lnTo>
                  <a:lnTo>
                    <a:pt x="653" y="216"/>
                  </a:lnTo>
                  <a:lnTo>
                    <a:pt x="715" y="191"/>
                  </a:lnTo>
                  <a:lnTo>
                    <a:pt x="745" y="179"/>
                  </a:lnTo>
                  <a:lnTo>
                    <a:pt x="774" y="170"/>
                  </a:lnTo>
                  <a:lnTo>
                    <a:pt x="774" y="167"/>
                  </a:lnTo>
                  <a:lnTo>
                    <a:pt x="774" y="163"/>
                  </a:lnTo>
                  <a:lnTo>
                    <a:pt x="750" y="139"/>
                  </a:lnTo>
                  <a:lnTo>
                    <a:pt x="723" y="116"/>
                  </a:lnTo>
                  <a:lnTo>
                    <a:pt x="693" y="97"/>
                  </a:lnTo>
                  <a:lnTo>
                    <a:pt x="664" y="78"/>
                  </a:lnTo>
                  <a:lnTo>
                    <a:pt x="631" y="60"/>
                  </a:lnTo>
                  <a:lnTo>
                    <a:pt x="597" y="43"/>
                  </a:lnTo>
                  <a:lnTo>
                    <a:pt x="578" y="35"/>
                  </a:lnTo>
                  <a:lnTo>
                    <a:pt x="557" y="27"/>
                  </a:lnTo>
                  <a:lnTo>
                    <a:pt x="537" y="17"/>
                  </a:lnTo>
                  <a:close/>
                  <a:moveTo>
                    <a:pt x="533" y="0"/>
                  </a:moveTo>
                  <a:lnTo>
                    <a:pt x="536" y="0"/>
                  </a:lnTo>
                  <a:lnTo>
                    <a:pt x="540" y="2"/>
                  </a:lnTo>
                  <a:lnTo>
                    <a:pt x="562" y="8"/>
                  </a:lnTo>
                  <a:lnTo>
                    <a:pt x="585" y="17"/>
                  </a:lnTo>
                  <a:lnTo>
                    <a:pt x="606" y="26"/>
                  </a:lnTo>
                  <a:lnTo>
                    <a:pt x="644" y="46"/>
                  </a:lnTo>
                  <a:lnTo>
                    <a:pt x="680" y="65"/>
                  </a:lnTo>
                  <a:lnTo>
                    <a:pt x="712" y="88"/>
                  </a:lnTo>
                  <a:lnTo>
                    <a:pt x="744" y="111"/>
                  </a:lnTo>
                  <a:lnTo>
                    <a:pt x="757" y="120"/>
                  </a:lnTo>
                  <a:lnTo>
                    <a:pt x="770" y="132"/>
                  </a:lnTo>
                  <a:lnTo>
                    <a:pt x="782" y="144"/>
                  </a:lnTo>
                  <a:lnTo>
                    <a:pt x="791" y="157"/>
                  </a:lnTo>
                  <a:lnTo>
                    <a:pt x="796" y="163"/>
                  </a:lnTo>
                  <a:lnTo>
                    <a:pt x="800" y="173"/>
                  </a:lnTo>
                  <a:lnTo>
                    <a:pt x="801" y="182"/>
                  </a:lnTo>
                  <a:lnTo>
                    <a:pt x="803" y="191"/>
                  </a:lnTo>
                  <a:lnTo>
                    <a:pt x="813" y="256"/>
                  </a:lnTo>
                  <a:lnTo>
                    <a:pt x="822" y="322"/>
                  </a:lnTo>
                  <a:lnTo>
                    <a:pt x="830" y="441"/>
                  </a:lnTo>
                  <a:lnTo>
                    <a:pt x="830" y="563"/>
                  </a:lnTo>
                  <a:lnTo>
                    <a:pt x="825" y="683"/>
                  </a:lnTo>
                  <a:lnTo>
                    <a:pt x="816" y="804"/>
                  </a:lnTo>
                  <a:lnTo>
                    <a:pt x="803" y="919"/>
                  </a:lnTo>
                  <a:lnTo>
                    <a:pt x="788" y="1033"/>
                  </a:lnTo>
                  <a:lnTo>
                    <a:pt x="778" y="1092"/>
                  </a:lnTo>
                  <a:lnTo>
                    <a:pt x="766" y="1150"/>
                  </a:lnTo>
                  <a:lnTo>
                    <a:pt x="752" y="1208"/>
                  </a:lnTo>
                  <a:lnTo>
                    <a:pt x="732" y="1264"/>
                  </a:lnTo>
                  <a:lnTo>
                    <a:pt x="729" y="1267"/>
                  </a:lnTo>
                  <a:lnTo>
                    <a:pt x="728" y="1270"/>
                  </a:lnTo>
                  <a:lnTo>
                    <a:pt x="727" y="1272"/>
                  </a:lnTo>
                  <a:lnTo>
                    <a:pt x="724" y="1274"/>
                  </a:lnTo>
                  <a:lnTo>
                    <a:pt x="721" y="1275"/>
                  </a:lnTo>
                  <a:lnTo>
                    <a:pt x="719" y="1276"/>
                  </a:lnTo>
                  <a:lnTo>
                    <a:pt x="532" y="1276"/>
                  </a:lnTo>
                  <a:lnTo>
                    <a:pt x="469" y="1277"/>
                  </a:lnTo>
                  <a:lnTo>
                    <a:pt x="407" y="1277"/>
                  </a:lnTo>
                  <a:lnTo>
                    <a:pt x="345" y="1275"/>
                  </a:lnTo>
                  <a:lnTo>
                    <a:pt x="342" y="1274"/>
                  </a:lnTo>
                  <a:lnTo>
                    <a:pt x="341" y="1272"/>
                  </a:lnTo>
                  <a:lnTo>
                    <a:pt x="339" y="1270"/>
                  </a:lnTo>
                  <a:lnTo>
                    <a:pt x="339" y="1267"/>
                  </a:lnTo>
                  <a:lnTo>
                    <a:pt x="337" y="1266"/>
                  </a:lnTo>
                  <a:lnTo>
                    <a:pt x="335" y="1264"/>
                  </a:lnTo>
                  <a:lnTo>
                    <a:pt x="334" y="1262"/>
                  </a:lnTo>
                  <a:lnTo>
                    <a:pt x="329" y="1260"/>
                  </a:lnTo>
                  <a:lnTo>
                    <a:pt x="325" y="1259"/>
                  </a:lnTo>
                  <a:lnTo>
                    <a:pt x="321" y="1257"/>
                  </a:lnTo>
                  <a:lnTo>
                    <a:pt x="316" y="1253"/>
                  </a:lnTo>
                  <a:lnTo>
                    <a:pt x="279" y="1226"/>
                  </a:lnTo>
                  <a:lnTo>
                    <a:pt x="256" y="1209"/>
                  </a:lnTo>
                  <a:lnTo>
                    <a:pt x="232" y="1191"/>
                  </a:lnTo>
                  <a:lnTo>
                    <a:pt x="210" y="1171"/>
                  </a:lnTo>
                  <a:lnTo>
                    <a:pt x="210" y="1170"/>
                  </a:lnTo>
                  <a:lnTo>
                    <a:pt x="206" y="1170"/>
                  </a:lnTo>
                  <a:lnTo>
                    <a:pt x="203" y="1168"/>
                  </a:lnTo>
                  <a:lnTo>
                    <a:pt x="202" y="1165"/>
                  </a:lnTo>
                  <a:lnTo>
                    <a:pt x="202" y="1162"/>
                  </a:lnTo>
                  <a:lnTo>
                    <a:pt x="206" y="1072"/>
                  </a:lnTo>
                  <a:lnTo>
                    <a:pt x="207" y="983"/>
                  </a:lnTo>
                  <a:lnTo>
                    <a:pt x="203" y="894"/>
                  </a:lnTo>
                  <a:lnTo>
                    <a:pt x="193" y="805"/>
                  </a:lnTo>
                  <a:lnTo>
                    <a:pt x="177" y="717"/>
                  </a:lnTo>
                  <a:lnTo>
                    <a:pt x="155" y="629"/>
                  </a:lnTo>
                  <a:lnTo>
                    <a:pt x="127" y="544"/>
                  </a:lnTo>
                  <a:lnTo>
                    <a:pt x="93" y="462"/>
                  </a:lnTo>
                  <a:lnTo>
                    <a:pt x="54" y="381"/>
                  </a:lnTo>
                  <a:lnTo>
                    <a:pt x="11" y="302"/>
                  </a:lnTo>
                  <a:lnTo>
                    <a:pt x="10" y="300"/>
                  </a:lnTo>
                  <a:lnTo>
                    <a:pt x="10" y="296"/>
                  </a:lnTo>
                  <a:lnTo>
                    <a:pt x="7" y="296"/>
                  </a:lnTo>
                  <a:lnTo>
                    <a:pt x="4" y="294"/>
                  </a:lnTo>
                  <a:lnTo>
                    <a:pt x="2" y="293"/>
                  </a:lnTo>
                  <a:lnTo>
                    <a:pt x="0" y="290"/>
                  </a:lnTo>
                  <a:lnTo>
                    <a:pt x="0" y="286"/>
                  </a:lnTo>
                  <a:lnTo>
                    <a:pt x="2" y="284"/>
                  </a:lnTo>
                  <a:lnTo>
                    <a:pt x="4" y="281"/>
                  </a:lnTo>
                  <a:lnTo>
                    <a:pt x="67" y="242"/>
                  </a:lnTo>
                  <a:lnTo>
                    <a:pt x="131" y="205"/>
                  </a:lnTo>
                  <a:lnTo>
                    <a:pt x="197" y="169"/>
                  </a:lnTo>
                  <a:lnTo>
                    <a:pt x="262" y="135"/>
                  </a:lnTo>
                  <a:lnTo>
                    <a:pt x="394" y="65"/>
                  </a:lnTo>
                  <a:lnTo>
                    <a:pt x="528" y="1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6" name="Freeform 61"/>
            <p:cNvSpPr>
              <a:spLocks noEditPoints="1"/>
            </p:cNvSpPr>
            <p:nvPr/>
          </p:nvSpPr>
          <p:spPr>
            <a:xfrm>
              <a:off x="3746501" y="5241925"/>
              <a:ext cx="623888" cy="788988"/>
            </a:xfrm>
            <a:custGeom>
              <a:avLst/>
              <a:gdLst>
                <a:gd name="T0" fmla="*/ 215 w 393"/>
                <a:gd name="T1" fmla="*/ 20 h 497"/>
                <a:gd name="T2" fmla="*/ 187 w 393"/>
                <a:gd name="T3" fmla="*/ 30 h 497"/>
                <a:gd name="T4" fmla="*/ 181 w 393"/>
                <a:gd name="T5" fmla="*/ 27 h 497"/>
                <a:gd name="T6" fmla="*/ 151 w 393"/>
                <a:gd name="T7" fmla="*/ 48 h 497"/>
                <a:gd name="T8" fmla="*/ 97 w 393"/>
                <a:gd name="T9" fmla="*/ 99 h 497"/>
                <a:gd name="T10" fmla="*/ 54 w 393"/>
                <a:gd name="T11" fmla="*/ 157 h 497"/>
                <a:gd name="T12" fmla="*/ 25 w 393"/>
                <a:gd name="T13" fmla="*/ 225 h 497"/>
                <a:gd name="T14" fmla="*/ 18 w 393"/>
                <a:gd name="T15" fmla="*/ 289 h 497"/>
                <a:gd name="T16" fmla="*/ 30 w 393"/>
                <a:gd name="T17" fmla="*/ 352 h 497"/>
                <a:gd name="T18" fmla="*/ 60 w 393"/>
                <a:gd name="T19" fmla="*/ 408 h 497"/>
                <a:gd name="T20" fmla="*/ 105 w 393"/>
                <a:gd name="T21" fmla="*/ 447 h 497"/>
                <a:gd name="T22" fmla="*/ 156 w 393"/>
                <a:gd name="T23" fmla="*/ 471 h 497"/>
                <a:gd name="T24" fmla="*/ 211 w 393"/>
                <a:gd name="T25" fmla="*/ 479 h 497"/>
                <a:gd name="T26" fmla="*/ 266 w 393"/>
                <a:gd name="T27" fmla="*/ 471 h 497"/>
                <a:gd name="T28" fmla="*/ 314 w 393"/>
                <a:gd name="T29" fmla="*/ 446 h 497"/>
                <a:gd name="T30" fmla="*/ 350 w 393"/>
                <a:gd name="T31" fmla="*/ 403 h 497"/>
                <a:gd name="T32" fmla="*/ 368 w 393"/>
                <a:gd name="T33" fmla="*/ 350 h 497"/>
                <a:gd name="T34" fmla="*/ 373 w 393"/>
                <a:gd name="T35" fmla="*/ 294 h 497"/>
                <a:gd name="T36" fmla="*/ 373 w 393"/>
                <a:gd name="T37" fmla="*/ 199 h 497"/>
                <a:gd name="T38" fmla="*/ 363 w 393"/>
                <a:gd name="T39" fmla="*/ 124 h 497"/>
                <a:gd name="T40" fmla="*/ 343 w 393"/>
                <a:gd name="T41" fmla="*/ 75 h 497"/>
                <a:gd name="T42" fmla="*/ 309 w 393"/>
                <a:gd name="T43" fmla="*/ 37 h 497"/>
                <a:gd name="T44" fmla="*/ 263 w 393"/>
                <a:gd name="T45" fmla="*/ 19 h 497"/>
                <a:gd name="T46" fmla="*/ 246 w 393"/>
                <a:gd name="T47" fmla="*/ 0 h 497"/>
                <a:gd name="T48" fmla="*/ 296 w 393"/>
                <a:gd name="T49" fmla="*/ 10 h 497"/>
                <a:gd name="T50" fmla="*/ 338 w 393"/>
                <a:gd name="T51" fmla="*/ 37 h 497"/>
                <a:gd name="T52" fmla="*/ 365 w 393"/>
                <a:gd name="T53" fmla="*/ 77 h 497"/>
                <a:gd name="T54" fmla="*/ 381 w 393"/>
                <a:gd name="T55" fmla="*/ 124 h 497"/>
                <a:gd name="T56" fmla="*/ 391 w 393"/>
                <a:gd name="T57" fmla="*/ 205 h 497"/>
                <a:gd name="T58" fmla="*/ 390 w 393"/>
                <a:gd name="T59" fmla="*/ 322 h 497"/>
                <a:gd name="T60" fmla="*/ 380 w 393"/>
                <a:gd name="T61" fmla="*/ 378 h 497"/>
                <a:gd name="T62" fmla="*/ 356 w 393"/>
                <a:gd name="T63" fmla="*/ 429 h 497"/>
                <a:gd name="T64" fmla="*/ 312 w 393"/>
                <a:gd name="T65" fmla="*/ 471 h 497"/>
                <a:gd name="T66" fmla="*/ 254 w 393"/>
                <a:gd name="T67" fmla="*/ 494 h 497"/>
                <a:gd name="T68" fmla="*/ 190 w 393"/>
                <a:gd name="T69" fmla="*/ 496 h 497"/>
                <a:gd name="T70" fmla="*/ 128 w 393"/>
                <a:gd name="T71" fmla="*/ 480 h 497"/>
                <a:gd name="T72" fmla="*/ 73 w 393"/>
                <a:gd name="T73" fmla="*/ 449 h 497"/>
                <a:gd name="T74" fmla="*/ 33 w 393"/>
                <a:gd name="T75" fmla="*/ 401 h 497"/>
                <a:gd name="T76" fmla="*/ 8 w 393"/>
                <a:gd name="T77" fmla="*/ 344 h 497"/>
                <a:gd name="T78" fmla="*/ 0 w 393"/>
                <a:gd name="T79" fmla="*/ 282 h 497"/>
                <a:gd name="T80" fmla="*/ 7 w 393"/>
                <a:gd name="T81" fmla="*/ 219 h 497"/>
                <a:gd name="T82" fmla="*/ 46 w 393"/>
                <a:gd name="T83" fmla="*/ 132 h 497"/>
                <a:gd name="T84" fmla="*/ 109 w 393"/>
                <a:gd name="T85" fmla="*/ 57 h 497"/>
                <a:gd name="T86" fmla="*/ 187 w 393"/>
                <a:gd name="T87" fmla="*/ 2 h 497"/>
                <a:gd name="T88" fmla="*/ 194 w 393"/>
                <a:gd name="T89" fmla="*/ 2 h 497"/>
                <a:gd name="T90" fmla="*/ 196 w 393"/>
                <a:gd name="T91" fmla="*/ 6 h 497"/>
                <a:gd name="T92" fmla="*/ 246 w 393"/>
                <a:gd name="T93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3" h="497">
                  <a:moveTo>
                    <a:pt x="238" y="18"/>
                  </a:moveTo>
                  <a:lnTo>
                    <a:pt x="215" y="20"/>
                  </a:lnTo>
                  <a:lnTo>
                    <a:pt x="191" y="28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1" y="27"/>
                  </a:lnTo>
                  <a:lnTo>
                    <a:pt x="179" y="24"/>
                  </a:lnTo>
                  <a:lnTo>
                    <a:pt x="151" y="48"/>
                  </a:lnTo>
                  <a:lnTo>
                    <a:pt x="123" y="73"/>
                  </a:lnTo>
                  <a:lnTo>
                    <a:pt x="97" y="99"/>
                  </a:lnTo>
                  <a:lnTo>
                    <a:pt x="73" y="127"/>
                  </a:lnTo>
                  <a:lnTo>
                    <a:pt x="54" y="157"/>
                  </a:lnTo>
                  <a:lnTo>
                    <a:pt x="37" y="189"/>
                  </a:lnTo>
                  <a:lnTo>
                    <a:pt x="25" y="225"/>
                  </a:lnTo>
                  <a:lnTo>
                    <a:pt x="20" y="256"/>
                  </a:lnTo>
                  <a:lnTo>
                    <a:pt x="18" y="289"/>
                  </a:lnTo>
                  <a:lnTo>
                    <a:pt x="22" y="320"/>
                  </a:lnTo>
                  <a:lnTo>
                    <a:pt x="30" y="352"/>
                  </a:lnTo>
                  <a:lnTo>
                    <a:pt x="42" y="382"/>
                  </a:lnTo>
                  <a:lnTo>
                    <a:pt x="60" y="408"/>
                  </a:lnTo>
                  <a:lnTo>
                    <a:pt x="83" y="432"/>
                  </a:lnTo>
                  <a:lnTo>
                    <a:pt x="105" y="447"/>
                  </a:lnTo>
                  <a:lnTo>
                    <a:pt x="130" y="460"/>
                  </a:lnTo>
                  <a:lnTo>
                    <a:pt x="156" y="471"/>
                  </a:lnTo>
                  <a:lnTo>
                    <a:pt x="183" y="476"/>
                  </a:lnTo>
                  <a:lnTo>
                    <a:pt x="211" y="479"/>
                  </a:lnTo>
                  <a:lnTo>
                    <a:pt x="238" y="477"/>
                  </a:lnTo>
                  <a:lnTo>
                    <a:pt x="266" y="471"/>
                  </a:lnTo>
                  <a:lnTo>
                    <a:pt x="291" y="460"/>
                  </a:lnTo>
                  <a:lnTo>
                    <a:pt x="314" y="446"/>
                  </a:lnTo>
                  <a:lnTo>
                    <a:pt x="334" y="426"/>
                  </a:lnTo>
                  <a:lnTo>
                    <a:pt x="350" y="403"/>
                  </a:lnTo>
                  <a:lnTo>
                    <a:pt x="361" y="378"/>
                  </a:lnTo>
                  <a:lnTo>
                    <a:pt x="368" y="350"/>
                  </a:lnTo>
                  <a:lnTo>
                    <a:pt x="372" y="323"/>
                  </a:lnTo>
                  <a:lnTo>
                    <a:pt x="373" y="294"/>
                  </a:lnTo>
                  <a:lnTo>
                    <a:pt x="374" y="247"/>
                  </a:lnTo>
                  <a:lnTo>
                    <a:pt x="373" y="199"/>
                  </a:lnTo>
                  <a:lnTo>
                    <a:pt x="368" y="150"/>
                  </a:lnTo>
                  <a:lnTo>
                    <a:pt x="363" y="124"/>
                  </a:lnTo>
                  <a:lnTo>
                    <a:pt x="355" y="99"/>
                  </a:lnTo>
                  <a:lnTo>
                    <a:pt x="343" y="75"/>
                  </a:lnTo>
                  <a:lnTo>
                    <a:pt x="329" y="55"/>
                  </a:lnTo>
                  <a:lnTo>
                    <a:pt x="309" y="37"/>
                  </a:lnTo>
                  <a:lnTo>
                    <a:pt x="287" y="26"/>
                  </a:lnTo>
                  <a:lnTo>
                    <a:pt x="263" y="19"/>
                  </a:lnTo>
                  <a:lnTo>
                    <a:pt x="238" y="18"/>
                  </a:lnTo>
                  <a:close/>
                  <a:moveTo>
                    <a:pt x="246" y="0"/>
                  </a:moveTo>
                  <a:lnTo>
                    <a:pt x="271" y="2"/>
                  </a:lnTo>
                  <a:lnTo>
                    <a:pt x="296" y="10"/>
                  </a:lnTo>
                  <a:lnTo>
                    <a:pt x="318" y="22"/>
                  </a:lnTo>
                  <a:lnTo>
                    <a:pt x="338" y="37"/>
                  </a:lnTo>
                  <a:lnTo>
                    <a:pt x="353" y="56"/>
                  </a:lnTo>
                  <a:lnTo>
                    <a:pt x="365" y="77"/>
                  </a:lnTo>
                  <a:lnTo>
                    <a:pt x="374" y="100"/>
                  </a:lnTo>
                  <a:lnTo>
                    <a:pt x="381" y="124"/>
                  </a:lnTo>
                  <a:lnTo>
                    <a:pt x="386" y="149"/>
                  </a:lnTo>
                  <a:lnTo>
                    <a:pt x="391" y="205"/>
                  </a:lnTo>
                  <a:lnTo>
                    <a:pt x="393" y="264"/>
                  </a:lnTo>
                  <a:lnTo>
                    <a:pt x="390" y="322"/>
                  </a:lnTo>
                  <a:lnTo>
                    <a:pt x="386" y="350"/>
                  </a:lnTo>
                  <a:lnTo>
                    <a:pt x="380" y="378"/>
                  </a:lnTo>
                  <a:lnTo>
                    <a:pt x="370" y="404"/>
                  </a:lnTo>
                  <a:lnTo>
                    <a:pt x="356" y="429"/>
                  </a:lnTo>
                  <a:lnTo>
                    <a:pt x="338" y="451"/>
                  </a:lnTo>
                  <a:lnTo>
                    <a:pt x="312" y="471"/>
                  </a:lnTo>
                  <a:lnTo>
                    <a:pt x="284" y="485"/>
                  </a:lnTo>
                  <a:lnTo>
                    <a:pt x="254" y="494"/>
                  </a:lnTo>
                  <a:lnTo>
                    <a:pt x="223" y="497"/>
                  </a:lnTo>
                  <a:lnTo>
                    <a:pt x="190" y="496"/>
                  </a:lnTo>
                  <a:lnTo>
                    <a:pt x="158" y="490"/>
                  </a:lnTo>
                  <a:lnTo>
                    <a:pt x="128" y="480"/>
                  </a:lnTo>
                  <a:lnTo>
                    <a:pt x="100" y="466"/>
                  </a:lnTo>
                  <a:lnTo>
                    <a:pt x="73" y="449"/>
                  </a:lnTo>
                  <a:lnTo>
                    <a:pt x="51" y="426"/>
                  </a:lnTo>
                  <a:lnTo>
                    <a:pt x="33" y="401"/>
                  </a:lnTo>
                  <a:lnTo>
                    <a:pt x="18" y="374"/>
                  </a:lnTo>
                  <a:lnTo>
                    <a:pt x="8" y="344"/>
                  </a:lnTo>
                  <a:lnTo>
                    <a:pt x="1" y="314"/>
                  </a:lnTo>
                  <a:lnTo>
                    <a:pt x="0" y="282"/>
                  </a:lnTo>
                  <a:lnTo>
                    <a:pt x="1" y="251"/>
                  </a:lnTo>
                  <a:lnTo>
                    <a:pt x="7" y="219"/>
                  </a:lnTo>
                  <a:lnTo>
                    <a:pt x="22" y="175"/>
                  </a:lnTo>
                  <a:lnTo>
                    <a:pt x="46" y="132"/>
                  </a:lnTo>
                  <a:lnTo>
                    <a:pt x="75" y="92"/>
                  </a:lnTo>
                  <a:lnTo>
                    <a:pt x="109" y="57"/>
                  </a:lnTo>
                  <a:lnTo>
                    <a:pt x="147" y="27"/>
                  </a:lnTo>
                  <a:lnTo>
                    <a:pt x="187" y="2"/>
                  </a:lnTo>
                  <a:lnTo>
                    <a:pt x="190" y="1"/>
                  </a:lnTo>
                  <a:lnTo>
                    <a:pt x="194" y="2"/>
                  </a:lnTo>
                  <a:lnTo>
                    <a:pt x="195" y="3"/>
                  </a:lnTo>
                  <a:lnTo>
                    <a:pt x="196" y="6"/>
                  </a:lnTo>
                  <a:lnTo>
                    <a:pt x="221" y="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>
            <a:xfrm>
              <a:off x="4002088" y="5499100"/>
              <a:ext cx="185738" cy="242888"/>
            </a:xfrm>
            <a:custGeom>
              <a:avLst/>
              <a:gdLst>
                <a:gd name="T0" fmla="*/ 50 w 117"/>
                <a:gd name="T1" fmla="*/ 16 h 153"/>
                <a:gd name="T2" fmla="*/ 39 w 117"/>
                <a:gd name="T3" fmla="*/ 22 h 153"/>
                <a:gd name="T4" fmla="*/ 30 w 117"/>
                <a:gd name="T5" fmla="*/ 34 h 153"/>
                <a:gd name="T6" fmla="*/ 25 w 117"/>
                <a:gd name="T7" fmla="*/ 47 h 153"/>
                <a:gd name="T8" fmla="*/ 21 w 117"/>
                <a:gd name="T9" fmla="*/ 63 h 153"/>
                <a:gd name="T10" fmla="*/ 18 w 117"/>
                <a:gd name="T11" fmla="*/ 77 h 153"/>
                <a:gd name="T12" fmla="*/ 18 w 117"/>
                <a:gd name="T13" fmla="*/ 89 h 153"/>
                <a:gd name="T14" fmla="*/ 22 w 117"/>
                <a:gd name="T15" fmla="*/ 102 h 153"/>
                <a:gd name="T16" fmla="*/ 29 w 117"/>
                <a:gd name="T17" fmla="*/ 115 h 153"/>
                <a:gd name="T18" fmla="*/ 38 w 117"/>
                <a:gd name="T19" fmla="*/ 126 h 153"/>
                <a:gd name="T20" fmla="*/ 49 w 117"/>
                <a:gd name="T21" fmla="*/ 133 h 153"/>
                <a:gd name="T22" fmla="*/ 62 w 117"/>
                <a:gd name="T23" fmla="*/ 136 h 153"/>
                <a:gd name="T24" fmla="*/ 76 w 117"/>
                <a:gd name="T25" fmla="*/ 132 h 153"/>
                <a:gd name="T26" fmla="*/ 86 w 117"/>
                <a:gd name="T27" fmla="*/ 124 h 153"/>
                <a:gd name="T28" fmla="*/ 93 w 117"/>
                <a:gd name="T29" fmla="*/ 114 h 153"/>
                <a:gd name="T30" fmla="*/ 97 w 117"/>
                <a:gd name="T31" fmla="*/ 102 h 153"/>
                <a:gd name="T32" fmla="*/ 98 w 117"/>
                <a:gd name="T33" fmla="*/ 89 h 153"/>
                <a:gd name="T34" fmla="*/ 97 w 117"/>
                <a:gd name="T35" fmla="*/ 76 h 153"/>
                <a:gd name="T36" fmla="*/ 94 w 117"/>
                <a:gd name="T37" fmla="*/ 64 h 153"/>
                <a:gd name="T38" fmla="*/ 85 w 117"/>
                <a:gd name="T39" fmla="*/ 44 h 153"/>
                <a:gd name="T40" fmla="*/ 71 w 117"/>
                <a:gd name="T41" fmla="*/ 29 h 153"/>
                <a:gd name="T42" fmla="*/ 52 w 117"/>
                <a:gd name="T43" fmla="*/ 17 h 153"/>
                <a:gd name="T44" fmla="*/ 50 w 117"/>
                <a:gd name="T45" fmla="*/ 17 h 153"/>
                <a:gd name="T46" fmla="*/ 50 w 117"/>
                <a:gd name="T47" fmla="*/ 16 h 153"/>
                <a:gd name="T48" fmla="*/ 56 w 117"/>
                <a:gd name="T49" fmla="*/ 0 h 153"/>
                <a:gd name="T50" fmla="*/ 59 w 117"/>
                <a:gd name="T51" fmla="*/ 1 h 153"/>
                <a:gd name="T52" fmla="*/ 77 w 117"/>
                <a:gd name="T53" fmla="*/ 12 h 153"/>
                <a:gd name="T54" fmla="*/ 93 w 117"/>
                <a:gd name="T55" fmla="*/ 25 h 153"/>
                <a:gd name="T56" fmla="*/ 105 w 117"/>
                <a:gd name="T57" fmla="*/ 43 h 153"/>
                <a:gd name="T58" fmla="*/ 113 w 117"/>
                <a:gd name="T59" fmla="*/ 63 h 153"/>
                <a:gd name="T60" fmla="*/ 117 w 117"/>
                <a:gd name="T61" fmla="*/ 84 h 153"/>
                <a:gd name="T62" fmla="*/ 115 w 117"/>
                <a:gd name="T63" fmla="*/ 102 h 153"/>
                <a:gd name="T64" fmla="*/ 110 w 117"/>
                <a:gd name="T65" fmla="*/ 119 h 153"/>
                <a:gd name="T66" fmla="*/ 101 w 117"/>
                <a:gd name="T67" fmla="*/ 135 h 153"/>
                <a:gd name="T68" fmla="*/ 88 w 117"/>
                <a:gd name="T69" fmla="*/ 146 h 153"/>
                <a:gd name="T70" fmla="*/ 72 w 117"/>
                <a:gd name="T71" fmla="*/ 153 h 153"/>
                <a:gd name="T72" fmla="*/ 52 w 117"/>
                <a:gd name="T73" fmla="*/ 153 h 153"/>
                <a:gd name="T74" fmla="*/ 35 w 117"/>
                <a:gd name="T75" fmla="*/ 146 h 153"/>
                <a:gd name="T76" fmla="*/ 21 w 117"/>
                <a:gd name="T77" fmla="*/ 136 h 153"/>
                <a:gd name="T78" fmla="*/ 9 w 117"/>
                <a:gd name="T79" fmla="*/ 122 h 153"/>
                <a:gd name="T80" fmla="*/ 3 w 117"/>
                <a:gd name="T81" fmla="*/ 105 h 153"/>
                <a:gd name="T82" fmla="*/ 0 w 117"/>
                <a:gd name="T83" fmla="*/ 85 h 153"/>
                <a:gd name="T84" fmla="*/ 1 w 117"/>
                <a:gd name="T85" fmla="*/ 67 h 153"/>
                <a:gd name="T86" fmla="*/ 4 w 117"/>
                <a:gd name="T87" fmla="*/ 57 h 153"/>
                <a:gd name="T88" fmla="*/ 8 w 117"/>
                <a:gd name="T89" fmla="*/ 44 h 153"/>
                <a:gd name="T90" fmla="*/ 15 w 117"/>
                <a:gd name="T91" fmla="*/ 31 h 153"/>
                <a:gd name="T92" fmla="*/ 21 w 117"/>
                <a:gd name="T93" fmla="*/ 19 h 153"/>
                <a:gd name="T94" fmla="*/ 30 w 117"/>
                <a:gd name="T95" fmla="*/ 9 h 153"/>
                <a:gd name="T96" fmla="*/ 39 w 117"/>
                <a:gd name="T97" fmla="*/ 4 h 153"/>
                <a:gd name="T98" fmla="*/ 51 w 117"/>
                <a:gd name="T99" fmla="*/ 2 h 153"/>
                <a:gd name="T100" fmla="*/ 52 w 117"/>
                <a:gd name="T101" fmla="*/ 1 h 153"/>
                <a:gd name="T102" fmla="*/ 56 w 117"/>
                <a:gd name="T10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7" h="153">
                  <a:moveTo>
                    <a:pt x="50" y="16"/>
                  </a:moveTo>
                  <a:lnTo>
                    <a:pt x="39" y="22"/>
                  </a:lnTo>
                  <a:lnTo>
                    <a:pt x="30" y="34"/>
                  </a:lnTo>
                  <a:lnTo>
                    <a:pt x="25" y="47"/>
                  </a:lnTo>
                  <a:lnTo>
                    <a:pt x="21" y="63"/>
                  </a:lnTo>
                  <a:lnTo>
                    <a:pt x="18" y="77"/>
                  </a:lnTo>
                  <a:lnTo>
                    <a:pt x="18" y="89"/>
                  </a:lnTo>
                  <a:lnTo>
                    <a:pt x="22" y="102"/>
                  </a:lnTo>
                  <a:lnTo>
                    <a:pt x="29" y="115"/>
                  </a:lnTo>
                  <a:lnTo>
                    <a:pt x="38" y="126"/>
                  </a:lnTo>
                  <a:lnTo>
                    <a:pt x="49" y="133"/>
                  </a:lnTo>
                  <a:lnTo>
                    <a:pt x="62" y="136"/>
                  </a:lnTo>
                  <a:lnTo>
                    <a:pt x="76" y="132"/>
                  </a:lnTo>
                  <a:lnTo>
                    <a:pt x="86" y="124"/>
                  </a:lnTo>
                  <a:lnTo>
                    <a:pt x="93" y="114"/>
                  </a:lnTo>
                  <a:lnTo>
                    <a:pt x="97" y="102"/>
                  </a:lnTo>
                  <a:lnTo>
                    <a:pt x="98" y="89"/>
                  </a:lnTo>
                  <a:lnTo>
                    <a:pt x="97" y="76"/>
                  </a:lnTo>
                  <a:lnTo>
                    <a:pt x="94" y="64"/>
                  </a:lnTo>
                  <a:lnTo>
                    <a:pt x="85" y="44"/>
                  </a:lnTo>
                  <a:lnTo>
                    <a:pt x="71" y="29"/>
                  </a:lnTo>
                  <a:lnTo>
                    <a:pt x="52" y="17"/>
                  </a:lnTo>
                  <a:lnTo>
                    <a:pt x="50" y="17"/>
                  </a:lnTo>
                  <a:lnTo>
                    <a:pt x="50" y="16"/>
                  </a:lnTo>
                  <a:close/>
                  <a:moveTo>
                    <a:pt x="56" y="0"/>
                  </a:moveTo>
                  <a:lnTo>
                    <a:pt x="59" y="1"/>
                  </a:lnTo>
                  <a:lnTo>
                    <a:pt x="77" y="12"/>
                  </a:lnTo>
                  <a:lnTo>
                    <a:pt x="93" y="25"/>
                  </a:lnTo>
                  <a:lnTo>
                    <a:pt x="105" y="43"/>
                  </a:lnTo>
                  <a:lnTo>
                    <a:pt x="113" y="63"/>
                  </a:lnTo>
                  <a:lnTo>
                    <a:pt x="117" y="84"/>
                  </a:lnTo>
                  <a:lnTo>
                    <a:pt x="115" y="102"/>
                  </a:lnTo>
                  <a:lnTo>
                    <a:pt x="110" y="119"/>
                  </a:lnTo>
                  <a:lnTo>
                    <a:pt x="101" y="135"/>
                  </a:lnTo>
                  <a:lnTo>
                    <a:pt x="88" y="146"/>
                  </a:lnTo>
                  <a:lnTo>
                    <a:pt x="72" y="153"/>
                  </a:lnTo>
                  <a:lnTo>
                    <a:pt x="52" y="153"/>
                  </a:lnTo>
                  <a:lnTo>
                    <a:pt x="35" y="146"/>
                  </a:lnTo>
                  <a:lnTo>
                    <a:pt x="21" y="136"/>
                  </a:lnTo>
                  <a:lnTo>
                    <a:pt x="9" y="122"/>
                  </a:lnTo>
                  <a:lnTo>
                    <a:pt x="3" y="105"/>
                  </a:lnTo>
                  <a:lnTo>
                    <a:pt x="0" y="85"/>
                  </a:lnTo>
                  <a:lnTo>
                    <a:pt x="1" y="67"/>
                  </a:lnTo>
                  <a:lnTo>
                    <a:pt x="4" y="57"/>
                  </a:lnTo>
                  <a:lnTo>
                    <a:pt x="8" y="44"/>
                  </a:lnTo>
                  <a:lnTo>
                    <a:pt x="15" y="31"/>
                  </a:lnTo>
                  <a:lnTo>
                    <a:pt x="21" y="19"/>
                  </a:lnTo>
                  <a:lnTo>
                    <a:pt x="30" y="9"/>
                  </a:lnTo>
                  <a:lnTo>
                    <a:pt x="39" y="4"/>
                  </a:lnTo>
                  <a:lnTo>
                    <a:pt x="51" y="2"/>
                  </a:lnTo>
                  <a:lnTo>
                    <a:pt x="52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8" name="Freeform 63"/>
            <p:cNvSpPr>
              <a:spLocks noEditPoints="1"/>
            </p:cNvSpPr>
            <p:nvPr/>
          </p:nvSpPr>
          <p:spPr>
            <a:xfrm>
              <a:off x="3935413" y="5448300"/>
              <a:ext cx="322263" cy="358775"/>
            </a:xfrm>
            <a:custGeom>
              <a:avLst/>
              <a:gdLst>
                <a:gd name="T0" fmla="*/ 114 w 203"/>
                <a:gd name="T1" fmla="*/ 19 h 226"/>
                <a:gd name="T2" fmla="*/ 93 w 203"/>
                <a:gd name="T3" fmla="*/ 20 h 226"/>
                <a:gd name="T4" fmla="*/ 91 w 203"/>
                <a:gd name="T5" fmla="*/ 20 h 226"/>
                <a:gd name="T6" fmla="*/ 88 w 203"/>
                <a:gd name="T7" fmla="*/ 19 h 226"/>
                <a:gd name="T8" fmla="*/ 81 w 203"/>
                <a:gd name="T9" fmla="*/ 21 h 226"/>
                <a:gd name="T10" fmla="*/ 75 w 203"/>
                <a:gd name="T11" fmla="*/ 24 h 226"/>
                <a:gd name="T12" fmla="*/ 68 w 203"/>
                <a:gd name="T13" fmla="*/ 27 h 226"/>
                <a:gd name="T14" fmla="*/ 53 w 203"/>
                <a:gd name="T15" fmla="*/ 41 h 226"/>
                <a:gd name="T16" fmla="*/ 39 w 203"/>
                <a:gd name="T17" fmla="*/ 58 h 226"/>
                <a:gd name="T18" fmla="*/ 28 w 203"/>
                <a:gd name="T19" fmla="*/ 78 h 226"/>
                <a:gd name="T20" fmla="*/ 20 w 203"/>
                <a:gd name="T21" fmla="*/ 100 h 226"/>
                <a:gd name="T22" fmla="*/ 17 w 203"/>
                <a:gd name="T23" fmla="*/ 123 h 226"/>
                <a:gd name="T24" fmla="*/ 20 w 203"/>
                <a:gd name="T25" fmla="*/ 147 h 226"/>
                <a:gd name="T26" fmla="*/ 29 w 203"/>
                <a:gd name="T27" fmla="*/ 169 h 226"/>
                <a:gd name="T28" fmla="*/ 43 w 203"/>
                <a:gd name="T29" fmla="*/ 188 h 226"/>
                <a:gd name="T30" fmla="*/ 63 w 203"/>
                <a:gd name="T31" fmla="*/ 201 h 226"/>
                <a:gd name="T32" fmla="*/ 85 w 203"/>
                <a:gd name="T33" fmla="*/ 209 h 226"/>
                <a:gd name="T34" fmla="*/ 110 w 203"/>
                <a:gd name="T35" fmla="*/ 209 h 226"/>
                <a:gd name="T36" fmla="*/ 132 w 203"/>
                <a:gd name="T37" fmla="*/ 202 h 226"/>
                <a:gd name="T38" fmla="*/ 152 w 203"/>
                <a:gd name="T39" fmla="*/ 190 h 226"/>
                <a:gd name="T40" fmla="*/ 166 w 203"/>
                <a:gd name="T41" fmla="*/ 175 h 226"/>
                <a:gd name="T42" fmla="*/ 178 w 203"/>
                <a:gd name="T43" fmla="*/ 155 h 226"/>
                <a:gd name="T44" fmla="*/ 185 w 203"/>
                <a:gd name="T45" fmla="*/ 133 h 226"/>
                <a:gd name="T46" fmla="*/ 186 w 203"/>
                <a:gd name="T47" fmla="*/ 109 h 226"/>
                <a:gd name="T48" fmla="*/ 182 w 203"/>
                <a:gd name="T49" fmla="*/ 91 h 226"/>
                <a:gd name="T50" fmla="*/ 176 w 203"/>
                <a:gd name="T51" fmla="*/ 71 h 226"/>
                <a:gd name="T52" fmla="*/ 164 w 203"/>
                <a:gd name="T53" fmla="*/ 51 h 226"/>
                <a:gd name="T54" fmla="*/ 149 w 203"/>
                <a:gd name="T55" fmla="*/ 36 h 226"/>
                <a:gd name="T56" fmla="*/ 134 w 203"/>
                <a:gd name="T57" fmla="*/ 24 h 226"/>
                <a:gd name="T58" fmla="*/ 114 w 203"/>
                <a:gd name="T59" fmla="*/ 19 h 226"/>
                <a:gd name="T60" fmla="*/ 110 w 203"/>
                <a:gd name="T61" fmla="*/ 0 h 226"/>
                <a:gd name="T62" fmla="*/ 131 w 203"/>
                <a:gd name="T63" fmla="*/ 4 h 226"/>
                <a:gd name="T64" fmla="*/ 149 w 203"/>
                <a:gd name="T65" fmla="*/ 14 h 226"/>
                <a:gd name="T66" fmla="*/ 166 w 203"/>
                <a:gd name="T67" fmla="*/ 27 h 226"/>
                <a:gd name="T68" fmla="*/ 179 w 203"/>
                <a:gd name="T69" fmla="*/ 44 h 226"/>
                <a:gd name="T70" fmla="*/ 191 w 203"/>
                <a:gd name="T71" fmla="*/ 63 h 226"/>
                <a:gd name="T72" fmla="*/ 199 w 203"/>
                <a:gd name="T73" fmla="*/ 83 h 226"/>
                <a:gd name="T74" fmla="*/ 203 w 203"/>
                <a:gd name="T75" fmla="*/ 104 h 226"/>
                <a:gd name="T76" fmla="*/ 203 w 203"/>
                <a:gd name="T77" fmla="*/ 127 h 226"/>
                <a:gd name="T78" fmla="*/ 198 w 203"/>
                <a:gd name="T79" fmla="*/ 151 h 226"/>
                <a:gd name="T80" fmla="*/ 189 w 203"/>
                <a:gd name="T81" fmla="*/ 173 h 226"/>
                <a:gd name="T82" fmla="*/ 174 w 203"/>
                <a:gd name="T83" fmla="*/ 192 h 226"/>
                <a:gd name="T84" fmla="*/ 157 w 203"/>
                <a:gd name="T85" fmla="*/ 207 h 226"/>
                <a:gd name="T86" fmla="*/ 136 w 203"/>
                <a:gd name="T87" fmla="*/ 219 h 226"/>
                <a:gd name="T88" fmla="*/ 113 w 203"/>
                <a:gd name="T89" fmla="*/ 226 h 226"/>
                <a:gd name="T90" fmla="*/ 87 w 203"/>
                <a:gd name="T91" fmla="*/ 226 h 226"/>
                <a:gd name="T92" fmla="*/ 63 w 203"/>
                <a:gd name="T93" fmla="*/ 219 h 226"/>
                <a:gd name="T94" fmla="*/ 42 w 203"/>
                <a:gd name="T95" fmla="*/ 207 h 226"/>
                <a:gd name="T96" fmla="*/ 25 w 203"/>
                <a:gd name="T97" fmla="*/ 192 h 226"/>
                <a:gd name="T98" fmla="*/ 12 w 203"/>
                <a:gd name="T99" fmla="*/ 172 h 226"/>
                <a:gd name="T100" fmla="*/ 3 w 203"/>
                <a:gd name="T101" fmla="*/ 148 h 226"/>
                <a:gd name="T102" fmla="*/ 0 w 203"/>
                <a:gd name="T103" fmla="*/ 123 h 226"/>
                <a:gd name="T104" fmla="*/ 4 w 203"/>
                <a:gd name="T105" fmla="*/ 95 h 226"/>
                <a:gd name="T106" fmla="*/ 15 w 203"/>
                <a:gd name="T107" fmla="*/ 67 h 226"/>
                <a:gd name="T108" fmla="*/ 30 w 203"/>
                <a:gd name="T109" fmla="*/ 42 h 226"/>
                <a:gd name="T110" fmla="*/ 41 w 203"/>
                <a:gd name="T111" fmla="*/ 31 h 226"/>
                <a:gd name="T112" fmla="*/ 54 w 203"/>
                <a:gd name="T113" fmla="*/ 19 h 226"/>
                <a:gd name="T114" fmla="*/ 68 w 203"/>
                <a:gd name="T115" fmla="*/ 10 h 226"/>
                <a:gd name="T116" fmla="*/ 84 w 203"/>
                <a:gd name="T117" fmla="*/ 7 h 226"/>
                <a:gd name="T118" fmla="*/ 85 w 203"/>
                <a:gd name="T119" fmla="*/ 4 h 226"/>
                <a:gd name="T120" fmla="*/ 89 w 203"/>
                <a:gd name="T121" fmla="*/ 3 h 226"/>
                <a:gd name="T122" fmla="*/ 110 w 203"/>
                <a:gd name="T12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3" h="226">
                  <a:moveTo>
                    <a:pt x="114" y="19"/>
                  </a:moveTo>
                  <a:lnTo>
                    <a:pt x="93" y="20"/>
                  </a:lnTo>
                  <a:lnTo>
                    <a:pt x="91" y="20"/>
                  </a:lnTo>
                  <a:lnTo>
                    <a:pt x="88" y="19"/>
                  </a:lnTo>
                  <a:lnTo>
                    <a:pt x="81" y="21"/>
                  </a:lnTo>
                  <a:lnTo>
                    <a:pt x="75" y="24"/>
                  </a:lnTo>
                  <a:lnTo>
                    <a:pt x="68" y="27"/>
                  </a:lnTo>
                  <a:lnTo>
                    <a:pt x="53" y="41"/>
                  </a:lnTo>
                  <a:lnTo>
                    <a:pt x="39" y="58"/>
                  </a:lnTo>
                  <a:lnTo>
                    <a:pt x="28" y="78"/>
                  </a:lnTo>
                  <a:lnTo>
                    <a:pt x="20" y="100"/>
                  </a:lnTo>
                  <a:lnTo>
                    <a:pt x="17" y="123"/>
                  </a:lnTo>
                  <a:lnTo>
                    <a:pt x="20" y="147"/>
                  </a:lnTo>
                  <a:lnTo>
                    <a:pt x="29" y="169"/>
                  </a:lnTo>
                  <a:lnTo>
                    <a:pt x="43" y="188"/>
                  </a:lnTo>
                  <a:lnTo>
                    <a:pt x="63" y="201"/>
                  </a:lnTo>
                  <a:lnTo>
                    <a:pt x="85" y="209"/>
                  </a:lnTo>
                  <a:lnTo>
                    <a:pt x="110" y="209"/>
                  </a:lnTo>
                  <a:lnTo>
                    <a:pt x="132" y="202"/>
                  </a:lnTo>
                  <a:lnTo>
                    <a:pt x="152" y="190"/>
                  </a:lnTo>
                  <a:lnTo>
                    <a:pt x="166" y="175"/>
                  </a:lnTo>
                  <a:lnTo>
                    <a:pt x="178" y="155"/>
                  </a:lnTo>
                  <a:lnTo>
                    <a:pt x="185" y="133"/>
                  </a:lnTo>
                  <a:lnTo>
                    <a:pt x="186" y="109"/>
                  </a:lnTo>
                  <a:lnTo>
                    <a:pt x="182" y="91"/>
                  </a:lnTo>
                  <a:lnTo>
                    <a:pt x="176" y="71"/>
                  </a:lnTo>
                  <a:lnTo>
                    <a:pt x="164" y="51"/>
                  </a:lnTo>
                  <a:lnTo>
                    <a:pt x="149" y="36"/>
                  </a:lnTo>
                  <a:lnTo>
                    <a:pt x="134" y="24"/>
                  </a:lnTo>
                  <a:lnTo>
                    <a:pt x="114" y="19"/>
                  </a:lnTo>
                  <a:close/>
                  <a:moveTo>
                    <a:pt x="110" y="0"/>
                  </a:moveTo>
                  <a:lnTo>
                    <a:pt x="131" y="4"/>
                  </a:lnTo>
                  <a:lnTo>
                    <a:pt x="149" y="14"/>
                  </a:lnTo>
                  <a:lnTo>
                    <a:pt x="166" y="27"/>
                  </a:lnTo>
                  <a:lnTo>
                    <a:pt x="179" y="44"/>
                  </a:lnTo>
                  <a:lnTo>
                    <a:pt x="191" y="63"/>
                  </a:lnTo>
                  <a:lnTo>
                    <a:pt x="199" y="83"/>
                  </a:lnTo>
                  <a:lnTo>
                    <a:pt x="203" y="104"/>
                  </a:lnTo>
                  <a:lnTo>
                    <a:pt x="203" y="127"/>
                  </a:lnTo>
                  <a:lnTo>
                    <a:pt x="198" y="151"/>
                  </a:lnTo>
                  <a:lnTo>
                    <a:pt x="189" y="173"/>
                  </a:lnTo>
                  <a:lnTo>
                    <a:pt x="174" y="192"/>
                  </a:lnTo>
                  <a:lnTo>
                    <a:pt x="157" y="207"/>
                  </a:lnTo>
                  <a:lnTo>
                    <a:pt x="136" y="219"/>
                  </a:lnTo>
                  <a:lnTo>
                    <a:pt x="113" y="226"/>
                  </a:lnTo>
                  <a:lnTo>
                    <a:pt x="87" y="226"/>
                  </a:lnTo>
                  <a:lnTo>
                    <a:pt x="63" y="219"/>
                  </a:lnTo>
                  <a:lnTo>
                    <a:pt x="42" y="207"/>
                  </a:lnTo>
                  <a:lnTo>
                    <a:pt x="25" y="192"/>
                  </a:lnTo>
                  <a:lnTo>
                    <a:pt x="12" y="172"/>
                  </a:lnTo>
                  <a:lnTo>
                    <a:pt x="3" y="148"/>
                  </a:lnTo>
                  <a:lnTo>
                    <a:pt x="0" y="123"/>
                  </a:lnTo>
                  <a:lnTo>
                    <a:pt x="4" y="95"/>
                  </a:lnTo>
                  <a:lnTo>
                    <a:pt x="15" y="67"/>
                  </a:lnTo>
                  <a:lnTo>
                    <a:pt x="30" y="42"/>
                  </a:lnTo>
                  <a:lnTo>
                    <a:pt x="41" y="31"/>
                  </a:lnTo>
                  <a:lnTo>
                    <a:pt x="54" y="19"/>
                  </a:lnTo>
                  <a:lnTo>
                    <a:pt x="68" y="10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9" y="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9" name="Freeform 64"/>
            <p:cNvSpPr>
              <a:spLocks noEditPoints="1"/>
            </p:cNvSpPr>
            <p:nvPr/>
          </p:nvSpPr>
          <p:spPr>
            <a:xfrm>
              <a:off x="3794126" y="6221413"/>
              <a:ext cx="461963" cy="455613"/>
            </a:xfrm>
            <a:custGeom>
              <a:avLst/>
              <a:gdLst>
                <a:gd name="T0" fmla="*/ 136 w 291"/>
                <a:gd name="T1" fmla="*/ 24 h 287"/>
                <a:gd name="T2" fmla="*/ 91 w 291"/>
                <a:gd name="T3" fmla="*/ 40 h 287"/>
                <a:gd name="T4" fmla="*/ 53 w 291"/>
                <a:gd name="T5" fmla="*/ 67 h 287"/>
                <a:gd name="T6" fmla="*/ 28 w 291"/>
                <a:gd name="T7" fmla="*/ 110 h 287"/>
                <a:gd name="T8" fmla="*/ 20 w 291"/>
                <a:gd name="T9" fmla="*/ 155 h 287"/>
                <a:gd name="T10" fmla="*/ 25 w 291"/>
                <a:gd name="T11" fmla="*/ 199 h 287"/>
                <a:gd name="T12" fmla="*/ 45 w 291"/>
                <a:gd name="T13" fmla="*/ 233 h 287"/>
                <a:gd name="T14" fmla="*/ 76 w 291"/>
                <a:gd name="T15" fmla="*/ 254 h 287"/>
                <a:gd name="T16" fmla="*/ 113 w 291"/>
                <a:gd name="T17" fmla="*/ 266 h 287"/>
                <a:gd name="T18" fmla="*/ 163 w 291"/>
                <a:gd name="T19" fmla="*/ 266 h 287"/>
                <a:gd name="T20" fmla="*/ 208 w 291"/>
                <a:gd name="T21" fmla="*/ 252 h 287"/>
                <a:gd name="T22" fmla="*/ 245 w 291"/>
                <a:gd name="T23" fmla="*/ 220 h 287"/>
                <a:gd name="T24" fmla="*/ 267 w 291"/>
                <a:gd name="T25" fmla="*/ 176 h 287"/>
                <a:gd name="T26" fmla="*/ 271 w 291"/>
                <a:gd name="T27" fmla="*/ 138 h 287"/>
                <a:gd name="T28" fmla="*/ 267 w 291"/>
                <a:gd name="T29" fmla="*/ 96 h 287"/>
                <a:gd name="T30" fmla="*/ 253 w 291"/>
                <a:gd name="T31" fmla="*/ 58 h 287"/>
                <a:gd name="T32" fmla="*/ 228 w 291"/>
                <a:gd name="T33" fmla="*/ 29 h 287"/>
                <a:gd name="T34" fmla="*/ 193 w 291"/>
                <a:gd name="T35" fmla="*/ 19 h 287"/>
                <a:gd name="T36" fmla="*/ 166 w 291"/>
                <a:gd name="T37" fmla="*/ 21 h 287"/>
                <a:gd name="T38" fmla="*/ 160 w 291"/>
                <a:gd name="T39" fmla="*/ 17 h 287"/>
                <a:gd name="T40" fmla="*/ 212 w 291"/>
                <a:gd name="T41" fmla="*/ 3 h 287"/>
                <a:gd name="T42" fmla="*/ 248 w 291"/>
                <a:gd name="T43" fmla="*/ 24 h 287"/>
                <a:gd name="T44" fmla="*/ 274 w 291"/>
                <a:gd name="T45" fmla="*/ 59 h 287"/>
                <a:gd name="T46" fmla="*/ 288 w 291"/>
                <a:gd name="T47" fmla="*/ 101 h 287"/>
                <a:gd name="T48" fmla="*/ 291 w 291"/>
                <a:gd name="T49" fmla="*/ 151 h 287"/>
                <a:gd name="T50" fmla="*/ 278 w 291"/>
                <a:gd name="T51" fmla="*/ 202 h 287"/>
                <a:gd name="T52" fmla="*/ 249 w 291"/>
                <a:gd name="T53" fmla="*/ 245 h 287"/>
                <a:gd name="T54" fmla="*/ 204 w 291"/>
                <a:gd name="T55" fmla="*/ 274 h 287"/>
                <a:gd name="T56" fmla="*/ 147 w 291"/>
                <a:gd name="T57" fmla="*/ 287 h 287"/>
                <a:gd name="T58" fmla="*/ 88 w 291"/>
                <a:gd name="T59" fmla="*/ 279 h 287"/>
                <a:gd name="T60" fmla="*/ 37 w 291"/>
                <a:gd name="T61" fmla="*/ 252 h 287"/>
                <a:gd name="T62" fmla="*/ 11 w 291"/>
                <a:gd name="T63" fmla="*/ 214 h 287"/>
                <a:gd name="T64" fmla="*/ 0 w 291"/>
                <a:gd name="T65" fmla="*/ 165 h 287"/>
                <a:gd name="T66" fmla="*/ 7 w 291"/>
                <a:gd name="T67" fmla="*/ 116 h 287"/>
                <a:gd name="T68" fmla="*/ 24 w 291"/>
                <a:gd name="T69" fmla="*/ 72 h 287"/>
                <a:gd name="T70" fmla="*/ 62 w 291"/>
                <a:gd name="T71" fmla="*/ 33 h 287"/>
                <a:gd name="T72" fmla="*/ 113 w 291"/>
                <a:gd name="T73" fmla="*/ 10 h 287"/>
                <a:gd name="T74" fmla="*/ 166 w 291"/>
                <a:gd name="T75" fmla="*/ 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1" h="287">
                  <a:moveTo>
                    <a:pt x="160" y="17"/>
                  </a:moveTo>
                  <a:lnTo>
                    <a:pt x="136" y="24"/>
                  </a:lnTo>
                  <a:lnTo>
                    <a:pt x="113" y="31"/>
                  </a:lnTo>
                  <a:lnTo>
                    <a:pt x="91" y="40"/>
                  </a:lnTo>
                  <a:lnTo>
                    <a:pt x="70" y="51"/>
                  </a:lnTo>
                  <a:lnTo>
                    <a:pt x="53" y="67"/>
                  </a:lnTo>
                  <a:lnTo>
                    <a:pt x="38" y="87"/>
                  </a:lnTo>
                  <a:lnTo>
                    <a:pt x="28" y="110"/>
                  </a:lnTo>
                  <a:lnTo>
                    <a:pt x="23" y="131"/>
                  </a:lnTo>
                  <a:lnTo>
                    <a:pt x="20" y="155"/>
                  </a:lnTo>
                  <a:lnTo>
                    <a:pt x="21" y="177"/>
                  </a:lnTo>
                  <a:lnTo>
                    <a:pt x="25" y="199"/>
                  </a:lnTo>
                  <a:lnTo>
                    <a:pt x="33" y="219"/>
                  </a:lnTo>
                  <a:lnTo>
                    <a:pt x="45" y="233"/>
                  </a:lnTo>
                  <a:lnTo>
                    <a:pt x="59" y="245"/>
                  </a:lnTo>
                  <a:lnTo>
                    <a:pt x="76" y="254"/>
                  </a:lnTo>
                  <a:lnTo>
                    <a:pt x="94" y="261"/>
                  </a:lnTo>
                  <a:lnTo>
                    <a:pt x="113" y="266"/>
                  </a:lnTo>
                  <a:lnTo>
                    <a:pt x="138" y="267"/>
                  </a:lnTo>
                  <a:lnTo>
                    <a:pt x="163" y="266"/>
                  </a:lnTo>
                  <a:lnTo>
                    <a:pt x="186" y="261"/>
                  </a:lnTo>
                  <a:lnTo>
                    <a:pt x="208" y="252"/>
                  </a:lnTo>
                  <a:lnTo>
                    <a:pt x="229" y="237"/>
                  </a:lnTo>
                  <a:lnTo>
                    <a:pt x="245" y="220"/>
                  </a:lnTo>
                  <a:lnTo>
                    <a:pt x="258" y="199"/>
                  </a:lnTo>
                  <a:lnTo>
                    <a:pt x="267" y="176"/>
                  </a:lnTo>
                  <a:lnTo>
                    <a:pt x="270" y="158"/>
                  </a:lnTo>
                  <a:lnTo>
                    <a:pt x="271" y="138"/>
                  </a:lnTo>
                  <a:lnTo>
                    <a:pt x="270" y="117"/>
                  </a:lnTo>
                  <a:lnTo>
                    <a:pt x="267" y="96"/>
                  </a:lnTo>
                  <a:lnTo>
                    <a:pt x="261" y="76"/>
                  </a:lnTo>
                  <a:lnTo>
                    <a:pt x="253" y="58"/>
                  </a:lnTo>
                  <a:lnTo>
                    <a:pt x="241" y="42"/>
                  </a:lnTo>
                  <a:lnTo>
                    <a:pt x="228" y="29"/>
                  </a:lnTo>
                  <a:lnTo>
                    <a:pt x="211" y="21"/>
                  </a:lnTo>
                  <a:lnTo>
                    <a:pt x="193" y="19"/>
                  </a:lnTo>
                  <a:lnTo>
                    <a:pt x="170" y="21"/>
                  </a:lnTo>
                  <a:lnTo>
                    <a:pt x="166" y="21"/>
                  </a:lnTo>
                  <a:lnTo>
                    <a:pt x="163" y="20"/>
                  </a:lnTo>
                  <a:lnTo>
                    <a:pt x="160" y="17"/>
                  </a:lnTo>
                  <a:close/>
                  <a:moveTo>
                    <a:pt x="190" y="0"/>
                  </a:moveTo>
                  <a:lnTo>
                    <a:pt x="212" y="3"/>
                  </a:lnTo>
                  <a:lnTo>
                    <a:pt x="231" y="12"/>
                  </a:lnTo>
                  <a:lnTo>
                    <a:pt x="248" y="24"/>
                  </a:lnTo>
                  <a:lnTo>
                    <a:pt x="262" y="41"/>
                  </a:lnTo>
                  <a:lnTo>
                    <a:pt x="274" y="59"/>
                  </a:lnTo>
                  <a:lnTo>
                    <a:pt x="283" y="80"/>
                  </a:lnTo>
                  <a:lnTo>
                    <a:pt x="288" y="101"/>
                  </a:lnTo>
                  <a:lnTo>
                    <a:pt x="291" y="123"/>
                  </a:lnTo>
                  <a:lnTo>
                    <a:pt x="291" y="151"/>
                  </a:lnTo>
                  <a:lnTo>
                    <a:pt x="286" y="177"/>
                  </a:lnTo>
                  <a:lnTo>
                    <a:pt x="278" y="202"/>
                  </a:lnTo>
                  <a:lnTo>
                    <a:pt x="266" y="226"/>
                  </a:lnTo>
                  <a:lnTo>
                    <a:pt x="249" y="245"/>
                  </a:lnTo>
                  <a:lnTo>
                    <a:pt x="229" y="262"/>
                  </a:lnTo>
                  <a:lnTo>
                    <a:pt x="204" y="274"/>
                  </a:lnTo>
                  <a:lnTo>
                    <a:pt x="177" y="283"/>
                  </a:lnTo>
                  <a:lnTo>
                    <a:pt x="147" y="287"/>
                  </a:lnTo>
                  <a:lnTo>
                    <a:pt x="118" y="286"/>
                  </a:lnTo>
                  <a:lnTo>
                    <a:pt x="88" y="279"/>
                  </a:lnTo>
                  <a:lnTo>
                    <a:pt x="62" y="269"/>
                  </a:lnTo>
                  <a:lnTo>
                    <a:pt x="37" y="252"/>
                  </a:lnTo>
                  <a:lnTo>
                    <a:pt x="21" y="235"/>
                  </a:lnTo>
                  <a:lnTo>
                    <a:pt x="11" y="214"/>
                  </a:lnTo>
                  <a:lnTo>
                    <a:pt x="4" y="190"/>
                  </a:lnTo>
                  <a:lnTo>
                    <a:pt x="0" y="165"/>
                  </a:lnTo>
                  <a:lnTo>
                    <a:pt x="2" y="140"/>
                  </a:lnTo>
                  <a:lnTo>
                    <a:pt x="7" y="116"/>
                  </a:lnTo>
                  <a:lnTo>
                    <a:pt x="13" y="92"/>
                  </a:lnTo>
                  <a:lnTo>
                    <a:pt x="24" y="72"/>
                  </a:lnTo>
                  <a:lnTo>
                    <a:pt x="41" y="51"/>
                  </a:lnTo>
                  <a:lnTo>
                    <a:pt x="62" y="33"/>
                  </a:lnTo>
                  <a:lnTo>
                    <a:pt x="87" y="20"/>
                  </a:lnTo>
                  <a:lnTo>
                    <a:pt x="113" y="10"/>
                  </a:lnTo>
                  <a:lnTo>
                    <a:pt x="140" y="4"/>
                  </a:lnTo>
                  <a:lnTo>
                    <a:pt x="166" y="3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" name="Freeform 65"/>
            <p:cNvSpPr>
              <a:spLocks noEditPoints="1"/>
            </p:cNvSpPr>
            <p:nvPr/>
          </p:nvSpPr>
          <p:spPr>
            <a:xfrm>
              <a:off x="3987801" y="6416675"/>
              <a:ext cx="82550" cy="85725"/>
            </a:xfrm>
            <a:custGeom>
              <a:avLst/>
              <a:gdLst>
                <a:gd name="T0" fmla="*/ 22 w 52"/>
                <a:gd name="T1" fmla="*/ 16 h 54"/>
                <a:gd name="T2" fmla="*/ 18 w 52"/>
                <a:gd name="T3" fmla="*/ 17 h 54"/>
                <a:gd name="T4" fmla="*/ 16 w 52"/>
                <a:gd name="T5" fmla="*/ 21 h 54"/>
                <a:gd name="T6" fmla="*/ 14 w 52"/>
                <a:gd name="T7" fmla="*/ 25 h 54"/>
                <a:gd name="T8" fmla="*/ 14 w 52"/>
                <a:gd name="T9" fmla="*/ 29 h 54"/>
                <a:gd name="T10" fmla="*/ 16 w 52"/>
                <a:gd name="T11" fmla="*/ 35 h 54"/>
                <a:gd name="T12" fmla="*/ 18 w 52"/>
                <a:gd name="T13" fmla="*/ 37 h 54"/>
                <a:gd name="T14" fmla="*/ 21 w 52"/>
                <a:gd name="T15" fmla="*/ 38 h 54"/>
                <a:gd name="T16" fmla="*/ 24 w 52"/>
                <a:gd name="T17" fmla="*/ 40 h 54"/>
                <a:gd name="T18" fmla="*/ 27 w 52"/>
                <a:gd name="T19" fmla="*/ 38 h 54"/>
                <a:gd name="T20" fmla="*/ 30 w 52"/>
                <a:gd name="T21" fmla="*/ 38 h 54"/>
                <a:gd name="T22" fmla="*/ 33 w 52"/>
                <a:gd name="T23" fmla="*/ 36 h 54"/>
                <a:gd name="T24" fmla="*/ 35 w 52"/>
                <a:gd name="T25" fmla="*/ 33 h 54"/>
                <a:gd name="T26" fmla="*/ 37 w 52"/>
                <a:gd name="T27" fmla="*/ 29 h 54"/>
                <a:gd name="T28" fmla="*/ 37 w 52"/>
                <a:gd name="T29" fmla="*/ 25 h 54"/>
                <a:gd name="T30" fmla="*/ 35 w 52"/>
                <a:gd name="T31" fmla="*/ 21 h 54"/>
                <a:gd name="T32" fmla="*/ 33 w 52"/>
                <a:gd name="T33" fmla="*/ 19 h 54"/>
                <a:gd name="T34" fmla="*/ 29 w 52"/>
                <a:gd name="T35" fmla="*/ 17 h 54"/>
                <a:gd name="T36" fmla="*/ 26 w 52"/>
                <a:gd name="T37" fmla="*/ 16 h 54"/>
                <a:gd name="T38" fmla="*/ 22 w 52"/>
                <a:gd name="T39" fmla="*/ 16 h 54"/>
                <a:gd name="T40" fmla="*/ 22 w 52"/>
                <a:gd name="T41" fmla="*/ 0 h 54"/>
                <a:gd name="T42" fmla="*/ 31 w 52"/>
                <a:gd name="T43" fmla="*/ 2 h 54"/>
                <a:gd name="T44" fmla="*/ 39 w 52"/>
                <a:gd name="T45" fmla="*/ 4 h 54"/>
                <a:gd name="T46" fmla="*/ 44 w 52"/>
                <a:gd name="T47" fmla="*/ 8 h 54"/>
                <a:gd name="T48" fmla="*/ 51 w 52"/>
                <a:gd name="T49" fmla="*/ 19 h 54"/>
                <a:gd name="T50" fmla="*/ 52 w 52"/>
                <a:gd name="T51" fmla="*/ 29 h 54"/>
                <a:gd name="T52" fmla="*/ 50 w 52"/>
                <a:gd name="T53" fmla="*/ 40 h 54"/>
                <a:gd name="T54" fmla="*/ 41 w 52"/>
                <a:gd name="T55" fmla="*/ 49 h 54"/>
                <a:gd name="T56" fmla="*/ 30 w 52"/>
                <a:gd name="T57" fmla="*/ 54 h 54"/>
                <a:gd name="T58" fmla="*/ 18 w 52"/>
                <a:gd name="T59" fmla="*/ 54 h 54"/>
                <a:gd name="T60" fmla="*/ 9 w 52"/>
                <a:gd name="T61" fmla="*/ 49 h 54"/>
                <a:gd name="T62" fmla="*/ 3 w 52"/>
                <a:gd name="T63" fmla="*/ 40 h 54"/>
                <a:gd name="T64" fmla="*/ 0 w 52"/>
                <a:gd name="T65" fmla="*/ 31 h 54"/>
                <a:gd name="T66" fmla="*/ 1 w 52"/>
                <a:gd name="T67" fmla="*/ 21 h 54"/>
                <a:gd name="T68" fmla="*/ 6 w 52"/>
                <a:gd name="T69" fmla="*/ 14 h 54"/>
                <a:gd name="T70" fmla="*/ 6 w 52"/>
                <a:gd name="T71" fmla="*/ 12 h 54"/>
                <a:gd name="T72" fmla="*/ 9 w 52"/>
                <a:gd name="T73" fmla="*/ 6 h 54"/>
                <a:gd name="T74" fmla="*/ 14 w 52"/>
                <a:gd name="T75" fmla="*/ 2 h 54"/>
                <a:gd name="T76" fmla="*/ 22 w 52"/>
                <a:gd name="T7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" h="54">
                  <a:moveTo>
                    <a:pt x="22" y="16"/>
                  </a:moveTo>
                  <a:lnTo>
                    <a:pt x="18" y="17"/>
                  </a:lnTo>
                  <a:lnTo>
                    <a:pt x="16" y="21"/>
                  </a:lnTo>
                  <a:lnTo>
                    <a:pt x="14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8" y="37"/>
                  </a:lnTo>
                  <a:lnTo>
                    <a:pt x="21" y="38"/>
                  </a:lnTo>
                  <a:lnTo>
                    <a:pt x="24" y="40"/>
                  </a:lnTo>
                  <a:lnTo>
                    <a:pt x="27" y="38"/>
                  </a:lnTo>
                  <a:lnTo>
                    <a:pt x="30" y="38"/>
                  </a:lnTo>
                  <a:lnTo>
                    <a:pt x="33" y="36"/>
                  </a:lnTo>
                  <a:lnTo>
                    <a:pt x="35" y="33"/>
                  </a:lnTo>
                  <a:lnTo>
                    <a:pt x="37" y="29"/>
                  </a:lnTo>
                  <a:lnTo>
                    <a:pt x="37" y="25"/>
                  </a:lnTo>
                  <a:lnTo>
                    <a:pt x="35" y="21"/>
                  </a:lnTo>
                  <a:lnTo>
                    <a:pt x="33" y="19"/>
                  </a:lnTo>
                  <a:lnTo>
                    <a:pt x="29" y="17"/>
                  </a:lnTo>
                  <a:lnTo>
                    <a:pt x="26" y="16"/>
                  </a:lnTo>
                  <a:lnTo>
                    <a:pt x="22" y="16"/>
                  </a:lnTo>
                  <a:close/>
                  <a:moveTo>
                    <a:pt x="22" y="0"/>
                  </a:moveTo>
                  <a:lnTo>
                    <a:pt x="31" y="2"/>
                  </a:lnTo>
                  <a:lnTo>
                    <a:pt x="39" y="4"/>
                  </a:lnTo>
                  <a:lnTo>
                    <a:pt x="44" y="8"/>
                  </a:lnTo>
                  <a:lnTo>
                    <a:pt x="51" y="19"/>
                  </a:lnTo>
                  <a:lnTo>
                    <a:pt x="52" y="29"/>
                  </a:lnTo>
                  <a:lnTo>
                    <a:pt x="50" y="40"/>
                  </a:lnTo>
                  <a:lnTo>
                    <a:pt x="41" y="49"/>
                  </a:lnTo>
                  <a:lnTo>
                    <a:pt x="30" y="54"/>
                  </a:lnTo>
                  <a:lnTo>
                    <a:pt x="18" y="54"/>
                  </a:lnTo>
                  <a:lnTo>
                    <a:pt x="9" y="49"/>
                  </a:lnTo>
                  <a:lnTo>
                    <a:pt x="3" y="40"/>
                  </a:lnTo>
                  <a:lnTo>
                    <a:pt x="0" y="31"/>
                  </a:lnTo>
                  <a:lnTo>
                    <a:pt x="1" y="21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9" y="6"/>
                  </a:lnTo>
                  <a:lnTo>
                    <a:pt x="14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1" name="Freeform 66"/>
            <p:cNvSpPr>
              <a:spLocks noEditPoints="1"/>
            </p:cNvSpPr>
            <p:nvPr/>
          </p:nvSpPr>
          <p:spPr>
            <a:xfrm>
              <a:off x="3949701" y="6372225"/>
              <a:ext cx="174625" cy="192088"/>
            </a:xfrm>
            <a:custGeom>
              <a:avLst/>
              <a:gdLst>
                <a:gd name="T0" fmla="*/ 44 w 110"/>
                <a:gd name="T1" fmla="*/ 14 h 121"/>
                <a:gd name="T2" fmla="*/ 34 w 110"/>
                <a:gd name="T3" fmla="*/ 22 h 121"/>
                <a:gd name="T4" fmla="*/ 27 w 110"/>
                <a:gd name="T5" fmla="*/ 34 h 121"/>
                <a:gd name="T6" fmla="*/ 20 w 110"/>
                <a:gd name="T7" fmla="*/ 48 h 121"/>
                <a:gd name="T8" fmla="*/ 17 w 110"/>
                <a:gd name="T9" fmla="*/ 61 h 121"/>
                <a:gd name="T10" fmla="*/ 17 w 110"/>
                <a:gd name="T11" fmla="*/ 76 h 121"/>
                <a:gd name="T12" fmla="*/ 21 w 110"/>
                <a:gd name="T13" fmla="*/ 89 h 121"/>
                <a:gd name="T14" fmla="*/ 28 w 110"/>
                <a:gd name="T15" fmla="*/ 98 h 121"/>
                <a:gd name="T16" fmla="*/ 38 w 110"/>
                <a:gd name="T17" fmla="*/ 104 h 121"/>
                <a:gd name="T18" fmla="*/ 53 w 110"/>
                <a:gd name="T19" fmla="*/ 106 h 121"/>
                <a:gd name="T20" fmla="*/ 70 w 110"/>
                <a:gd name="T21" fmla="*/ 102 h 121"/>
                <a:gd name="T22" fmla="*/ 82 w 110"/>
                <a:gd name="T23" fmla="*/ 93 h 121"/>
                <a:gd name="T24" fmla="*/ 88 w 110"/>
                <a:gd name="T25" fmla="*/ 81 h 121"/>
                <a:gd name="T26" fmla="*/ 92 w 110"/>
                <a:gd name="T27" fmla="*/ 68 h 121"/>
                <a:gd name="T28" fmla="*/ 91 w 110"/>
                <a:gd name="T29" fmla="*/ 53 h 121"/>
                <a:gd name="T30" fmla="*/ 85 w 110"/>
                <a:gd name="T31" fmla="*/ 40 h 121"/>
                <a:gd name="T32" fmla="*/ 78 w 110"/>
                <a:gd name="T33" fmla="*/ 28 h 121"/>
                <a:gd name="T34" fmla="*/ 65 w 110"/>
                <a:gd name="T35" fmla="*/ 21 h 121"/>
                <a:gd name="T36" fmla="*/ 49 w 110"/>
                <a:gd name="T37" fmla="*/ 15 h 121"/>
                <a:gd name="T38" fmla="*/ 46 w 110"/>
                <a:gd name="T39" fmla="*/ 15 h 121"/>
                <a:gd name="T40" fmla="*/ 44 w 110"/>
                <a:gd name="T41" fmla="*/ 14 h 121"/>
                <a:gd name="T42" fmla="*/ 49 w 110"/>
                <a:gd name="T43" fmla="*/ 0 h 121"/>
                <a:gd name="T44" fmla="*/ 67 w 110"/>
                <a:gd name="T45" fmla="*/ 4 h 121"/>
                <a:gd name="T46" fmla="*/ 84 w 110"/>
                <a:gd name="T47" fmla="*/ 11 h 121"/>
                <a:gd name="T48" fmla="*/ 97 w 110"/>
                <a:gd name="T49" fmla="*/ 25 h 121"/>
                <a:gd name="T50" fmla="*/ 106 w 110"/>
                <a:gd name="T51" fmla="*/ 40 h 121"/>
                <a:gd name="T52" fmla="*/ 110 w 110"/>
                <a:gd name="T53" fmla="*/ 59 h 121"/>
                <a:gd name="T54" fmla="*/ 108 w 110"/>
                <a:gd name="T55" fmla="*/ 77 h 121"/>
                <a:gd name="T56" fmla="*/ 100 w 110"/>
                <a:gd name="T57" fmla="*/ 94 h 121"/>
                <a:gd name="T58" fmla="*/ 88 w 110"/>
                <a:gd name="T59" fmla="*/ 107 h 121"/>
                <a:gd name="T60" fmla="*/ 74 w 110"/>
                <a:gd name="T61" fmla="*/ 117 h 121"/>
                <a:gd name="T62" fmla="*/ 55 w 110"/>
                <a:gd name="T63" fmla="*/ 121 h 121"/>
                <a:gd name="T64" fmla="*/ 37 w 110"/>
                <a:gd name="T65" fmla="*/ 120 h 121"/>
                <a:gd name="T66" fmla="*/ 23 w 110"/>
                <a:gd name="T67" fmla="*/ 114 h 121"/>
                <a:gd name="T68" fmla="*/ 10 w 110"/>
                <a:gd name="T69" fmla="*/ 103 h 121"/>
                <a:gd name="T70" fmla="*/ 3 w 110"/>
                <a:gd name="T71" fmla="*/ 87 h 121"/>
                <a:gd name="T72" fmla="*/ 0 w 110"/>
                <a:gd name="T73" fmla="*/ 69 h 121"/>
                <a:gd name="T74" fmla="*/ 2 w 110"/>
                <a:gd name="T75" fmla="*/ 56 h 121"/>
                <a:gd name="T76" fmla="*/ 6 w 110"/>
                <a:gd name="T77" fmla="*/ 42 h 121"/>
                <a:gd name="T78" fmla="*/ 11 w 110"/>
                <a:gd name="T79" fmla="*/ 28 h 121"/>
                <a:gd name="T80" fmla="*/ 19 w 110"/>
                <a:gd name="T81" fmla="*/ 17 h 121"/>
                <a:gd name="T82" fmla="*/ 29 w 110"/>
                <a:gd name="T83" fmla="*/ 8 h 121"/>
                <a:gd name="T84" fmla="*/ 42 w 110"/>
                <a:gd name="T85" fmla="*/ 4 h 121"/>
                <a:gd name="T86" fmla="*/ 44 w 110"/>
                <a:gd name="T87" fmla="*/ 1 h 121"/>
                <a:gd name="T88" fmla="*/ 46 w 110"/>
                <a:gd name="T89" fmla="*/ 0 h 121"/>
                <a:gd name="T90" fmla="*/ 49 w 110"/>
                <a:gd name="T9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0" h="121">
                  <a:moveTo>
                    <a:pt x="44" y="14"/>
                  </a:moveTo>
                  <a:lnTo>
                    <a:pt x="34" y="22"/>
                  </a:lnTo>
                  <a:lnTo>
                    <a:pt x="27" y="34"/>
                  </a:lnTo>
                  <a:lnTo>
                    <a:pt x="20" y="48"/>
                  </a:lnTo>
                  <a:lnTo>
                    <a:pt x="17" y="61"/>
                  </a:lnTo>
                  <a:lnTo>
                    <a:pt x="17" y="76"/>
                  </a:lnTo>
                  <a:lnTo>
                    <a:pt x="21" y="89"/>
                  </a:lnTo>
                  <a:lnTo>
                    <a:pt x="28" y="98"/>
                  </a:lnTo>
                  <a:lnTo>
                    <a:pt x="38" y="104"/>
                  </a:lnTo>
                  <a:lnTo>
                    <a:pt x="53" y="106"/>
                  </a:lnTo>
                  <a:lnTo>
                    <a:pt x="70" y="102"/>
                  </a:lnTo>
                  <a:lnTo>
                    <a:pt x="82" y="93"/>
                  </a:lnTo>
                  <a:lnTo>
                    <a:pt x="88" y="81"/>
                  </a:lnTo>
                  <a:lnTo>
                    <a:pt x="92" y="68"/>
                  </a:lnTo>
                  <a:lnTo>
                    <a:pt x="91" y="53"/>
                  </a:lnTo>
                  <a:lnTo>
                    <a:pt x="85" y="40"/>
                  </a:lnTo>
                  <a:lnTo>
                    <a:pt x="78" y="28"/>
                  </a:lnTo>
                  <a:lnTo>
                    <a:pt x="65" y="21"/>
                  </a:lnTo>
                  <a:lnTo>
                    <a:pt x="49" y="15"/>
                  </a:lnTo>
                  <a:lnTo>
                    <a:pt x="46" y="15"/>
                  </a:lnTo>
                  <a:lnTo>
                    <a:pt x="44" y="14"/>
                  </a:lnTo>
                  <a:close/>
                  <a:moveTo>
                    <a:pt x="49" y="0"/>
                  </a:moveTo>
                  <a:lnTo>
                    <a:pt x="67" y="4"/>
                  </a:lnTo>
                  <a:lnTo>
                    <a:pt x="84" y="11"/>
                  </a:lnTo>
                  <a:lnTo>
                    <a:pt x="97" y="25"/>
                  </a:lnTo>
                  <a:lnTo>
                    <a:pt x="106" y="40"/>
                  </a:lnTo>
                  <a:lnTo>
                    <a:pt x="110" y="59"/>
                  </a:lnTo>
                  <a:lnTo>
                    <a:pt x="108" y="77"/>
                  </a:lnTo>
                  <a:lnTo>
                    <a:pt x="100" y="94"/>
                  </a:lnTo>
                  <a:lnTo>
                    <a:pt x="88" y="107"/>
                  </a:lnTo>
                  <a:lnTo>
                    <a:pt x="74" y="117"/>
                  </a:lnTo>
                  <a:lnTo>
                    <a:pt x="55" y="121"/>
                  </a:lnTo>
                  <a:lnTo>
                    <a:pt x="37" y="120"/>
                  </a:lnTo>
                  <a:lnTo>
                    <a:pt x="23" y="114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2" y="56"/>
                  </a:lnTo>
                  <a:lnTo>
                    <a:pt x="6" y="42"/>
                  </a:lnTo>
                  <a:lnTo>
                    <a:pt x="11" y="28"/>
                  </a:lnTo>
                  <a:lnTo>
                    <a:pt x="19" y="17"/>
                  </a:lnTo>
                  <a:lnTo>
                    <a:pt x="29" y="8"/>
                  </a:lnTo>
                  <a:lnTo>
                    <a:pt x="42" y="4"/>
                  </a:lnTo>
                  <a:lnTo>
                    <a:pt x="44" y="1"/>
                  </a:lnTo>
                  <a:lnTo>
                    <a:pt x="46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2" name="Freeform 67"/>
            <p:cNvSpPr>
              <a:spLocks noEditPoints="1"/>
            </p:cNvSpPr>
            <p:nvPr/>
          </p:nvSpPr>
          <p:spPr>
            <a:xfrm>
              <a:off x="4016376" y="6099175"/>
              <a:ext cx="93663" cy="92075"/>
            </a:xfrm>
            <a:custGeom>
              <a:avLst/>
              <a:gdLst>
                <a:gd name="T0" fmla="*/ 25 w 59"/>
                <a:gd name="T1" fmla="*/ 11 h 58"/>
                <a:gd name="T2" fmla="*/ 24 w 59"/>
                <a:gd name="T3" fmla="*/ 13 h 58"/>
                <a:gd name="T4" fmla="*/ 21 w 59"/>
                <a:gd name="T5" fmla="*/ 16 h 58"/>
                <a:gd name="T6" fmla="*/ 19 w 59"/>
                <a:gd name="T7" fmla="*/ 19 h 58"/>
                <a:gd name="T8" fmla="*/ 17 w 59"/>
                <a:gd name="T9" fmla="*/ 22 h 58"/>
                <a:gd name="T10" fmla="*/ 16 w 59"/>
                <a:gd name="T11" fmla="*/ 25 h 58"/>
                <a:gd name="T12" fmla="*/ 16 w 59"/>
                <a:gd name="T13" fmla="*/ 29 h 58"/>
                <a:gd name="T14" fmla="*/ 17 w 59"/>
                <a:gd name="T15" fmla="*/ 33 h 58"/>
                <a:gd name="T16" fmla="*/ 19 w 59"/>
                <a:gd name="T17" fmla="*/ 37 h 58"/>
                <a:gd name="T18" fmla="*/ 21 w 59"/>
                <a:gd name="T19" fmla="*/ 39 h 58"/>
                <a:gd name="T20" fmla="*/ 25 w 59"/>
                <a:gd name="T21" fmla="*/ 42 h 58"/>
                <a:gd name="T22" fmla="*/ 29 w 59"/>
                <a:gd name="T23" fmla="*/ 42 h 58"/>
                <a:gd name="T24" fmla="*/ 33 w 59"/>
                <a:gd name="T25" fmla="*/ 41 h 58"/>
                <a:gd name="T26" fmla="*/ 37 w 59"/>
                <a:gd name="T27" fmla="*/ 39 h 58"/>
                <a:gd name="T28" fmla="*/ 40 w 59"/>
                <a:gd name="T29" fmla="*/ 37 h 58"/>
                <a:gd name="T30" fmla="*/ 42 w 59"/>
                <a:gd name="T31" fmla="*/ 34 h 58"/>
                <a:gd name="T32" fmla="*/ 43 w 59"/>
                <a:gd name="T33" fmla="*/ 30 h 58"/>
                <a:gd name="T34" fmla="*/ 43 w 59"/>
                <a:gd name="T35" fmla="*/ 26 h 58"/>
                <a:gd name="T36" fmla="*/ 42 w 59"/>
                <a:gd name="T37" fmla="*/ 22 h 58"/>
                <a:gd name="T38" fmla="*/ 40 w 59"/>
                <a:gd name="T39" fmla="*/ 17 h 58"/>
                <a:gd name="T40" fmla="*/ 34 w 59"/>
                <a:gd name="T41" fmla="*/ 15 h 58"/>
                <a:gd name="T42" fmla="*/ 30 w 59"/>
                <a:gd name="T43" fmla="*/ 12 h 58"/>
                <a:gd name="T44" fmla="*/ 25 w 59"/>
                <a:gd name="T45" fmla="*/ 11 h 58"/>
                <a:gd name="T46" fmla="*/ 34 w 59"/>
                <a:gd name="T47" fmla="*/ 0 h 58"/>
                <a:gd name="T48" fmla="*/ 46 w 59"/>
                <a:gd name="T49" fmla="*/ 4 h 58"/>
                <a:gd name="T50" fmla="*/ 55 w 59"/>
                <a:gd name="T51" fmla="*/ 13 h 58"/>
                <a:gd name="T52" fmla="*/ 59 w 59"/>
                <a:gd name="T53" fmla="*/ 25 h 58"/>
                <a:gd name="T54" fmla="*/ 59 w 59"/>
                <a:gd name="T55" fmla="*/ 36 h 58"/>
                <a:gd name="T56" fmla="*/ 54 w 59"/>
                <a:gd name="T57" fmla="*/ 46 h 58"/>
                <a:gd name="T58" fmla="*/ 45 w 59"/>
                <a:gd name="T59" fmla="*/ 54 h 58"/>
                <a:gd name="T60" fmla="*/ 34 w 59"/>
                <a:gd name="T61" fmla="*/ 58 h 58"/>
                <a:gd name="T62" fmla="*/ 23 w 59"/>
                <a:gd name="T63" fmla="*/ 58 h 58"/>
                <a:gd name="T64" fmla="*/ 12 w 59"/>
                <a:gd name="T65" fmla="*/ 54 h 58"/>
                <a:gd name="T66" fmla="*/ 4 w 59"/>
                <a:gd name="T67" fmla="*/ 46 h 58"/>
                <a:gd name="T68" fmla="*/ 0 w 59"/>
                <a:gd name="T69" fmla="*/ 36 h 58"/>
                <a:gd name="T70" fmla="*/ 0 w 59"/>
                <a:gd name="T71" fmla="*/ 26 h 58"/>
                <a:gd name="T72" fmla="*/ 2 w 59"/>
                <a:gd name="T73" fmla="*/ 17 h 58"/>
                <a:gd name="T74" fmla="*/ 7 w 59"/>
                <a:gd name="T75" fmla="*/ 8 h 58"/>
                <a:gd name="T76" fmla="*/ 13 w 59"/>
                <a:gd name="T77" fmla="*/ 1 h 58"/>
                <a:gd name="T78" fmla="*/ 21 w 59"/>
                <a:gd name="T79" fmla="*/ 1 h 58"/>
                <a:gd name="T80" fmla="*/ 23 w 59"/>
                <a:gd name="T81" fmla="*/ 1 h 58"/>
                <a:gd name="T82" fmla="*/ 23 w 59"/>
                <a:gd name="T83" fmla="*/ 1 h 58"/>
                <a:gd name="T84" fmla="*/ 34 w 59"/>
                <a:gd name="T8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" h="58">
                  <a:moveTo>
                    <a:pt x="25" y="11"/>
                  </a:moveTo>
                  <a:lnTo>
                    <a:pt x="24" y="13"/>
                  </a:lnTo>
                  <a:lnTo>
                    <a:pt x="21" y="16"/>
                  </a:lnTo>
                  <a:lnTo>
                    <a:pt x="19" y="19"/>
                  </a:lnTo>
                  <a:lnTo>
                    <a:pt x="17" y="22"/>
                  </a:lnTo>
                  <a:lnTo>
                    <a:pt x="16" y="25"/>
                  </a:lnTo>
                  <a:lnTo>
                    <a:pt x="16" y="29"/>
                  </a:lnTo>
                  <a:lnTo>
                    <a:pt x="17" y="33"/>
                  </a:lnTo>
                  <a:lnTo>
                    <a:pt x="19" y="37"/>
                  </a:lnTo>
                  <a:lnTo>
                    <a:pt x="21" y="39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33" y="41"/>
                  </a:lnTo>
                  <a:lnTo>
                    <a:pt x="37" y="39"/>
                  </a:lnTo>
                  <a:lnTo>
                    <a:pt x="40" y="37"/>
                  </a:lnTo>
                  <a:lnTo>
                    <a:pt x="42" y="34"/>
                  </a:lnTo>
                  <a:lnTo>
                    <a:pt x="43" y="30"/>
                  </a:lnTo>
                  <a:lnTo>
                    <a:pt x="43" y="26"/>
                  </a:lnTo>
                  <a:lnTo>
                    <a:pt x="42" y="22"/>
                  </a:lnTo>
                  <a:lnTo>
                    <a:pt x="40" y="17"/>
                  </a:lnTo>
                  <a:lnTo>
                    <a:pt x="34" y="15"/>
                  </a:lnTo>
                  <a:lnTo>
                    <a:pt x="30" y="12"/>
                  </a:lnTo>
                  <a:lnTo>
                    <a:pt x="25" y="11"/>
                  </a:lnTo>
                  <a:close/>
                  <a:moveTo>
                    <a:pt x="34" y="0"/>
                  </a:moveTo>
                  <a:lnTo>
                    <a:pt x="46" y="4"/>
                  </a:lnTo>
                  <a:lnTo>
                    <a:pt x="55" y="13"/>
                  </a:lnTo>
                  <a:lnTo>
                    <a:pt x="59" y="25"/>
                  </a:lnTo>
                  <a:lnTo>
                    <a:pt x="59" y="36"/>
                  </a:lnTo>
                  <a:lnTo>
                    <a:pt x="54" y="46"/>
                  </a:lnTo>
                  <a:lnTo>
                    <a:pt x="45" y="54"/>
                  </a:lnTo>
                  <a:lnTo>
                    <a:pt x="34" y="58"/>
                  </a:lnTo>
                  <a:lnTo>
                    <a:pt x="23" y="58"/>
                  </a:lnTo>
                  <a:lnTo>
                    <a:pt x="12" y="54"/>
                  </a:lnTo>
                  <a:lnTo>
                    <a:pt x="4" y="46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3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21101" y="1554704"/>
            <a:ext cx="112199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kumimoji="1" lang="ko-KR" altLang="en-US" sz="2400" b="1" dirty="0"/>
              <a:t>&lt;</a:t>
            </a:r>
            <a:r>
              <a:rPr kumimoji="1" lang="en-US" altLang="ko-KR" sz="2400" b="1" dirty="0"/>
              <a:t>Uploading</a:t>
            </a:r>
            <a:r>
              <a:rPr kumimoji="1" lang="ko-KR" altLang="en-US" sz="2400" b="1" dirty="0" smtClean="0"/>
              <a:t>&gt;</a:t>
            </a:r>
            <a:endParaRPr kumimoji="1" lang="en-US" altLang="ko-KR" sz="2400" b="1" dirty="0" smtClean="0"/>
          </a:p>
          <a:p>
            <a:pPr>
              <a:defRPr lang="ko-KR" altLang="en-US"/>
            </a:pPr>
            <a:endParaRPr kumimoji="1" lang="ko-KR" altLang="en-US" b="1" dirty="0"/>
          </a:p>
          <a:p>
            <a:pPr marL="285750" indent="-285750">
              <a:buFontTx/>
              <a:buChar char="-"/>
              <a:defRPr lang="ko-KR" altLang="en-US"/>
            </a:pPr>
            <a:r>
              <a:rPr kumimoji="1" lang="en-US" altLang="ko-KR" dirty="0" smtClean="0"/>
              <a:t>HTML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Web Site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가 녹화된 동영상을 </a:t>
            </a:r>
            <a:r>
              <a:rPr kumimoji="1" lang="en-US" altLang="ko-KR" dirty="0" smtClean="0"/>
              <a:t>upload</a:t>
            </a:r>
            <a:r>
              <a:rPr kumimoji="1" lang="ko-KR" altLang="en-US" dirty="0" smtClean="0"/>
              <a:t>할 </a:t>
            </a:r>
            <a:r>
              <a:rPr kumimoji="1" lang="ko-KR" altLang="en-US" dirty="0"/>
              <a:t>때 </a:t>
            </a:r>
            <a:r>
              <a:rPr kumimoji="1" lang="en-US" altLang="ko-KR" dirty="0"/>
              <a:t>button interface</a:t>
            </a:r>
            <a:r>
              <a:rPr kumimoji="1" lang="ko-KR" altLang="en-US" dirty="0"/>
              <a:t>를 </a:t>
            </a:r>
            <a:r>
              <a:rPr kumimoji="1" lang="ko-KR" altLang="en-US" dirty="0" smtClean="0"/>
              <a:t>통해 </a:t>
            </a:r>
            <a:r>
              <a:rPr kumimoji="1" lang="en-US" altLang="ko-KR" dirty="0" smtClean="0"/>
              <a:t>POST method</a:t>
            </a:r>
            <a:r>
              <a:rPr kumimoji="1" lang="ko-KR" altLang="en-US" dirty="0" smtClean="0"/>
              <a:t>로 </a:t>
            </a:r>
            <a:endParaRPr kumimoji="1" lang="en-US" altLang="ko-KR" dirty="0" smtClean="0"/>
          </a:p>
          <a:p>
            <a:pPr>
              <a:defRPr lang="ko-KR" altLang="en-US"/>
            </a:pPr>
            <a:r>
              <a:rPr kumimoji="1" lang="en-US" altLang="ko-KR" dirty="0"/>
              <a:t> </a:t>
            </a:r>
            <a:r>
              <a:rPr kumimoji="1" lang="en-US" altLang="ko-KR" dirty="0" smtClean="0"/>
              <a:t>   video </a:t>
            </a:r>
            <a:r>
              <a:rPr kumimoji="1" lang="en-US" altLang="ko-KR" dirty="0"/>
              <a:t>file</a:t>
            </a:r>
            <a:r>
              <a:rPr kumimoji="1" lang="ko-KR" altLang="en-US" dirty="0"/>
              <a:t>을 </a:t>
            </a:r>
            <a:r>
              <a:rPr kumimoji="1" lang="en-US" altLang="ko-KR" dirty="0" smtClean="0"/>
              <a:t>Server</a:t>
            </a:r>
            <a:r>
              <a:rPr kumimoji="1" lang="ko-KR" altLang="en-US" dirty="0" smtClean="0"/>
              <a:t>로 전송한다</a:t>
            </a:r>
            <a:r>
              <a:rPr kumimoji="1" lang="ko-KR" altLang="en-US" dirty="0"/>
              <a:t>. </a:t>
            </a:r>
          </a:p>
          <a:p>
            <a:pPr>
              <a:defRPr lang="ko-KR" altLang="en-US"/>
            </a:pPr>
            <a:endParaRPr kumimoji="1" lang="ko-KR" altLang="en-US" dirty="0"/>
          </a:p>
          <a:p>
            <a:pPr marL="285750" indent="-285750">
              <a:buFontTx/>
              <a:buChar char="-"/>
              <a:defRPr lang="ko-KR" altLang="en-US"/>
            </a:pPr>
            <a:r>
              <a:rPr kumimoji="1" lang="ko-KR" altLang="en-US" dirty="0" smtClean="0"/>
              <a:t>전송된 </a:t>
            </a:r>
            <a:r>
              <a:rPr kumimoji="1" lang="en-US" altLang="ko-KR" dirty="0" smtClean="0"/>
              <a:t>video file</a:t>
            </a:r>
            <a:r>
              <a:rPr kumimoji="1" lang="ko-KR" altLang="en-US" dirty="0" smtClean="0"/>
              <a:t>은 </a:t>
            </a:r>
            <a:r>
              <a:rPr kumimoji="1" lang="en-US" altLang="ko-KR" dirty="0"/>
              <a:t>Server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local directory</a:t>
            </a:r>
            <a:r>
              <a:rPr kumimoji="1" lang="ko-KR" altLang="en-US" dirty="0"/>
              <a:t>에 </a:t>
            </a:r>
            <a:r>
              <a:rPr kumimoji="1" lang="ko-KR" altLang="en-US" dirty="0" smtClean="0"/>
              <a:t>저장되고 </a:t>
            </a:r>
            <a:r>
              <a:rPr kumimoji="1" lang="en-US" altLang="ko-KR" dirty="0" smtClean="0"/>
              <a:t>Web </a:t>
            </a:r>
            <a:r>
              <a:rPr kumimoji="1" lang="en-US" altLang="ko-KR" dirty="0"/>
              <a:t>Site</a:t>
            </a:r>
            <a:r>
              <a:rPr kumimoji="1" lang="ko-KR" altLang="en-US" dirty="0" smtClean="0"/>
              <a:t>에 </a:t>
            </a:r>
            <a:r>
              <a:rPr kumimoji="1" lang="ko-KR" altLang="en-US" dirty="0"/>
              <a:t>올라간다</a:t>
            </a:r>
            <a:r>
              <a:rPr kumimoji="1" lang="ko-KR" altLang="en-US" dirty="0" smtClean="0"/>
              <a:t>.</a:t>
            </a:r>
            <a:endParaRPr kumimoji="1" lang="en-US" altLang="ko-KR" dirty="0" smtClean="0"/>
          </a:p>
          <a:p>
            <a:pPr>
              <a:defRPr lang="ko-KR" altLang="en-US"/>
            </a:pPr>
            <a:endParaRPr kumimoji="1" lang="en-US" altLang="ko-KR" dirty="0" smtClean="0"/>
          </a:p>
          <a:p>
            <a:pPr marL="285750" indent="-285750">
              <a:buFontTx/>
              <a:buChar char="-"/>
              <a:defRPr lang="ko-KR" altLang="en-US"/>
            </a:pPr>
            <a:r>
              <a:rPr kumimoji="1" lang="en-US" altLang="ko-KR" dirty="0" smtClean="0"/>
              <a:t>DB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video</a:t>
            </a:r>
            <a:r>
              <a:rPr kumimoji="1" lang="ko-KR" altLang="en-US" dirty="0"/>
              <a:t>에 관한 모든 </a:t>
            </a:r>
            <a:r>
              <a:rPr kumimoji="1" lang="en-US" altLang="ko-KR" dirty="0"/>
              <a:t>information</a:t>
            </a:r>
            <a:r>
              <a:rPr kumimoji="1" lang="ko-KR" altLang="en-US" dirty="0"/>
              <a:t>들이 들어간다. (</a:t>
            </a:r>
            <a:r>
              <a:rPr kumimoji="1" lang="en-US" altLang="ko-KR" dirty="0"/>
              <a:t>Server local storage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path, video type </a:t>
            </a:r>
            <a:r>
              <a:rPr kumimoji="1" lang="en-US" altLang="ko-KR" dirty="0" err="1"/>
              <a:t>etc</a:t>
            </a:r>
            <a:r>
              <a:rPr kumimoji="1" lang="ko-KR" altLang="en-US" dirty="0" smtClean="0"/>
              <a:t>)</a:t>
            </a:r>
            <a:endParaRPr kumimoji="1" lang="en-US" altLang="ko-KR" dirty="0" smtClean="0"/>
          </a:p>
          <a:p>
            <a:pPr marL="285750" indent="-285750">
              <a:buFontTx/>
              <a:buChar char="-"/>
              <a:defRPr lang="ko-KR" altLang="en-US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4916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>
          <a:xfrm rot="19322388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6" name="Freeform 47"/>
          <p:cNvSpPr/>
          <p:nvPr/>
        </p:nvSpPr>
        <p:spPr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cxnSp>
        <p:nvCxnSpPr>
          <p:cNvPr id="23" name="직선 연결선 22"/>
          <p:cNvCxnSpPr>
            <a:stCxn id="19" idx="5"/>
          </p:cNvCxnSpPr>
          <p:nvPr/>
        </p:nvCxnSpPr>
        <p:spPr>
          <a:xfrm>
            <a:off x="1029766" y="975493"/>
            <a:ext cx="621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64952" y="557454"/>
            <a:ext cx="59121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/>
            <a:r>
              <a:rPr lang="ko-KR" altLang="en-US" sz="2000" spc="300" dirty="0" smtClean="0">
                <a:latin typeface="나눔고딕" pitchFamily="50" charset="-127"/>
                <a:ea typeface="나눔고딕"/>
              </a:rPr>
              <a:t>세부 기술 소개 </a:t>
            </a:r>
            <a:r>
              <a:rPr lang="en-US" altLang="ko-KR" sz="2000" spc="300" dirty="0" smtClean="0">
                <a:latin typeface="나눔고딕" pitchFamily="50" charset="-127"/>
                <a:ea typeface="나눔고딕"/>
              </a:rPr>
              <a:t>- </a:t>
            </a:r>
            <a:r>
              <a:rPr lang="ko-KR" altLang="en-US" sz="2000" dirty="0" smtClean="0">
                <a:ea typeface="나눔고딕"/>
              </a:rPr>
              <a:t>동영상 업로드</a:t>
            </a:r>
            <a:r>
              <a:rPr lang="en-US" altLang="ko-KR" sz="2000" dirty="0" smtClean="0">
                <a:ea typeface="나눔고딕"/>
              </a:rPr>
              <a:t>, </a:t>
            </a:r>
            <a:r>
              <a:rPr lang="ko-KR" altLang="en-US" sz="2000" dirty="0" smtClean="0">
                <a:ea typeface="나눔고딕"/>
              </a:rPr>
              <a:t>병합 어떻게</a:t>
            </a:r>
            <a:r>
              <a:rPr lang="en-US" altLang="ko-KR" sz="2000" dirty="0" smtClean="0">
                <a:ea typeface="나눔고딕"/>
              </a:rPr>
              <a:t>?</a:t>
            </a:r>
            <a:endParaRPr lang="ko-KR" altLang="en-US" sz="2000" dirty="0">
              <a:ea typeface="나눔고딕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014077" y="5395484"/>
            <a:ext cx="949324" cy="1330326"/>
            <a:chOff x="3108326" y="4732338"/>
            <a:chExt cx="1317625" cy="2027238"/>
          </a:xfrm>
        </p:grpSpPr>
        <p:sp>
          <p:nvSpPr>
            <p:cNvPr id="25" name="Freeform 60"/>
            <p:cNvSpPr>
              <a:spLocks noEditPoints="1"/>
            </p:cNvSpPr>
            <p:nvPr/>
          </p:nvSpPr>
          <p:spPr>
            <a:xfrm>
              <a:off x="3108326" y="4732338"/>
              <a:ext cx="1317625" cy="2027238"/>
            </a:xfrm>
            <a:custGeom>
              <a:avLst/>
              <a:gdLst>
                <a:gd name="T0" fmla="*/ 117 w 830"/>
                <a:gd name="T1" fmla="*/ 467 h 1277"/>
                <a:gd name="T2" fmla="*/ 195 w 830"/>
                <a:gd name="T3" fmla="*/ 716 h 1277"/>
                <a:gd name="T4" fmla="*/ 229 w 830"/>
                <a:gd name="T5" fmla="*/ 980 h 1277"/>
                <a:gd name="T6" fmla="*/ 220 w 830"/>
                <a:gd name="T7" fmla="*/ 1160 h 1277"/>
                <a:gd name="T8" fmla="*/ 296 w 830"/>
                <a:gd name="T9" fmla="*/ 1215 h 1277"/>
                <a:gd name="T10" fmla="*/ 334 w 830"/>
                <a:gd name="T11" fmla="*/ 1241 h 1277"/>
                <a:gd name="T12" fmla="*/ 342 w 830"/>
                <a:gd name="T13" fmla="*/ 1043 h 1277"/>
                <a:gd name="T14" fmla="*/ 334 w 830"/>
                <a:gd name="T15" fmla="*/ 718 h 1277"/>
                <a:gd name="T16" fmla="*/ 307 w 830"/>
                <a:gd name="T17" fmla="*/ 478 h 1277"/>
                <a:gd name="T18" fmla="*/ 257 w 830"/>
                <a:gd name="T19" fmla="*/ 400 h 1277"/>
                <a:gd name="T20" fmla="*/ 93 w 830"/>
                <a:gd name="T21" fmla="*/ 340 h 1277"/>
                <a:gd name="T22" fmla="*/ 763 w 830"/>
                <a:gd name="T23" fmla="*/ 194 h 1277"/>
                <a:gd name="T24" fmla="*/ 661 w 830"/>
                <a:gd name="T25" fmla="*/ 233 h 1277"/>
                <a:gd name="T26" fmla="*/ 383 w 830"/>
                <a:gd name="T27" fmla="*/ 366 h 1277"/>
                <a:gd name="T28" fmla="*/ 304 w 830"/>
                <a:gd name="T29" fmla="*/ 406 h 1277"/>
                <a:gd name="T30" fmla="*/ 334 w 830"/>
                <a:gd name="T31" fmla="*/ 517 h 1277"/>
                <a:gd name="T32" fmla="*/ 351 w 830"/>
                <a:gd name="T33" fmla="*/ 707 h 1277"/>
                <a:gd name="T34" fmla="*/ 360 w 830"/>
                <a:gd name="T35" fmla="*/ 1043 h 1277"/>
                <a:gd name="T36" fmla="*/ 355 w 830"/>
                <a:gd name="T37" fmla="*/ 1225 h 1277"/>
                <a:gd name="T38" fmla="*/ 472 w 830"/>
                <a:gd name="T39" fmla="*/ 1258 h 1277"/>
                <a:gd name="T40" fmla="*/ 738 w 830"/>
                <a:gd name="T41" fmla="*/ 1182 h 1277"/>
                <a:gd name="T42" fmla="*/ 788 w 830"/>
                <a:gd name="T43" fmla="*/ 885 h 1277"/>
                <a:gd name="T44" fmla="*/ 812 w 830"/>
                <a:gd name="T45" fmla="*/ 489 h 1277"/>
                <a:gd name="T46" fmla="*/ 796 w 830"/>
                <a:gd name="T47" fmla="*/ 268 h 1277"/>
                <a:gd name="T48" fmla="*/ 782 w 830"/>
                <a:gd name="T49" fmla="*/ 184 h 1277"/>
                <a:gd name="T50" fmla="*/ 271 w 830"/>
                <a:gd name="T51" fmla="*/ 150 h 1277"/>
                <a:gd name="T52" fmla="*/ 24 w 830"/>
                <a:gd name="T53" fmla="*/ 289 h 1277"/>
                <a:gd name="T54" fmla="*/ 228 w 830"/>
                <a:gd name="T55" fmla="*/ 373 h 1277"/>
                <a:gd name="T56" fmla="*/ 354 w 830"/>
                <a:gd name="T57" fmla="*/ 358 h 1277"/>
                <a:gd name="T58" fmla="*/ 532 w 830"/>
                <a:gd name="T59" fmla="*/ 269 h 1277"/>
                <a:gd name="T60" fmla="*/ 745 w 830"/>
                <a:gd name="T61" fmla="*/ 179 h 1277"/>
                <a:gd name="T62" fmla="*/ 774 w 830"/>
                <a:gd name="T63" fmla="*/ 163 h 1277"/>
                <a:gd name="T64" fmla="*/ 693 w 830"/>
                <a:gd name="T65" fmla="*/ 97 h 1277"/>
                <a:gd name="T66" fmla="*/ 597 w 830"/>
                <a:gd name="T67" fmla="*/ 43 h 1277"/>
                <a:gd name="T68" fmla="*/ 537 w 830"/>
                <a:gd name="T69" fmla="*/ 17 h 1277"/>
                <a:gd name="T70" fmla="*/ 540 w 830"/>
                <a:gd name="T71" fmla="*/ 2 h 1277"/>
                <a:gd name="T72" fmla="*/ 606 w 830"/>
                <a:gd name="T73" fmla="*/ 26 h 1277"/>
                <a:gd name="T74" fmla="*/ 712 w 830"/>
                <a:gd name="T75" fmla="*/ 88 h 1277"/>
                <a:gd name="T76" fmla="*/ 770 w 830"/>
                <a:gd name="T77" fmla="*/ 132 h 1277"/>
                <a:gd name="T78" fmla="*/ 796 w 830"/>
                <a:gd name="T79" fmla="*/ 163 h 1277"/>
                <a:gd name="T80" fmla="*/ 803 w 830"/>
                <a:gd name="T81" fmla="*/ 191 h 1277"/>
                <a:gd name="T82" fmla="*/ 830 w 830"/>
                <a:gd name="T83" fmla="*/ 441 h 1277"/>
                <a:gd name="T84" fmla="*/ 816 w 830"/>
                <a:gd name="T85" fmla="*/ 804 h 1277"/>
                <a:gd name="T86" fmla="*/ 778 w 830"/>
                <a:gd name="T87" fmla="*/ 1092 h 1277"/>
                <a:gd name="T88" fmla="*/ 732 w 830"/>
                <a:gd name="T89" fmla="*/ 1264 h 1277"/>
                <a:gd name="T90" fmla="*/ 727 w 830"/>
                <a:gd name="T91" fmla="*/ 1272 h 1277"/>
                <a:gd name="T92" fmla="*/ 719 w 830"/>
                <a:gd name="T93" fmla="*/ 1276 h 1277"/>
                <a:gd name="T94" fmla="*/ 407 w 830"/>
                <a:gd name="T95" fmla="*/ 1277 h 1277"/>
                <a:gd name="T96" fmla="*/ 341 w 830"/>
                <a:gd name="T97" fmla="*/ 1272 h 1277"/>
                <a:gd name="T98" fmla="*/ 337 w 830"/>
                <a:gd name="T99" fmla="*/ 1266 h 1277"/>
                <a:gd name="T100" fmla="*/ 329 w 830"/>
                <a:gd name="T101" fmla="*/ 1260 h 1277"/>
                <a:gd name="T102" fmla="*/ 316 w 830"/>
                <a:gd name="T103" fmla="*/ 1253 h 1277"/>
                <a:gd name="T104" fmla="*/ 232 w 830"/>
                <a:gd name="T105" fmla="*/ 1191 h 1277"/>
                <a:gd name="T106" fmla="*/ 206 w 830"/>
                <a:gd name="T107" fmla="*/ 1170 h 1277"/>
                <a:gd name="T108" fmla="*/ 202 w 830"/>
                <a:gd name="T109" fmla="*/ 1162 h 1277"/>
                <a:gd name="T110" fmla="*/ 203 w 830"/>
                <a:gd name="T111" fmla="*/ 894 h 1277"/>
                <a:gd name="T112" fmla="*/ 155 w 830"/>
                <a:gd name="T113" fmla="*/ 629 h 1277"/>
                <a:gd name="T114" fmla="*/ 54 w 830"/>
                <a:gd name="T115" fmla="*/ 381 h 1277"/>
                <a:gd name="T116" fmla="*/ 10 w 830"/>
                <a:gd name="T117" fmla="*/ 296 h 1277"/>
                <a:gd name="T118" fmla="*/ 2 w 830"/>
                <a:gd name="T119" fmla="*/ 293 h 1277"/>
                <a:gd name="T120" fmla="*/ 2 w 830"/>
                <a:gd name="T121" fmla="*/ 284 h 1277"/>
                <a:gd name="T122" fmla="*/ 131 w 830"/>
                <a:gd name="T123" fmla="*/ 205 h 1277"/>
                <a:gd name="T124" fmla="*/ 394 w 830"/>
                <a:gd name="T125" fmla="*/ 65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0" h="1277">
                  <a:moveTo>
                    <a:pt x="37" y="313"/>
                  </a:moveTo>
                  <a:lnTo>
                    <a:pt x="79" y="389"/>
                  </a:lnTo>
                  <a:lnTo>
                    <a:pt x="117" y="467"/>
                  </a:lnTo>
                  <a:lnTo>
                    <a:pt x="148" y="548"/>
                  </a:lnTo>
                  <a:lnTo>
                    <a:pt x="175" y="631"/>
                  </a:lnTo>
                  <a:lnTo>
                    <a:pt x="195" y="716"/>
                  </a:lnTo>
                  <a:lnTo>
                    <a:pt x="212" y="802"/>
                  </a:lnTo>
                  <a:lnTo>
                    <a:pt x="224" y="891"/>
                  </a:lnTo>
                  <a:lnTo>
                    <a:pt x="229" y="980"/>
                  </a:lnTo>
                  <a:lnTo>
                    <a:pt x="227" y="1071"/>
                  </a:lnTo>
                  <a:lnTo>
                    <a:pt x="218" y="1158"/>
                  </a:lnTo>
                  <a:lnTo>
                    <a:pt x="220" y="1160"/>
                  </a:lnTo>
                  <a:lnTo>
                    <a:pt x="246" y="1175"/>
                  </a:lnTo>
                  <a:lnTo>
                    <a:pt x="271" y="1195"/>
                  </a:lnTo>
                  <a:lnTo>
                    <a:pt x="296" y="1215"/>
                  </a:lnTo>
                  <a:lnTo>
                    <a:pt x="307" y="1222"/>
                  </a:lnTo>
                  <a:lnTo>
                    <a:pt x="321" y="1232"/>
                  </a:lnTo>
                  <a:lnTo>
                    <a:pt x="334" y="1241"/>
                  </a:lnTo>
                  <a:lnTo>
                    <a:pt x="335" y="1196"/>
                  </a:lnTo>
                  <a:lnTo>
                    <a:pt x="338" y="1152"/>
                  </a:lnTo>
                  <a:lnTo>
                    <a:pt x="342" y="1043"/>
                  </a:lnTo>
                  <a:lnTo>
                    <a:pt x="342" y="934"/>
                  </a:lnTo>
                  <a:lnTo>
                    <a:pt x="339" y="827"/>
                  </a:lnTo>
                  <a:lnTo>
                    <a:pt x="334" y="718"/>
                  </a:lnTo>
                  <a:lnTo>
                    <a:pt x="325" y="611"/>
                  </a:lnTo>
                  <a:lnTo>
                    <a:pt x="317" y="543"/>
                  </a:lnTo>
                  <a:lnTo>
                    <a:pt x="307" y="478"/>
                  </a:lnTo>
                  <a:lnTo>
                    <a:pt x="291" y="412"/>
                  </a:lnTo>
                  <a:lnTo>
                    <a:pt x="290" y="411"/>
                  </a:lnTo>
                  <a:lnTo>
                    <a:pt x="257" y="400"/>
                  </a:lnTo>
                  <a:lnTo>
                    <a:pt x="224" y="391"/>
                  </a:lnTo>
                  <a:lnTo>
                    <a:pt x="151" y="364"/>
                  </a:lnTo>
                  <a:lnTo>
                    <a:pt x="93" y="340"/>
                  </a:lnTo>
                  <a:lnTo>
                    <a:pt x="37" y="313"/>
                  </a:lnTo>
                  <a:close/>
                  <a:moveTo>
                    <a:pt x="782" y="184"/>
                  </a:moveTo>
                  <a:lnTo>
                    <a:pt x="763" y="194"/>
                  </a:lnTo>
                  <a:lnTo>
                    <a:pt x="744" y="200"/>
                  </a:lnTo>
                  <a:lnTo>
                    <a:pt x="724" y="208"/>
                  </a:lnTo>
                  <a:lnTo>
                    <a:pt x="661" y="233"/>
                  </a:lnTo>
                  <a:lnTo>
                    <a:pt x="538" y="286"/>
                  </a:lnTo>
                  <a:lnTo>
                    <a:pt x="460" y="326"/>
                  </a:lnTo>
                  <a:lnTo>
                    <a:pt x="383" y="366"/>
                  </a:lnTo>
                  <a:lnTo>
                    <a:pt x="304" y="406"/>
                  </a:lnTo>
                  <a:lnTo>
                    <a:pt x="304" y="406"/>
                  </a:lnTo>
                  <a:lnTo>
                    <a:pt x="304" y="406"/>
                  </a:lnTo>
                  <a:lnTo>
                    <a:pt x="318" y="441"/>
                  </a:lnTo>
                  <a:lnTo>
                    <a:pt x="328" y="479"/>
                  </a:lnTo>
                  <a:lnTo>
                    <a:pt x="334" y="517"/>
                  </a:lnTo>
                  <a:lnTo>
                    <a:pt x="338" y="556"/>
                  </a:lnTo>
                  <a:lnTo>
                    <a:pt x="342" y="594"/>
                  </a:lnTo>
                  <a:lnTo>
                    <a:pt x="351" y="707"/>
                  </a:lnTo>
                  <a:lnTo>
                    <a:pt x="358" y="818"/>
                  </a:lnTo>
                  <a:lnTo>
                    <a:pt x="360" y="931"/>
                  </a:lnTo>
                  <a:lnTo>
                    <a:pt x="360" y="1043"/>
                  </a:lnTo>
                  <a:lnTo>
                    <a:pt x="358" y="1152"/>
                  </a:lnTo>
                  <a:lnTo>
                    <a:pt x="356" y="1188"/>
                  </a:lnTo>
                  <a:lnTo>
                    <a:pt x="355" y="1225"/>
                  </a:lnTo>
                  <a:lnTo>
                    <a:pt x="350" y="1262"/>
                  </a:lnTo>
                  <a:lnTo>
                    <a:pt x="411" y="1258"/>
                  </a:lnTo>
                  <a:lnTo>
                    <a:pt x="472" y="1258"/>
                  </a:lnTo>
                  <a:lnTo>
                    <a:pt x="532" y="1258"/>
                  </a:lnTo>
                  <a:lnTo>
                    <a:pt x="716" y="1257"/>
                  </a:lnTo>
                  <a:lnTo>
                    <a:pt x="738" y="1182"/>
                  </a:lnTo>
                  <a:lnTo>
                    <a:pt x="755" y="1106"/>
                  </a:lnTo>
                  <a:lnTo>
                    <a:pt x="770" y="1029"/>
                  </a:lnTo>
                  <a:lnTo>
                    <a:pt x="788" y="885"/>
                  </a:lnTo>
                  <a:lnTo>
                    <a:pt x="803" y="741"/>
                  </a:lnTo>
                  <a:lnTo>
                    <a:pt x="810" y="597"/>
                  </a:lnTo>
                  <a:lnTo>
                    <a:pt x="812" y="489"/>
                  </a:lnTo>
                  <a:lnTo>
                    <a:pt x="808" y="382"/>
                  </a:lnTo>
                  <a:lnTo>
                    <a:pt x="803" y="324"/>
                  </a:lnTo>
                  <a:lnTo>
                    <a:pt x="796" y="268"/>
                  </a:lnTo>
                  <a:lnTo>
                    <a:pt x="788" y="216"/>
                  </a:lnTo>
                  <a:lnTo>
                    <a:pt x="783" y="188"/>
                  </a:lnTo>
                  <a:lnTo>
                    <a:pt x="782" y="184"/>
                  </a:lnTo>
                  <a:close/>
                  <a:moveTo>
                    <a:pt x="537" y="17"/>
                  </a:moveTo>
                  <a:lnTo>
                    <a:pt x="403" y="82"/>
                  </a:lnTo>
                  <a:lnTo>
                    <a:pt x="271" y="150"/>
                  </a:lnTo>
                  <a:lnTo>
                    <a:pt x="189" y="196"/>
                  </a:lnTo>
                  <a:lnTo>
                    <a:pt x="106" y="243"/>
                  </a:lnTo>
                  <a:lnTo>
                    <a:pt x="24" y="289"/>
                  </a:lnTo>
                  <a:lnTo>
                    <a:pt x="89" y="318"/>
                  </a:lnTo>
                  <a:lnTo>
                    <a:pt x="156" y="347"/>
                  </a:lnTo>
                  <a:lnTo>
                    <a:pt x="228" y="373"/>
                  </a:lnTo>
                  <a:lnTo>
                    <a:pt x="262" y="383"/>
                  </a:lnTo>
                  <a:lnTo>
                    <a:pt x="296" y="394"/>
                  </a:lnTo>
                  <a:lnTo>
                    <a:pt x="354" y="358"/>
                  </a:lnTo>
                  <a:lnTo>
                    <a:pt x="411" y="327"/>
                  </a:lnTo>
                  <a:lnTo>
                    <a:pt x="472" y="297"/>
                  </a:lnTo>
                  <a:lnTo>
                    <a:pt x="532" y="269"/>
                  </a:lnTo>
                  <a:lnTo>
                    <a:pt x="653" y="216"/>
                  </a:lnTo>
                  <a:lnTo>
                    <a:pt x="715" y="191"/>
                  </a:lnTo>
                  <a:lnTo>
                    <a:pt x="745" y="179"/>
                  </a:lnTo>
                  <a:lnTo>
                    <a:pt x="774" y="170"/>
                  </a:lnTo>
                  <a:lnTo>
                    <a:pt x="774" y="167"/>
                  </a:lnTo>
                  <a:lnTo>
                    <a:pt x="774" y="163"/>
                  </a:lnTo>
                  <a:lnTo>
                    <a:pt x="750" y="139"/>
                  </a:lnTo>
                  <a:lnTo>
                    <a:pt x="723" y="116"/>
                  </a:lnTo>
                  <a:lnTo>
                    <a:pt x="693" y="97"/>
                  </a:lnTo>
                  <a:lnTo>
                    <a:pt x="664" y="78"/>
                  </a:lnTo>
                  <a:lnTo>
                    <a:pt x="631" y="60"/>
                  </a:lnTo>
                  <a:lnTo>
                    <a:pt x="597" y="43"/>
                  </a:lnTo>
                  <a:lnTo>
                    <a:pt x="578" y="35"/>
                  </a:lnTo>
                  <a:lnTo>
                    <a:pt x="557" y="27"/>
                  </a:lnTo>
                  <a:lnTo>
                    <a:pt x="537" y="17"/>
                  </a:lnTo>
                  <a:close/>
                  <a:moveTo>
                    <a:pt x="533" y="0"/>
                  </a:moveTo>
                  <a:lnTo>
                    <a:pt x="536" y="0"/>
                  </a:lnTo>
                  <a:lnTo>
                    <a:pt x="540" y="2"/>
                  </a:lnTo>
                  <a:lnTo>
                    <a:pt x="562" y="8"/>
                  </a:lnTo>
                  <a:lnTo>
                    <a:pt x="585" y="17"/>
                  </a:lnTo>
                  <a:lnTo>
                    <a:pt x="606" y="26"/>
                  </a:lnTo>
                  <a:lnTo>
                    <a:pt x="644" y="46"/>
                  </a:lnTo>
                  <a:lnTo>
                    <a:pt x="680" y="65"/>
                  </a:lnTo>
                  <a:lnTo>
                    <a:pt x="712" y="88"/>
                  </a:lnTo>
                  <a:lnTo>
                    <a:pt x="744" y="111"/>
                  </a:lnTo>
                  <a:lnTo>
                    <a:pt x="757" y="120"/>
                  </a:lnTo>
                  <a:lnTo>
                    <a:pt x="770" y="132"/>
                  </a:lnTo>
                  <a:lnTo>
                    <a:pt x="782" y="144"/>
                  </a:lnTo>
                  <a:lnTo>
                    <a:pt x="791" y="157"/>
                  </a:lnTo>
                  <a:lnTo>
                    <a:pt x="796" y="163"/>
                  </a:lnTo>
                  <a:lnTo>
                    <a:pt x="800" y="173"/>
                  </a:lnTo>
                  <a:lnTo>
                    <a:pt x="801" y="182"/>
                  </a:lnTo>
                  <a:lnTo>
                    <a:pt x="803" y="191"/>
                  </a:lnTo>
                  <a:lnTo>
                    <a:pt x="813" y="256"/>
                  </a:lnTo>
                  <a:lnTo>
                    <a:pt x="822" y="322"/>
                  </a:lnTo>
                  <a:lnTo>
                    <a:pt x="830" y="441"/>
                  </a:lnTo>
                  <a:lnTo>
                    <a:pt x="830" y="563"/>
                  </a:lnTo>
                  <a:lnTo>
                    <a:pt x="825" y="683"/>
                  </a:lnTo>
                  <a:lnTo>
                    <a:pt x="816" y="804"/>
                  </a:lnTo>
                  <a:lnTo>
                    <a:pt x="803" y="919"/>
                  </a:lnTo>
                  <a:lnTo>
                    <a:pt x="788" y="1033"/>
                  </a:lnTo>
                  <a:lnTo>
                    <a:pt x="778" y="1092"/>
                  </a:lnTo>
                  <a:lnTo>
                    <a:pt x="766" y="1150"/>
                  </a:lnTo>
                  <a:lnTo>
                    <a:pt x="752" y="1208"/>
                  </a:lnTo>
                  <a:lnTo>
                    <a:pt x="732" y="1264"/>
                  </a:lnTo>
                  <a:lnTo>
                    <a:pt x="729" y="1267"/>
                  </a:lnTo>
                  <a:lnTo>
                    <a:pt x="728" y="1270"/>
                  </a:lnTo>
                  <a:lnTo>
                    <a:pt x="727" y="1272"/>
                  </a:lnTo>
                  <a:lnTo>
                    <a:pt x="724" y="1274"/>
                  </a:lnTo>
                  <a:lnTo>
                    <a:pt x="721" y="1275"/>
                  </a:lnTo>
                  <a:lnTo>
                    <a:pt x="719" y="1276"/>
                  </a:lnTo>
                  <a:lnTo>
                    <a:pt x="532" y="1276"/>
                  </a:lnTo>
                  <a:lnTo>
                    <a:pt x="469" y="1277"/>
                  </a:lnTo>
                  <a:lnTo>
                    <a:pt x="407" y="1277"/>
                  </a:lnTo>
                  <a:lnTo>
                    <a:pt x="345" y="1275"/>
                  </a:lnTo>
                  <a:lnTo>
                    <a:pt x="342" y="1274"/>
                  </a:lnTo>
                  <a:lnTo>
                    <a:pt x="341" y="1272"/>
                  </a:lnTo>
                  <a:lnTo>
                    <a:pt x="339" y="1270"/>
                  </a:lnTo>
                  <a:lnTo>
                    <a:pt x="339" y="1267"/>
                  </a:lnTo>
                  <a:lnTo>
                    <a:pt x="337" y="1266"/>
                  </a:lnTo>
                  <a:lnTo>
                    <a:pt x="335" y="1264"/>
                  </a:lnTo>
                  <a:lnTo>
                    <a:pt x="334" y="1262"/>
                  </a:lnTo>
                  <a:lnTo>
                    <a:pt x="329" y="1260"/>
                  </a:lnTo>
                  <a:lnTo>
                    <a:pt x="325" y="1259"/>
                  </a:lnTo>
                  <a:lnTo>
                    <a:pt x="321" y="1257"/>
                  </a:lnTo>
                  <a:lnTo>
                    <a:pt x="316" y="1253"/>
                  </a:lnTo>
                  <a:lnTo>
                    <a:pt x="279" y="1226"/>
                  </a:lnTo>
                  <a:lnTo>
                    <a:pt x="256" y="1209"/>
                  </a:lnTo>
                  <a:lnTo>
                    <a:pt x="232" y="1191"/>
                  </a:lnTo>
                  <a:lnTo>
                    <a:pt x="210" y="1171"/>
                  </a:lnTo>
                  <a:lnTo>
                    <a:pt x="210" y="1170"/>
                  </a:lnTo>
                  <a:lnTo>
                    <a:pt x="206" y="1170"/>
                  </a:lnTo>
                  <a:lnTo>
                    <a:pt x="203" y="1168"/>
                  </a:lnTo>
                  <a:lnTo>
                    <a:pt x="202" y="1165"/>
                  </a:lnTo>
                  <a:lnTo>
                    <a:pt x="202" y="1162"/>
                  </a:lnTo>
                  <a:lnTo>
                    <a:pt x="206" y="1072"/>
                  </a:lnTo>
                  <a:lnTo>
                    <a:pt x="207" y="983"/>
                  </a:lnTo>
                  <a:lnTo>
                    <a:pt x="203" y="894"/>
                  </a:lnTo>
                  <a:lnTo>
                    <a:pt x="193" y="805"/>
                  </a:lnTo>
                  <a:lnTo>
                    <a:pt x="177" y="717"/>
                  </a:lnTo>
                  <a:lnTo>
                    <a:pt x="155" y="629"/>
                  </a:lnTo>
                  <a:lnTo>
                    <a:pt x="127" y="544"/>
                  </a:lnTo>
                  <a:lnTo>
                    <a:pt x="93" y="462"/>
                  </a:lnTo>
                  <a:lnTo>
                    <a:pt x="54" y="381"/>
                  </a:lnTo>
                  <a:lnTo>
                    <a:pt x="11" y="302"/>
                  </a:lnTo>
                  <a:lnTo>
                    <a:pt x="10" y="300"/>
                  </a:lnTo>
                  <a:lnTo>
                    <a:pt x="10" y="296"/>
                  </a:lnTo>
                  <a:lnTo>
                    <a:pt x="7" y="296"/>
                  </a:lnTo>
                  <a:lnTo>
                    <a:pt x="4" y="294"/>
                  </a:lnTo>
                  <a:lnTo>
                    <a:pt x="2" y="293"/>
                  </a:lnTo>
                  <a:lnTo>
                    <a:pt x="0" y="290"/>
                  </a:lnTo>
                  <a:lnTo>
                    <a:pt x="0" y="286"/>
                  </a:lnTo>
                  <a:lnTo>
                    <a:pt x="2" y="284"/>
                  </a:lnTo>
                  <a:lnTo>
                    <a:pt x="4" y="281"/>
                  </a:lnTo>
                  <a:lnTo>
                    <a:pt x="67" y="242"/>
                  </a:lnTo>
                  <a:lnTo>
                    <a:pt x="131" y="205"/>
                  </a:lnTo>
                  <a:lnTo>
                    <a:pt x="197" y="169"/>
                  </a:lnTo>
                  <a:lnTo>
                    <a:pt x="262" y="135"/>
                  </a:lnTo>
                  <a:lnTo>
                    <a:pt x="394" y="65"/>
                  </a:lnTo>
                  <a:lnTo>
                    <a:pt x="528" y="1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6" name="Freeform 61"/>
            <p:cNvSpPr>
              <a:spLocks noEditPoints="1"/>
            </p:cNvSpPr>
            <p:nvPr/>
          </p:nvSpPr>
          <p:spPr>
            <a:xfrm>
              <a:off x="3746501" y="5241925"/>
              <a:ext cx="623888" cy="788988"/>
            </a:xfrm>
            <a:custGeom>
              <a:avLst/>
              <a:gdLst>
                <a:gd name="T0" fmla="*/ 215 w 393"/>
                <a:gd name="T1" fmla="*/ 20 h 497"/>
                <a:gd name="T2" fmla="*/ 187 w 393"/>
                <a:gd name="T3" fmla="*/ 30 h 497"/>
                <a:gd name="T4" fmla="*/ 181 w 393"/>
                <a:gd name="T5" fmla="*/ 27 h 497"/>
                <a:gd name="T6" fmla="*/ 151 w 393"/>
                <a:gd name="T7" fmla="*/ 48 h 497"/>
                <a:gd name="T8" fmla="*/ 97 w 393"/>
                <a:gd name="T9" fmla="*/ 99 h 497"/>
                <a:gd name="T10" fmla="*/ 54 w 393"/>
                <a:gd name="T11" fmla="*/ 157 h 497"/>
                <a:gd name="T12" fmla="*/ 25 w 393"/>
                <a:gd name="T13" fmla="*/ 225 h 497"/>
                <a:gd name="T14" fmla="*/ 18 w 393"/>
                <a:gd name="T15" fmla="*/ 289 h 497"/>
                <a:gd name="T16" fmla="*/ 30 w 393"/>
                <a:gd name="T17" fmla="*/ 352 h 497"/>
                <a:gd name="T18" fmla="*/ 60 w 393"/>
                <a:gd name="T19" fmla="*/ 408 h 497"/>
                <a:gd name="T20" fmla="*/ 105 w 393"/>
                <a:gd name="T21" fmla="*/ 447 h 497"/>
                <a:gd name="T22" fmla="*/ 156 w 393"/>
                <a:gd name="T23" fmla="*/ 471 h 497"/>
                <a:gd name="T24" fmla="*/ 211 w 393"/>
                <a:gd name="T25" fmla="*/ 479 h 497"/>
                <a:gd name="T26" fmla="*/ 266 w 393"/>
                <a:gd name="T27" fmla="*/ 471 h 497"/>
                <a:gd name="T28" fmla="*/ 314 w 393"/>
                <a:gd name="T29" fmla="*/ 446 h 497"/>
                <a:gd name="T30" fmla="*/ 350 w 393"/>
                <a:gd name="T31" fmla="*/ 403 h 497"/>
                <a:gd name="T32" fmla="*/ 368 w 393"/>
                <a:gd name="T33" fmla="*/ 350 h 497"/>
                <a:gd name="T34" fmla="*/ 373 w 393"/>
                <a:gd name="T35" fmla="*/ 294 h 497"/>
                <a:gd name="T36" fmla="*/ 373 w 393"/>
                <a:gd name="T37" fmla="*/ 199 h 497"/>
                <a:gd name="T38" fmla="*/ 363 w 393"/>
                <a:gd name="T39" fmla="*/ 124 h 497"/>
                <a:gd name="T40" fmla="*/ 343 w 393"/>
                <a:gd name="T41" fmla="*/ 75 h 497"/>
                <a:gd name="T42" fmla="*/ 309 w 393"/>
                <a:gd name="T43" fmla="*/ 37 h 497"/>
                <a:gd name="T44" fmla="*/ 263 w 393"/>
                <a:gd name="T45" fmla="*/ 19 h 497"/>
                <a:gd name="T46" fmla="*/ 246 w 393"/>
                <a:gd name="T47" fmla="*/ 0 h 497"/>
                <a:gd name="T48" fmla="*/ 296 w 393"/>
                <a:gd name="T49" fmla="*/ 10 h 497"/>
                <a:gd name="T50" fmla="*/ 338 w 393"/>
                <a:gd name="T51" fmla="*/ 37 h 497"/>
                <a:gd name="T52" fmla="*/ 365 w 393"/>
                <a:gd name="T53" fmla="*/ 77 h 497"/>
                <a:gd name="T54" fmla="*/ 381 w 393"/>
                <a:gd name="T55" fmla="*/ 124 h 497"/>
                <a:gd name="T56" fmla="*/ 391 w 393"/>
                <a:gd name="T57" fmla="*/ 205 h 497"/>
                <a:gd name="T58" fmla="*/ 390 w 393"/>
                <a:gd name="T59" fmla="*/ 322 h 497"/>
                <a:gd name="T60" fmla="*/ 380 w 393"/>
                <a:gd name="T61" fmla="*/ 378 h 497"/>
                <a:gd name="T62" fmla="*/ 356 w 393"/>
                <a:gd name="T63" fmla="*/ 429 h 497"/>
                <a:gd name="T64" fmla="*/ 312 w 393"/>
                <a:gd name="T65" fmla="*/ 471 h 497"/>
                <a:gd name="T66" fmla="*/ 254 w 393"/>
                <a:gd name="T67" fmla="*/ 494 h 497"/>
                <a:gd name="T68" fmla="*/ 190 w 393"/>
                <a:gd name="T69" fmla="*/ 496 h 497"/>
                <a:gd name="T70" fmla="*/ 128 w 393"/>
                <a:gd name="T71" fmla="*/ 480 h 497"/>
                <a:gd name="T72" fmla="*/ 73 w 393"/>
                <a:gd name="T73" fmla="*/ 449 h 497"/>
                <a:gd name="T74" fmla="*/ 33 w 393"/>
                <a:gd name="T75" fmla="*/ 401 h 497"/>
                <a:gd name="T76" fmla="*/ 8 w 393"/>
                <a:gd name="T77" fmla="*/ 344 h 497"/>
                <a:gd name="T78" fmla="*/ 0 w 393"/>
                <a:gd name="T79" fmla="*/ 282 h 497"/>
                <a:gd name="T80" fmla="*/ 7 w 393"/>
                <a:gd name="T81" fmla="*/ 219 h 497"/>
                <a:gd name="T82" fmla="*/ 46 w 393"/>
                <a:gd name="T83" fmla="*/ 132 h 497"/>
                <a:gd name="T84" fmla="*/ 109 w 393"/>
                <a:gd name="T85" fmla="*/ 57 h 497"/>
                <a:gd name="T86" fmla="*/ 187 w 393"/>
                <a:gd name="T87" fmla="*/ 2 h 497"/>
                <a:gd name="T88" fmla="*/ 194 w 393"/>
                <a:gd name="T89" fmla="*/ 2 h 497"/>
                <a:gd name="T90" fmla="*/ 196 w 393"/>
                <a:gd name="T91" fmla="*/ 6 h 497"/>
                <a:gd name="T92" fmla="*/ 246 w 393"/>
                <a:gd name="T93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3" h="497">
                  <a:moveTo>
                    <a:pt x="238" y="18"/>
                  </a:moveTo>
                  <a:lnTo>
                    <a:pt x="215" y="20"/>
                  </a:lnTo>
                  <a:lnTo>
                    <a:pt x="191" y="28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1" y="27"/>
                  </a:lnTo>
                  <a:lnTo>
                    <a:pt x="179" y="24"/>
                  </a:lnTo>
                  <a:lnTo>
                    <a:pt x="151" y="48"/>
                  </a:lnTo>
                  <a:lnTo>
                    <a:pt x="123" y="73"/>
                  </a:lnTo>
                  <a:lnTo>
                    <a:pt x="97" y="99"/>
                  </a:lnTo>
                  <a:lnTo>
                    <a:pt x="73" y="127"/>
                  </a:lnTo>
                  <a:lnTo>
                    <a:pt x="54" y="157"/>
                  </a:lnTo>
                  <a:lnTo>
                    <a:pt x="37" y="189"/>
                  </a:lnTo>
                  <a:lnTo>
                    <a:pt x="25" y="225"/>
                  </a:lnTo>
                  <a:lnTo>
                    <a:pt x="20" y="256"/>
                  </a:lnTo>
                  <a:lnTo>
                    <a:pt x="18" y="289"/>
                  </a:lnTo>
                  <a:lnTo>
                    <a:pt x="22" y="320"/>
                  </a:lnTo>
                  <a:lnTo>
                    <a:pt x="30" y="352"/>
                  </a:lnTo>
                  <a:lnTo>
                    <a:pt x="42" y="382"/>
                  </a:lnTo>
                  <a:lnTo>
                    <a:pt x="60" y="408"/>
                  </a:lnTo>
                  <a:lnTo>
                    <a:pt x="83" y="432"/>
                  </a:lnTo>
                  <a:lnTo>
                    <a:pt x="105" y="447"/>
                  </a:lnTo>
                  <a:lnTo>
                    <a:pt x="130" y="460"/>
                  </a:lnTo>
                  <a:lnTo>
                    <a:pt x="156" y="471"/>
                  </a:lnTo>
                  <a:lnTo>
                    <a:pt x="183" y="476"/>
                  </a:lnTo>
                  <a:lnTo>
                    <a:pt x="211" y="479"/>
                  </a:lnTo>
                  <a:lnTo>
                    <a:pt x="238" y="477"/>
                  </a:lnTo>
                  <a:lnTo>
                    <a:pt x="266" y="471"/>
                  </a:lnTo>
                  <a:lnTo>
                    <a:pt x="291" y="460"/>
                  </a:lnTo>
                  <a:lnTo>
                    <a:pt x="314" y="446"/>
                  </a:lnTo>
                  <a:lnTo>
                    <a:pt x="334" y="426"/>
                  </a:lnTo>
                  <a:lnTo>
                    <a:pt x="350" y="403"/>
                  </a:lnTo>
                  <a:lnTo>
                    <a:pt x="361" y="378"/>
                  </a:lnTo>
                  <a:lnTo>
                    <a:pt x="368" y="350"/>
                  </a:lnTo>
                  <a:lnTo>
                    <a:pt x="372" y="323"/>
                  </a:lnTo>
                  <a:lnTo>
                    <a:pt x="373" y="294"/>
                  </a:lnTo>
                  <a:lnTo>
                    <a:pt x="374" y="247"/>
                  </a:lnTo>
                  <a:lnTo>
                    <a:pt x="373" y="199"/>
                  </a:lnTo>
                  <a:lnTo>
                    <a:pt x="368" y="150"/>
                  </a:lnTo>
                  <a:lnTo>
                    <a:pt x="363" y="124"/>
                  </a:lnTo>
                  <a:lnTo>
                    <a:pt x="355" y="99"/>
                  </a:lnTo>
                  <a:lnTo>
                    <a:pt x="343" y="75"/>
                  </a:lnTo>
                  <a:lnTo>
                    <a:pt x="329" y="55"/>
                  </a:lnTo>
                  <a:lnTo>
                    <a:pt x="309" y="37"/>
                  </a:lnTo>
                  <a:lnTo>
                    <a:pt x="287" y="26"/>
                  </a:lnTo>
                  <a:lnTo>
                    <a:pt x="263" y="19"/>
                  </a:lnTo>
                  <a:lnTo>
                    <a:pt x="238" y="18"/>
                  </a:lnTo>
                  <a:close/>
                  <a:moveTo>
                    <a:pt x="246" y="0"/>
                  </a:moveTo>
                  <a:lnTo>
                    <a:pt x="271" y="2"/>
                  </a:lnTo>
                  <a:lnTo>
                    <a:pt x="296" y="10"/>
                  </a:lnTo>
                  <a:lnTo>
                    <a:pt x="318" y="22"/>
                  </a:lnTo>
                  <a:lnTo>
                    <a:pt x="338" y="37"/>
                  </a:lnTo>
                  <a:lnTo>
                    <a:pt x="353" y="56"/>
                  </a:lnTo>
                  <a:lnTo>
                    <a:pt x="365" y="77"/>
                  </a:lnTo>
                  <a:lnTo>
                    <a:pt x="374" y="100"/>
                  </a:lnTo>
                  <a:lnTo>
                    <a:pt x="381" y="124"/>
                  </a:lnTo>
                  <a:lnTo>
                    <a:pt x="386" y="149"/>
                  </a:lnTo>
                  <a:lnTo>
                    <a:pt x="391" y="205"/>
                  </a:lnTo>
                  <a:lnTo>
                    <a:pt x="393" y="264"/>
                  </a:lnTo>
                  <a:lnTo>
                    <a:pt x="390" y="322"/>
                  </a:lnTo>
                  <a:lnTo>
                    <a:pt x="386" y="350"/>
                  </a:lnTo>
                  <a:lnTo>
                    <a:pt x="380" y="378"/>
                  </a:lnTo>
                  <a:lnTo>
                    <a:pt x="370" y="404"/>
                  </a:lnTo>
                  <a:lnTo>
                    <a:pt x="356" y="429"/>
                  </a:lnTo>
                  <a:lnTo>
                    <a:pt x="338" y="451"/>
                  </a:lnTo>
                  <a:lnTo>
                    <a:pt x="312" y="471"/>
                  </a:lnTo>
                  <a:lnTo>
                    <a:pt x="284" y="485"/>
                  </a:lnTo>
                  <a:lnTo>
                    <a:pt x="254" y="494"/>
                  </a:lnTo>
                  <a:lnTo>
                    <a:pt x="223" y="497"/>
                  </a:lnTo>
                  <a:lnTo>
                    <a:pt x="190" y="496"/>
                  </a:lnTo>
                  <a:lnTo>
                    <a:pt x="158" y="490"/>
                  </a:lnTo>
                  <a:lnTo>
                    <a:pt x="128" y="480"/>
                  </a:lnTo>
                  <a:lnTo>
                    <a:pt x="100" y="466"/>
                  </a:lnTo>
                  <a:lnTo>
                    <a:pt x="73" y="449"/>
                  </a:lnTo>
                  <a:lnTo>
                    <a:pt x="51" y="426"/>
                  </a:lnTo>
                  <a:lnTo>
                    <a:pt x="33" y="401"/>
                  </a:lnTo>
                  <a:lnTo>
                    <a:pt x="18" y="374"/>
                  </a:lnTo>
                  <a:lnTo>
                    <a:pt x="8" y="344"/>
                  </a:lnTo>
                  <a:lnTo>
                    <a:pt x="1" y="314"/>
                  </a:lnTo>
                  <a:lnTo>
                    <a:pt x="0" y="282"/>
                  </a:lnTo>
                  <a:lnTo>
                    <a:pt x="1" y="251"/>
                  </a:lnTo>
                  <a:lnTo>
                    <a:pt x="7" y="219"/>
                  </a:lnTo>
                  <a:lnTo>
                    <a:pt x="22" y="175"/>
                  </a:lnTo>
                  <a:lnTo>
                    <a:pt x="46" y="132"/>
                  </a:lnTo>
                  <a:lnTo>
                    <a:pt x="75" y="92"/>
                  </a:lnTo>
                  <a:lnTo>
                    <a:pt x="109" y="57"/>
                  </a:lnTo>
                  <a:lnTo>
                    <a:pt x="147" y="27"/>
                  </a:lnTo>
                  <a:lnTo>
                    <a:pt x="187" y="2"/>
                  </a:lnTo>
                  <a:lnTo>
                    <a:pt x="190" y="1"/>
                  </a:lnTo>
                  <a:lnTo>
                    <a:pt x="194" y="2"/>
                  </a:lnTo>
                  <a:lnTo>
                    <a:pt x="195" y="3"/>
                  </a:lnTo>
                  <a:lnTo>
                    <a:pt x="196" y="6"/>
                  </a:lnTo>
                  <a:lnTo>
                    <a:pt x="221" y="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>
            <a:xfrm>
              <a:off x="4002088" y="5499100"/>
              <a:ext cx="185738" cy="242888"/>
            </a:xfrm>
            <a:custGeom>
              <a:avLst/>
              <a:gdLst>
                <a:gd name="T0" fmla="*/ 50 w 117"/>
                <a:gd name="T1" fmla="*/ 16 h 153"/>
                <a:gd name="T2" fmla="*/ 39 w 117"/>
                <a:gd name="T3" fmla="*/ 22 h 153"/>
                <a:gd name="T4" fmla="*/ 30 w 117"/>
                <a:gd name="T5" fmla="*/ 34 h 153"/>
                <a:gd name="T6" fmla="*/ 25 w 117"/>
                <a:gd name="T7" fmla="*/ 47 h 153"/>
                <a:gd name="T8" fmla="*/ 21 w 117"/>
                <a:gd name="T9" fmla="*/ 63 h 153"/>
                <a:gd name="T10" fmla="*/ 18 w 117"/>
                <a:gd name="T11" fmla="*/ 77 h 153"/>
                <a:gd name="T12" fmla="*/ 18 w 117"/>
                <a:gd name="T13" fmla="*/ 89 h 153"/>
                <a:gd name="T14" fmla="*/ 22 w 117"/>
                <a:gd name="T15" fmla="*/ 102 h 153"/>
                <a:gd name="T16" fmla="*/ 29 w 117"/>
                <a:gd name="T17" fmla="*/ 115 h 153"/>
                <a:gd name="T18" fmla="*/ 38 w 117"/>
                <a:gd name="T19" fmla="*/ 126 h 153"/>
                <a:gd name="T20" fmla="*/ 49 w 117"/>
                <a:gd name="T21" fmla="*/ 133 h 153"/>
                <a:gd name="T22" fmla="*/ 62 w 117"/>
                <a:gd name="T23" fmla="*/ 136 h 153"/>
                <a:gd name="T24" fmla="*/ 76 w 117"/>
                <a:gd name="T25" fmla="*/ 132 h 153"/>
                <a:gd name="T26" fmla="*/ 86 w 117"/>
                <a:gd name="T27" fmla="*/ 124 h 153"/>
                <a:gd name="T28" fmla="*/ 93 w 117"/>
                <a:gd name="T29" fmla="*/ 114 h 153"/>
                <a:gd name="T30" fmla="*/ 97 w 117"/>
                <a:gd name="T31" fmla="*/ 102 h 153"/>
                <a:gd name="T32" fmla="*/ 98 w 117"/>
                <a:gd name="T33" fmla="*/ 89 h 153"/>
                <a:gd name="T34" fmla="*/ 97 w 117"/>
                <a:gd name="T35" fmla="*/ 76 h 153"/>
                <a:gd name="T36" fmla="*/ 94 w 117"/>
                <a:gd name="T37" fmla="*/ 64 h 153"/>
                <a:gd name="T38" fmla="*/ 85 w 117"/>
                <a:gd name="T39" fmla="*/ 44 h 153"/>
                <a:gd name="T40" fmla="*/ 71 w 117"/>
                <a:gd name="T41" fmla="*/ 29 h 153"/>
                <a:gd name="T42" fmla="*/ 52 w 117"/>
                <a:gd name="T43" fmla="*/ 17 h 153"/>
                <a:gd name="T44" fmla="*/ 50 w 117"/>
                <a:gd name="T45" fmla="*/ 17 h 153"/>
                <a:gd name="T46" fmla="*/ 50 w 117"/>
                <a:gd name="T47" fmla="*/ 16 h 153"/>
                <a:gd name="T48" fmla="*/ 56 w 117"/>
                <a:gd name="T49" fmla="*/ 0 h 153"/>
                <a:gd name="T50" fmla="*/ 59 w 117"/>
                <a:gd name="T51" fmla="*/ 1 h 153"/>
                <a:gd name="T52" fmla="*/ 77 w 117"/>
                <a:gd name="T53" fmla="*/ 12 h 153"/>
                <a:gd name="T54" fmla="*/ 93 w 117"/>
                <a:gd name="T55" fmla="*/ 25 h 153"/>
                <a:gd name="T56" fmla="*/ 105 w 117"/>
                <a:gd name="T57" fmla="*/ 43 h 153"/>
                <a:gd name="T58" fmla="*/ 113 w 117"/>
                <a:gd name="T59" fmla="*/ 63 h 153"/>
                <a:gd name="T60" fmla="*/ 117 w 117"/>
                <a:gd name="T61" fmla="*/ 84 h 153"/>
                <a:gd name="T62" fmla="*/ 115 w 117"/>
                <a:gd name="T63" fmla="*/ 102 h 153"/>
                <a:gd name="T64" fmla="*/ 110 w 117"/>
                <a:gd name="T65" fmla="*/ 119 h 153"/>
                <a:gd name="T66" fmla="*/ 101 w 117"/>
                <a:gd name="T67" fmla="*/ 135 h 153"/>
                <a:gd name="T68" fmla="*/ 88 w 117"/>
                <a:gd name="T69" fmla="*/ 146 h 153"/>
                <a:gd name="T70" fmla="*/ 72 w 117"/>
                <a:gd name="T71" fmla="*/ 153 h 153"/>
                <a:gd name="T72" fmla="*/ 52 w 117"/>
                <a:gd name="T73" fmla="*/ 153 h 153"/>
                <a:gd name="T74" fmla="*/ 35 w 117"/>
                <a:gd name="T75" fmla="*/ 146 h 153"/>
                <a:gd name="T76" fmla="*/ 21 w 117"/>
                <a:gd name="T77" fmla="*/ 136 h 153"/>
                <a:gd name="T78" fmla="*/ 9 w 117"/>
                <a:gd name="T79" fmla="*/ 122 h 153"/>
                <a:gd name="T80" fmla="*/ 3 w 117"/>
                <a:gd name="T81" fmla="*/ 105 h 153"/>
                <a:gd name="T82" fmla="*/ 0 w 117"/>
                <a:gd name="T83" fmla="*/ 85 h 153"/>
                <a:gd name="T84" fmla="*/ 1 w 117"/>
                <a:gd name="T85" fmla="*/ 67 h 153"/>
                <a:gd name="T86" fmla="*/ 4 w 117"/>
                <a:gd name="T87" fmla="*/ 57 h 153"/>
                <a:gd name="T88" fmla="*/ 8 w 117"/>
                <a:gd name="T89" fmla="*/ 44 h 153"/>
                <a:gd name="T90" fmla="*/ 15 w 117"/>
                <a:gd name="T91" fmla="*/ 31 h 153"/>
                <a:gd name="T92" fmla="*/ 21 w 117"/>
                <a:gd name="T93" fmla="*/ 19 h 153"/>
                <a:gd name="T94" fmla="*/ 30 w 117"/>
                <a:gd name="T95" fmla="*/ 9 h 153"/>
                <a:gd name="T96" fmla="*/ 39 w 117"/>
                <a:gd name="T97" fmla="*/ 4 h 153"/>
                <a:gd name="T98" fmla="*/ 51 w 117"/>
                <a:gd name="T99" fmla="*/ 2 h 153"/>
                <a:gd name="T100" fmla="*/ 52 w 117"/>
                <a:gd name="T101" fmla="*/ 1 h 153"/>
                <a:gd name="T102" fmla="*/ 56 w 117"/>
                <a:gd name="T10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7" h="153">
                  <a:moveTo>
                    <a:pt x="50" y="16"/>
                  </a:moveTo>
                  <a:lnTo>
                    <a:pt x="39" y="22"/>
                  </a:lnTo>
                  <a:lnTo>
                    <a:pt x="30" y="34"/>
                  </a:lnTo>
                  <a:lnTo>
                    <a:pt x="25" y="47"/>
                  </a:lnTo>
                  <a:lnTo>
                    <a:pt x="21" y="63"/>
                  </a:lnTo>
                  <a:lnTo>
                    <a:pt x="18" y="77"/>
                  </a:lnTo>
                  <a:lnTo>
                    <a:pt x="18" y="89"/>
                  </a:lnTo>
                  <a:lnTo>
                    <a:pt x="22" y="102"/>
                  </a:lnTo>
                  <a:lnTo>
                    <a:pt x="29" y="115"/>
                  </a:lnTo>
                  <a:lnTo>
                    <a:pt x="38" y="126"/>
                  </a:lnTo>
                  <a:lnTo>
                    <a:pt x="49" y="133"/>
                  </a:lnTo>
                  <a:lnTo>
                    <a:pt x="62" y="136"/>
                  </a:lnTo>
                  <a:lnTo>
                    <a:pt x="76" y="132"/>
                  </a:lnTo>
                  <a:lnTo>
                    <a:pt x="86" y="124"/>
                  </a:lnTo>
                  <a:lnTo>
                    <a:pt x="93" y="114"/>
                  </a:lnTo>
                  <a:lnTo>
                    <a:pt x="97" y="102"/>
                  </a:lnTo>
                  <a:lnTo>
                    <a:pt x="98" y="89"/>
                  </a:lnTo>
                  <a:lnTo>
                    <a:pt x="97" y="76"/>
                  </a:lnTo>
                  <a:lnTo>
                    <a:pt x="94" y="64"/>
                  </a:lnTo>
                  <a:lnTo>
                    <a:pt x="85" y="44"/>
                  </a:lnTo>
                  <a:lnTo>
                    <a:pt x="71" y="29"/>
                  </a:lnTo>
                  <a:lnTo>
                    <a:pt x="52" y="17"/>
                  </a:lnTo>
                  <a:lnTo>
                    <a:pt x="50" y="17"/>
                  </a:lnTo>
                  <a:lnTo>
                    <a:pt x="50" y="16"/>
                  </a:lnTo>
                  <a:close/>
                  <a:moveTo>
                    <a:pt x="56" y="0"/>
                  </a:moveTo>
                  <a:lnTo>
                    <a:pt x="59" y="1"/>
                  </a:lnTo>
                  <a:lnTo>
                    <a:pt x="77" y="12"/>
                  </a:lnTo>
                  <a:lnTo>
                    <a:pt x="93" y="25"/>
                  </a:lnTo>
                  <a:lnTo>
                    <a:pt x="105" y="43"/>
                  </a:lnTo>
                  <a:lnTo>
                    <a:pt x="113" y="63"/>
                  </a:lnTo>
                  <a:lnTo>
                    <a:pt x="117" y="84"/>
                  </a:lnTo>
                  <a:lnTo>
                    <a:pt x="115" y="102"/>
                  </a:lnTo>
                  <a:lnTo>
                    <a:pt x="110" y="119"/>
                  </a:lnTo>
                  <a:lnTo>
                    <a:pt x="101" y="135"/>
                  </a:lnTo>
                  <a:lnTo>
                    <a:pt x="88" y="146"/>
                  </a:lnTo>
                  <a:lnTo>
                    <a:pt x="72" y="153"/>
                  </a:lnTo>
                  <a:lnTo>
                    <a:pt x="52" y="153"/>
                  </a:lnTo>
                  <a:lnTo>
                    <a:pt x="35" y="146"/>
                  </a:lnTo>
                  <a:lnTo>
                    <a:pt x="21" y="136"/>
                  </a:lnTo>
                  <a:lnTo>
                    <a:pt x="9" y="122"/>
                  </a:lnTo>
                  <a:lnTo>
                    <a:pt x="3" y="105"/>
                  </a:lnTo>
                  <a:lnTo>
                    <a:pt x="0" y="85"/>
                  </a:lnTo>
                  <a:lnTo>
                    <a:pt x="1" y="67"/>
                  </a:lnTo>
                  <a:lnTo>
                    <a:pt x="4" y="57"/>
                  </a:lnTo>
                  <a:lnTo>
                    <a:pt x="8" y="44"/>
                  </a:lnTo>
                  <a:lnTo>
                    <a:pt x="15" y="31"/>
                  </a:lnTo>
                  <a:lnTo>
                    <a:pt x="21" y="19"/>
                  </a:lnTo>
                  <a:lnTo>
                    <a:pt x="30" y="9"/>
                  </a:lnTo>
                  <a:lnTo>
                    <a:pt x="39" y="4"/>
                  </a:lnTo>
                  <a:lnTo>
                    <a:pt x="51" y="2"/>
                  </a:lnTo>
                  <a:lnTo>
                    <a:pt x="52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8" name="Freeform 63"/>
            <p:cNvSpPr>
              <a:spLocks noEditPoints="1"/>
            </p:cNvSpPr>
            <p:nvPr/>
          </p:nvSpPr>
          <p:spPr>
            <a:xfrm>
              <a:off x="3935413" y="5448300"/>
              <a:ext cx="322263" cy="358775"/>
            </a:xfrm>
            <a:custGeom>
              <a:avLst/>
              <a:gdLst>
                <a:gd name="T0" fmla="*/ 114 w 203"/>
                <a:gd name="T1" fmla="*/ 19 h 226"/>
                <a:gd name="T2" fmla="*/ 93 w 203"/>
                <a:gd name="T3" fmla="*/ 20 h 226"/>
                <a:gd name="T4" fmla="*/ 91 w 203"/>
                <a:gd name="T5" fmla="*/ 20 h 226"/>
                <a:gd name="T6" fmla="*/ 88 w 203"/>
                <a:gd name="T7" fmla="*/ 19 h 226"/>
                <a:gd name="T8" fmla="*/ 81 w 203"/>
                <a:gd name="T9" fmla="*/ 21 h 226"/>
                <a:gd name="T10" fmla="*/ 75 w 203"/>
                <a:gd name="T11" fmla="*/ 24 h 226"/>
                <a:gd name="T12" fmla="*/ 68 w 203"/>
                <a:gd name="T13" fmla="*/ 27 h 226"/>
                <a:gd name="T14" fmla="*/ 53 w 203"/>
                <a:gd name="T15" fmla="*/ 41 h 226"/>
                <a:gd name="T16" fmla="*/ 39 w 203"/>
                <a:gd name="T17" fmla="*/ 58 h 226"/>
                <a:gd name="T18" fmla="*/ 28 w 203"/>
                <a:gd name="T19" fmla="*/ 78 h 226"/>
                <a:gd name="T20" fmla="*/ 20 w 203"/>
                <a:gd name="T21" fmla="*/ 100 h 226"/>
                <a:gd name="T22" fmla="*/ 17 w 203"/>
                <a:gd name="T23" fmla="*/ 123 h 226"/>
                <a:gd name="T24" fmla="*/ 20 w 203"/>
                <a:gd name="T25" fmla="*/ 147 h 226"/>
                <a:gd name="T26" fmla="*/ 29 w 203"/>
                <a:gd name="T27" fmla="*/ 169 h 226"/>
                <a:gd name="T28" fmla="*/ 43 w 203"/>
                <a:gd name="T29" fmla="*/ 188 h 226"/>
                <a:gd name="T30" fmla="*/ 63 w 203"/>
                <a:gd name="T31" fmla="*/ 201 h 226"/>
                <a:gd name="T32" fmla="*/ 85 w 203"/>
                <a:gd name="T33" fmla="*/ 209 h 226"/>
                <a:gd name="T34" fmla="*/ 110 w 203"/>
                <a:gd name="T35" fmla="*/ 209 h 226"/>
                <a:gd name="T36" fmla="*/ 132 w 203"/>
                <a:gd name="T37" fmla="*/ 202 h 226"/>
                <a:gd name="T38" fmla="*/ 152 w 203"/>
                <a:gd name="T39" fmla="*/ 190 h 226"/>
                <a:gd name="T40" fmla="*/ 166 w 203"/>
                <a:gd name="T41" fmla="*/ 175 h 226"/>
                <a:gd name="T42" fmla="*/ 178 w 203"/>
                <a:gd name="T43" fmla="*/ 155 h 226"/>
                <a:gd name="T44" fmla="*/ 185 w 203"/>
                <a:gd name="T45" fmla="*/ 133 h 226"/>
                <a:gd name="T46" fmla="*/ 186 w 203"/>
                <a:gd name="T47" fmla="*/ 109 h 226"/>
                <a:gd name="T48" fmla="*/ 182 w 203"/>
                <a:gd name="T49" fmla="*/ 91 h 226"/>
                <a:gd name="T50" fmla="*/ 176 w 203"/>
                <a:gd name="T51" fmla="*/ 71 h 226"/>
                <a:gd name="T52" fmla="*/ 164 w 203"/>
                <a:gd name="T53" fmla="*/ 51 h 226"/>
                <a:gd name="T54" fmla="*/ 149 w 203"/>
                <a:gd name="T55" fmla="*/ 36 h 226"/>
                <a:gd name="T56" fmla="*/ 134 w 203"/>
                <a:gd name="T57" fmla="*/ 24 h 226"/>
                <a:gd name="T58" fmla="*/ 114 w 203"/>
                <a:gd name="T59" fmla="*/ 19 h 226"/>
                <a:gd name="T60" fmla="*/ 110 w 203"/>
                <a:gd name="T61" fmla="*/ 0 h 226"/>
                <a:gd name="T62" fmla="*/ 131 w 203"/>
                <a:gd name="T63" fmla="*/ 4 h 226"/>
                <a:gd name="T64" fmla="*/ 149 w 203"/>
                <a:gd name="T65" fmla="*/ 14 h 226"/>
                <a:gd name="T66" fmla="*/ 166 w 203"/>
                <a:gd name="T67" fmla="*/ 27 h 226"/>
                <a:gd name="T68" fmla="*/ 179 w 203"/>
                <a:gd name="T69" fmla="*/ 44 h 226"/>
                <a:gd name="T70" fmla="*/ 191 w 203"/>
                <a:gd name="T71" fmla="*/ 63 h 226"/>
                <a:gd name="T72" fmla="*/ 199 w 203"/>
                <a:gd name="T73" fmla="*/ 83 h 226"/>
                <a:gd name="T74" fmla="*/ 203 w 203"/>
                <a:gd name="T75" fmla="*/ 104 h 226"/>
                <a:gd name="T76" fmla="*/ 203 w 203"/>
                <a:gd name="T77" fmla="*/ 127 h 226"/>
                <a:gd name="T78" fmla="*/ 198 w 203"/>
                <a:gd name="T79" fmla="*/ 151 h 226"/>
                <a:gd name="T80" fmla="*/ 189 w 203"/>
                <a:gd name="T81" fmla="*/ 173 h 226"/>
                <a:gd name="T82" fmla="*/ 174 w 203"/>
                <a:gd name="T83" fmla="*/ 192 h 226"/>
                <a:gd name="T84" fmla="*/ 157 w 203"/>
                <a:gd name="T85" fmla="*/ 207 h 226"/>
                <a:gd name="T86" fmla="*/ 136 w 203"/>
                <a:gd name="T87" fmla="*/ 219 h 226"/>
                <a:gd name="T88" fmla="*/ 113 w 203"/>
                <a:gd name="T89" fmla="*/ 226 h 226"/>
                <a:gd name="T90" fmla="*/ 87 w 203"/>
                <a:gd name="T91" fmla="*/ 226 h 226"/>
                <a:gd name="T92" fmla="*/ 63 w 203"/>
                <a:gd name="T93" fmla="*/ 219 h 226"/>
                <a:gd name="T94" fmla="*/ 42 w 203"/>
                <a:gd name="T95" fmla="*/ 207 h 226"/>
                <a:gd name="T96" fmla="*/ 25 w 203"/>
                <a:gd name="T97" fmla="*/ 192 h 226"/>
                <a:gd name="T98" fmla="*/ 12 w 203"/>
                <a:gd name="T99" fmla="*/ 172 h 226"/>
                <a:gd name="T100" fmla="*/ 3 w 203"/>
                <a:gd name="T101" fmla="*/ 148 h 226"/>
                <a:gd name="T102" fmla="*/ 0 w 203"/>
                <a:gd name="T103" fmla="*/ 123 h 226"/>
                <a:gd name="T104" fmla="*/ 4 w 203"/>
                <a:gd name="T105" fmla="*/ 95 h 226"/>
                <a:gd name="T106" fmla="*/ 15 w 203"/>
                <a:gd name="T107" fmla="*/ 67 h 226"/>
                <a:gd name="T108" fmla="*/ 30 w 203"/>
                <a:gd name="T109" fmla="*/ 42 h 226"/>
                <a:gd name="T110" fmla="*/ 41 w 203"/>
                <a:gd name="T111" fmla="*/ 31 h 226"/>
                <a:gd name="T112" fmla="*/ 54 w 203"/>
                <a:gd name="T113" fmla="*/ 19 h 226"/>
                <a:gd name="T114" fmla="*/ 68 w 203"/>
                <a:gd name="T115" fmla="*/ 10 h 226"/>
                <a:gd name="T116" fmla="*/ 84 w 203"/>
                <a:gd name="T117" fmla="*/ 7 h 226"/>
                <a:gd name="T118" fmla="*/ 85 w 203"/>
                <a:gd name="T119" fmla="*/ 4 h 226"/>
                <a:gd name="T120" fmla="*/ 89 w 203"/>
                <a:gd name="T121" fmla="*/ 3 h 226"/>
                <a:gd name="T122" fmla="*/ 110 w 203"/>
                <a:gd name="T12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3" h="226">
                  <a:moveTo>
                    <a:pt x="114" y="19"/>
                  </a:moveTo>
                  <a:lnTo>
                    <a:pt x="93" y="20"/>
                  </a:lnTo>
                  <a:lnTo>
                    <a:pt x="91" y="20"/>
                  </a:lnTo>
                  <a:lnTo>
                    <a:pt x="88" y="19"/>
                  </a:lnTo>
                  <a:lnTo>
                    <a:pt x="81" y="21"/>
                  </a:lnTo>
                  <a:lnTo>
                    <a:pt x="75" y="24"/>
                  </a:lnTo>
                  <a:lnTo>
                    <a:pt x="68" y="27"/>
                  </a:lnTo>
                  <a:lnTo>
                    <a:pt x="53" y="41"/>
                  </a:lnTo>
                  <a:lnTo>
                    <a:pt x="39" y="58"/>
                  </a:lnTo>
                  <a:lnTo>
                    <a:pt x="28" y="78"/>
                  </a:lnTo>
                  <a:lnTo>
                    <a:pt x="20" y="100"/>
                  </a:lnTo>
                  <a:lnTo>
                    <a:pt x="17" y="123"/>
                  </a:lnTo>
                  <a:lnTo>
                    <a:pt x="20" y="147"/>
                  </a:lnTo>
                  <a:lnTo>
                    <a:pt x="29" y="169"/>
                  </a:lnTo>
                  <a:lnTo>
                    <a:pt x="43" y="188"/>
                  </a:lnTo>
                  <a:lnTo>
                    <a:pt x="63" y="201"/>
                  </a:lnTo>
                  <a:lnTo>
                    <a:pt x="85" y="209"/>
                  </a:lnTo>
                  <a:lnTo>
                    <a:pt x="110" y="209"/>
                  </a:lnTo>
                  <a:lnTo>
                    <a:pt x="132" y="202"/>
                  </a:lnTo>
                  <a:lnTo>
                    <a:pt x="152" y="190"/>
                  </a:lnTo>
                  <a:lnTo>
                    <a:pt x="166" y="175"/>
                  </a:lnTo>
                  <a:lnTo>
                    <a:pt x="178" y="155"/>
                  </a:lnTo>
                  <a:lnTo>
                    <a:pt x="185" y="133"/>
                  </a:lnTo>
                  <a:lnTo>
                    <a:pt x="186" y="109"/>
                  </a:lnTo>
                  <a:lnTo>
                    <a:pt x="182" y="91"/>
                  </a:lnTo>
                  <a:lnTo>
                    <a:pt x="176" y="71"/>
                  </a:lnTo>
                  <a:lnTo>
                    <a:pt x="164" y="51"/>
                  </a:lnTo>
                  <a:lnTo>
                    <a:pt x="149" y="36"/>
                  </a:lnTo>
                  <a:lnTo>
                    <a:pt x="134" y="24"/>
                  </a:lnTo>
                  <a:lnTo>
                    <a:pt x="114" y="19"/>
                  </a:lnTo>
                  <a:close/>
                  <a:moveTo>
                    <a:pt x="110" y="0"/>
                  </a:moveTo>
                  <a:lnTo>
                    <a:pt x="131" y="4"/>
                  </a:lnTo>
                  <a:lnTo>
                    <a:pt x="149" y="14"/>
                  </a:lnTo>
                  <a:lnTo>
                    <a:pt x="166" y="27"/>
                  </a:lnTo>
                  <a:lnTo>
                    <a:pt x="179" y="44"/>
                  </a:lnTo>
                  <a:lnTo>
                    <a:pt x="191" y="63"/>
                  </a:lnTo>
                  <a:lnTo>
                    <a:pt x="199" y="83"/>
                  </a:lnTo>
                  <a:lnTo>
                    <a:pt x="203" y="104"/>
                  </a:lnTo>
                  <a:lnTo>
                    <a:pt x="203" y="127"/>
                  </a:lnTo>
                  <a:lnTo>
                    <a:pt x="198" y="151"/>
                  </a:lnTo>
                  <a:lnTo>
                    <a:pt x="189" y="173"/>
                  </a:lnTo>
                  <a:lnTo>
                    <a:pt x="174" y="192"/>
                  </a:lnTo>
                  <a:lnTo>
                    <a:pt x="157" y="207"/>
                  </a:lnTo>
                  <a:lnTo>
                    <a:pt x="136" y="219"/>
                  </a:lnTo>
                  <a:lnTo>
                    <a:pt x="113" y="226"/>
                  </a:lnTo>
                  <a:lnTo>
                    <a:pt x="87" y="226"/>
                  </a:lnTo>
                  <a:lnTo>
                    <a:pt x="63" y="219"/>
                  </a:lnTo>
                  <a:lnTo>
                    <a:pt x="42" y="207"/>
                  </a:lnTo>
                  <a:lnTo>
                    <a:pt x="25" y="192"/>
                  </a:lnTo>
                  <a:lnTo>
                    <a:pt x="12" y="172"/>
                  </a:lnTo>
                  <a:lnTo>
                    <a:pt x="3" y="148"/>
                  </a:lnTo>
                  <a:lnTo>
                    <a:pt x="0" y="123"/>
                  </a:lnTo>
                  <a:lnTo>
                    <a:pt x="4" y="95"/>
                  </a:lnTo>
                  <a:lnTo>
                    <a:pt x="15" y="67"/>
                  </a:lnTo>
                  <a:lnTo>
                    <a:pt x="30" y="42"/>
                  </a:lnTo>
                  <a:lnTo>
                    <a:pt x="41" y="31"/>
                  </a:lnTo>
                  <a:lnTo>
                    <a:pt x="54" y="19"/>
                  </a:lnTo>
                  <a:lnTo>
                    <a:pt x="68" y="10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9" y="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9" name="Freeform 64"/>
            <p:cNvSpPr>
              <a:spLocks noEditPoints="1"/>
            </p:cNvSpPr>
            <p:nvPr/>
          </p:nvSpPr>
          <p:spPr>
            <a:xfrm>
              <a:off x="3794126" y="6221413"/>
              <a:ext cx="461963" cy="455613"/>
            </a:xfrm>
            <a:custGeom>
              <a:avLst/>
              <a:gdLst>
                <a:gd name="T0" fmla="*/ 136 w 291"/>
                <a:gd name="T1" fmla="*/ 24 h 287"/>
                <a:gd name="T2" fmla="*/ 91 w 291"/>
                <a:gd name="T3" fmla="*/ 40 h 287"/>
                <a:gd name="T4" fmla="*/ 53 w 291"/>
                <a:gd name="T5" fmla="*/ 67 h 287"/>
                <a:gd name="T6" fmla="*/ 28 w 291"/>
                <a:gd name="T7" fmla="*/ 110 h 287"/>
                <a:gd name="T8" fmla="*/ 20 w 291"/>
                <a:gd name="T9" fmla="*/ 155 h 287"/>
                <a:gd name="T10" fmla="*/ 25 w 291"/>
                <a:gd name="T11" fmla="*/ 199 h 287"/>
                <a:gd name="T12" fmla="*/ 45 w 291"/>
                <a:gd name="T13" fmla="*/ 233 h 287"/>
                <a:gd name="T14" fmla="*/ 76 w 291"/>
                <a:gd name="T15" fmla="*/ 254 h 287"/>
                <a:gd name="T16" fmla="*/ 113 w 291"/>
                <a:gd name="T17" fmla="*/ 266 h 287"/>
                <a:gd name="T18" fmla="*/ 163 w 291"/>
                <a:gd name="T19" fmla="*/ 266 h 287"/>
                <a:gd name="T20" fmla="*/ 208 w 291"/>
                <a:gd name="T21" fmla="*/ 252 h 287"/>
                <a:gd name="T22" fmla="*/ 245 w 291"/>
                <a:gd name="T23" fmla="*/ 220 h 287"/>
                <a:gd name="T24" fmla="*/ 267 w 291"/>
                <a:gd name="T25" fmla="*/ 176 h 287"/>
                <a:gd name="T26" fmla="*/ 271 w 291"/>
                <a:gd name="T27" fmla="*/ 138 h 287"/>
                <a:gd name="T28" fmla="*/ 267 w 291"/>
                <a:gd name="T29" fmla="*/ 96 h 287"/>
                <a:gd name="T30" fmla="*/ 253 w 291"/>
                <a:gd name="T31" fmla="*/ 58 h 287"/>
                <a:gd name="T32" fmla="*/ 228 w 291"/>
                <a:gd name="T33" fmla="*/ 29 h 287"/>
                <a:gd name="T34" fmla="*/ 193 w 291"/>
                <a:gd name="T35" fmla="*/ 19 h 287"/>
                <a:gd name="T36" fmla="*/ 166 w 291"/>
                <a:gd name="T37" fmla="*/ 21 h 287"/>
                <a:gd name="T38" fmla="*/ 160 w 291"/>
                <a:gd name="T39" fmla="*/ 17 h 287"/>
                <a:gd name="T40" fmla="*/ 212 w 291"/>
                <a:gd name="T41" fmla="*/ 3 h 287"/>
                <a:gd name="T42" fmla="*/ 248 w 291"/>
                <a:gd name="T43" fmla="*/ 24 h 287"/>
                <a:gd name="T44" fmla="*/ 274 w 291"/>
                <a:gd name="T45" fmla="*/ 59 h 287"/>
                <a:gd name="T46" fmla="*/ 288 w 291"/>
                <a:gd name="T47" fmla="*/ 101 h 287"/>
                <a:gd name="T48" fmla="*/ 291 w 291"/>
                <a:gd name="T49" fmla="*/ 151 h 287"/>
                <a:gd name="T50" fmla="*/ 278 w 291"/>
                <a:gd name="T51" fmla="*/ 202 h 287"/>
                <a:gd name="T52" fmla="*/ 249 w 291"/>
                <a:gd name="T53" fmla="*/ 245 h 287"/>
                <a:gd name="T54" fmla="*/ 204 w 291"/>
                <a:gd name="T55" fmla="*/ 274 h 287"/>
                <a:gd name="T56" fmla="*/ 147 w 291"/>
                <a:gd name="T57" fmla="*/ 287 h 287"/>
                <a:gd name="T58" fmla="*/ 88 w 291"/>
                <a:gd name="T59" fmla="*/ 279 h 287"/>
                <a:gd name="T60" fmla="*/ 37 w 291"/>
                <a:gd name="T61" fmla="*/ 252 h 287"/>
                <a:gd name="T62" fmla="*/ 11 w 291"/>
                <a:gd name="T63" fmla="*/ 214 h 287"/>
                <a:gd name="T64" fmla="*/ 0 w 291"/>
                <a:gd name="T65" fmla="*/ 165 h 287"/>
                <a:gd name="T66" fmla="*/ 7 w 291"/>
                <a:gd name="T67" fmla="*/ 116 h 287"/>
                <a:gd name="T68" fmla="*/ 24 w 291"/>
                <a:gd name="T69" fmla="*/ 72 h 287"/>
                <a:gd name="T70" fmla="*/ 62 w 291"/>
                <a:gd name="T71" fmla="*/ 33 h 287"/>
                <a:gd name="T72" fmla="*/ 113 w 291"/>
                <a:gd name="T73" fmla="*/ 10 h 287"/>
                <a:gd name="T74" fmla="*/ 166 w 291"/>
                <a:gd name="T75" fmla="*/ 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1" h="287">
                  <a:moveTo>
                    <a:pt x="160" y="17"/>
                  </a:moveTo>
                  <a:lnTo>
                    <a:pt x="136" y="24"/>
                  </a:lnTo>
                  <a:lnTo>
                    <a:pt x="113" y="31"/>
                  </a:lnTo>
                  <a:lnTo>
                    <a:pt x="91" y="40"/>
                  </a:lnTo>
                  <a:lnTo>
                    <a:pt x="70" y="51"/>
                  </a:lnTo>
                  <a:lnTo>
                    <a:pt x="53" y="67"/>
                  </a:lnTo>
                  <a:lnTo>
                    <a:pt x="38" y="87"/>
                  </a:lnTo>
                  <a:lnTo>
                    <a:pt x="28" y="110"/>
                  </a:lnTo>
                  <a:lnTo>
                    <a:pt x="23" y="131"/>
                  </a:lnTo>
                  <a:lnTo>
                    <a:pt x="20" y="155"/>
                  </a:lnTo>
                  <a:lnTo>
                    <a:pt x="21" y="177"/>
                  </a:lnTo>
                  <a:lnTo>
                    <a:pt x="25" y="199"/>
                  </a:lnTo>
                  <a:lnTo>
                    <a:pt x="33" y="219"/>
                  </a:lnTo>
                  <a:lnTo>
                    <a:pt x="45" y="233"/>
                  </a:lnTo>
                  <a:lnTo>
                    <a:pt x="59" y="245"/>
                  </a:lnTo>
                  <a:lnTo>
                    <a:pt x="76" y="254"/>
                  </a:lnTo>
                  <a:lnTo>
                    <a:pt x="94" y="261"/>
                  </a:lnTo>
                  <a:lnTo>
                    <a:pt x="113" y="266"/>
                  </a:lnTo>
                  <a:lnTo>
                    <a:pt x="138" y="267"/>
                  </a:lnTo>
                  <a:lnTo>
                    <a:pt x="163" y="266"/>
                  </a:lnTo>
                  <a:lnTo>
                    <a:pt x="186" y="261"/>
                  </a:lnTo>
                  <a:lnTo>
                    <a:pt x="208" y="252"/>
                  </a:lnTo>
                  <a:lnTo>
                    <a:pt x="229" y="237"/>
                  </a:lnTo>
                  <a:lnTo>
                    <a:pt x="245" y="220"/>
                  </a:lnTo>
                  <a:lnTo>
                    <a:pt x="258" y="199"/>
                  </a:lnTo>
                  <a:lnTo>
                    <a:pt x="267" y="176"/>
                  </a:lnTo>
                  <a:lnTo>
                    <a:pt x="270" y="158"/>
                  </a:lnTo>
                  <a:lnTo>
                    <a:pt x="271" y="138"/>
                  </a:lnTo>
                  <a:lnTo>
                    <a:pt x="270" y="117"/>
                  </a:lnTo>
                  <a:lnTo>
                    <a:pt x="267" y="96"/>
                  </a:lnTo>
                  <a:lnTo>
                    <a:pt x="261" y="76"/>
                  </a:lnTo>
                  <a:lnTo>
                    <a:pt x="253" y="58"/>
                  </a:lnTo>
                  <a:lnTo>
                    <a:pt x="241" y="42"/>
                  </a:lnTo>
                  <a:lnTo>
                    <a:pt x="228" y="29"/>
                  </a:lnTo>
                  <a:lnTo>
                    <a:pt x="211" y="21"/>
                  </a:lnTo>
                  <a:lnTo>
                    <a:pt x="193" y="19"/>
                  </a:lnTo>
                  <a:lnTo>
                    <a:pt x="170" y="21"/>
                  </a:lnTo>
                  <a:lnTo>
                    <a:pt x="166" y="21"/>
                  </a:lnTo>
                  <a:lnTo>
                    <a:pt x="163" y="20"/>
                  </a:lnTo>
                  <a:lnTo>
                    <a:pt x="160" y="17"/>
                  </a:lnTo>
                  <a:close/>
                  <a:moveTo>
                    <a:pt x="190" y="0"/>
                  </a:moveTo>
                  <a:lnTo>
                    <a:pt x="212" y="3"/>
                  </a:lnTo>
                  <a:lnTo>
                    <a:pt x="231" y="12"/>
                  </a:lnTo>
                  <a:lnTo>
                    <a:pt x="248" y="24"/>
                  </a:lnTo>
                  <a:lnTo>
                    <a:pt x="262" y="41"/>
                  </a:lnTo>
                  <a:lnTo>
                    <a:pt x="274" y="59"/>
                  </a:lnTo>
                  <a:lnTo>
                    <a:pt x="283" y="80"/>
                  </a:lnTo>
                  <a:lnTo>
                    <a:pt x="288" y="101"/>
                  </a:lnTo>
                  <a:lnTo>
                    <a:pt x="291" y="123"/>
                  </a:lnTo>
                  <a:lnTo>
                    <a:pt x="291" y="151"/>
                  </a:lnTo>
                  <a:lnTo>
                    <a:pt x="286" y="177"/>
                  </a:lnTo>
                  <a:lnTo>
                    <a:pt x="278" y="202"/>
                  </a:lnTo>
                  <a:lnTo>
                    <a:pt x="266" y="226"/>
                  </a:lnTo>
                  <a:lnTo>
                    <a:pt x="249" y="245"/>
                  </a:lnTo>
                  <a:lnTo>
                    <a:pt x="229" y="262"/>
                  </a:lnTo>
                  <a:lnTo>
                    <a:pt x="204" y="274"/>
                  </a:lnTo>
                  <a:lnTo>
                    <a:pt x="177" y="283"/>
                  </a:lnTo>
                  <a:lnTo>
                    <a:pt x="147" y="287"/>
                  </a:lnTo>
                  <a:lnTo>
                    <a:pt x="118" y="286"/>
                  </a:lnTo>
                  <a:lnTo>
                    <a:pt x="88" y="279"/>
                  </a:lnTo>
                  <a:lnTo>
                    <a:pt x="62" y="269"/>
                  </a:lnTo>
                  <a:lnTo>
                    <a:pt x="37" y="252"/>
                  </a:lnTo>
                  <a:lnTo>
                    <a:pt x="21" y="235"/>
                  </a:lnTo>
                  <a:lnTo>
                    <a:pt x="11" y="214"/>
                  </a:lnTo>
                  <a:lnTo>
                    <a:pt x="4" y="190"/>
                  </a:lnTo>
                  <a:lnTo>
                    <a:pt x="0" y="165"/>
                  </a:lnTo>
                  <a:lnTo>
                    <a:pt x="2" y="140"/>
                  </a:lnTo>
                  <a:lnTo>
                    <a:pt x="7" y="116"/>
                  </a:lnTo>
                  <a:lnTo>
                    <a:pt x="13" y="92"/>
                  </a:lnTo>
                  <a:lnTo>
                    <a:pt x="24" y="72"/>
                  </a:lnTo>
                  <a:lnTo>
                    <a:pt x="41" y="51"/>
                  </a:lnTo>
                  <a:lnTo>
                    <a:pt x="62" y="33"/>
                  </a:lnTo>
                  <a:lnTo>
                    <a:pt x="87" y="20"/>
                  </a:lnTo>
                  <a:lnTo>
                    <a:pt x="113" y="10"/>
                  </a:lnTo>
                  <a:lnTo>
                    <a:pt x="140" y="4"/>
                  </a:lnTo>
                  <a:lnTo>
                    <a:pt x="166" y="3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" name="Freeform 65"/>
            <p:cNvSpPr>
              <a:spLocks noEditPoints="1"/>
            </p:cNvSpPr>
            <p:nvPr/>
          </p:nvSpPr>
          <p:spPr>
            <a:xfrm>
              <a:off x="3987801" y="6416675"/>
              <a:ext cx="82550" cy="85725"/>
            </a:xfrm>
            <a:custGeom>
              <a:avLst/>
              <a:gdLst>
                <a:gd name="T0" fmla="*/ 22 w 52"/>
                <a:gd name="T1" fmla="*/ 16 h 54"/>
                <a:gd name="T2" fmla="*/ 18 w 52"/>
                <a:gd name="T3" fmla="*/ 17 h 54"/>
                <a:gd name="T4" fmla="*/ 16 w 52"/>
                <a:gd name="T5" fmla="*/ 21 h 54"/>
                <a:gd name="T6" fmla="*/ 14 w 52"/>
                <a:gd name="T7" fmla="*/ 25 h 54"/>
                <a:gd name="T8" fmla="*/ 14 w 52"/>
                <a:gd name="T9" fmla="*/ 29 h 54"/>
                <a:gd name="T10" fmla="*/ 16 w 52"/>
                <a:gd name="T11" fmla="*/ 35 h 54"/>
                <a:gd name="T12" fmla="*/ 18 w 52"/>
                <a:gd name="T13" fmla="*/ 37 h 54"/>
                <a:gd name="T14" fmla="*/ 21 w 52"/>
                <a:gd name="T15" fmla="*/ 38 h 54"/>
                <a:gd name="T16" fmla="*/ 24 w 52"/>
                <a:gd name="T17" fmla="*/ 40 h 54"/>
                <a:gd name="T18" fmla="*/ 27 w 52"/>
                <a:gd name="T19" fmla="*/ 38 h 54"/>
                <a:gd name="T20" fmla="*/ 30 w 52"/>
                <a:gd name="T21" fmla="*/ 38 h 54"/>
                <a:gd name="T22" fmla="*/ 33 w 52"/>
                <a:gd name="T23" fmla="*/ 36 h 54"/>
                <a:gd name="T24" fmla="*/ 35 w 52"/>
                <a:gd name="T25" fmla="*/ 33 h 54"/>
                <a:gd name="T26" fmla="*/ 37 w 52"/>
                <a:gd name="T27" fmla="*/ 29 h 54"/>
                <a:gd name="T28" fmla="*/ 37 w 52"/>
                <a:gd name="T29" fmla="*/ 25 h 54"/>
                <a:gd name="T30" fmla="*/ 35 w 52"/>
                <a:gd name="T31" fmla="*/ 21 h 54"/>
                <a:gd name="T32" fmla="*/ 33 w 52"/>
                <a:gd name="T33" fmla="*/ 19 h 54"/>
                <a:gd name="T34" fmla="*/ 29 w 52"/>
                <a:gd name="T35" fmla="*/ 17 h 54"/>
                <a:gd name="T36" fmla="*/ 26 w 52"/>
                <a:gd name="T37" fmla="*/ 16 h 54"/>
                <a:gd name="T38" fmla="*/ 22 w 52"/>
                <a:gd name="T39" fmla="*/ 16 h 54"/>
                <a:gd name="T40" fmla="*/ 22 w 52"/>
                <a:gd name="T41" fmla="*/ 0 h 54"/>
                <a:gd name="T42" fmla="*/ 31 w 52"/>
                <a:gd name="T43" fmla="*/ 2 h 54"/>
                <a:gd name="T44" fmla="*/ 39 w 52"/>
                <a:gd name="T45" fmla="*/ 4 h 54"/>
                <a:gd name="T46" fmla="*/ 44 w 52"/>
                <a:gd name="T47" fmla="*/ 8 h 54"/>
                <a:gd name="T48" fmla="*/ 51 w 52"/>
                <a:gd name="T49" fmla="*/ 19 h 54"/>
                <a:gd name="T50" fmla="*/ 52 w 52"/>
                <a:gd name="T51" fmla="*/ 29 h 54"/>
                <a:gd name="T52" fmla="*/ 50 w 52"/>
                <a:gd name="T53" fmla="*/ 40 h 54"/>
                <a:gd name="T54" fmla="*/ 41 w 52"/>
                <a:gd name="T55" fmla="*/ 49 h 54"/>
                <a:gd name="T56" fmla="*/ 30 w 52"/>
                <a:gd name="T57" fmla="*/ 54 h 54"/>
                <a:gd name="T58" fmla="*/ 18 w 52"/>
                <a:gd name="T59" fmla="*/ 54 h 54"/>
                <a:gd name="T60" fmla="*/ 9 w 52"/>
                <a:gd name="T61" fmla="*/ 49 h 54"/>
                <a:gd name="T62" fmla="*/ 3 w 52"/>
                <a:gd name="T63" fmla="*/ 40 h 54"/>
                <a:gd name="T64" fmla="*/ 0 w 52"/>
                <a:gd name="T65" fmla="*/ 31 h 54"/>
                <a:gd name="T66" fmla="*/ 1 w 52"/>
                <a:gd name="T67" fmla="*/ 21 h 54"/>
                <a:gd name="T68" fmla="*/ 6 w 52"/>
                <a:gd name="T69" fmla="*/ 14 h 54"/>
                <a:gd name="T70" fmla="*/ 6 w 52"/>
                <a:gd name="T71" fmla="*/ 12 h 54"/>
                <a:gd name="T72" fmla="*/ 9 w 52"/>
                <a:gd name="T73" fmla="*/ 6 h 54"/>
                <a:gd name="T74" fmla="*/ 14 w 52"/>
                <a:gd name="T75" fmla="*/ 2 h 54"/>
                <a:gd name="T76" fmla="*/ 22 w 52"/>
                <a:gd name="T7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" h="54">
                  <a:moveTo>
                    <a:pt x="22" y="16"/>
                  </a:moveTo>
                  <a:lnTo>
                    <a:pt x="18" y="17"/>
                  </a:lnTo>
                  <a:lnTo>
                    <a:pt x="16" y="21"/>
                  </a:lnTo>
                  <a:lnTo>
                    <a:pt x="14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8" y="37"/>
                  </a:lnTo>
                  <a:lnTo>
                    <a:pt x="21" y="38"/>
                  </a:lnTo>
                  <a:lnTo>
                    <a:pt x="24" y="40"/>
                  </a:lnTo>
                  <a:lnTo>
                    <a:pt x="27" y="38"/>
                  </a:lnTo>
                  <a:lnTo>
                    <a:pt x="30" y="38"/>
                  </a:lnTo>
                  <a:lnTo>
                    <a:pt x="33" y="36"/>
                  </a:lnTo>
                  <a:lnTo>
                    <a:pt x="35" y="33"/>
                  </a:lnTo>
                  <a:lnTo>
                    <a:pt x="37" y="29"/>
                  </a:lnTo>
                  <a:lnTo>
                    <a:pt x="37" y="25"/>
                  </a:lnTo>
                  <a:lnTo>
                    <a:pt x="35" y="21"/>
                  </a:lnTo>
                  <a:lnTo>
                    <a:pt x="33" y="19"/>
                  </a:lnTo>
                  <a:lnTo>
                    <a:pt x="29" y="17"/>
                  </a:lnTo>
                  <a:lnTo>
                    <a:pt x="26" y="16"/>
                  </a:lnTo>
                  <a:lnTo>
                    <a:pt x="22" y="16"/>
                  </a:lnTo>
                  <a:close/>
                  <a:moveTo>
                    <a:pt x="22" y="0"/>
                  </a:moveTo>
                  <a:lnTo>
                    <a:pt x="31" y="2"/>
                  </a:lnTo>
                  <a:lnTo>
                    <a:pt x="39" y="4"/>
                  </a:lnTo>
                  <a:lnTo>
                    <a:pt x="44" y="8"/>
                  </a:lnTo>
                  <a:lnTo>
                    <a:pt x="51" y="19"/>
                  </a:lnTo>
                  <a:lnTo>
                    <a:pt x="52" y="29"/>
                  </a:lnTo>
                  <a:lnTo>
                    <a:pt x="50" y="40"/>
                  </a:lnTo>
                  <a:lnTo>
                    <a:pt x="41" y="49"/>
                  </a:lnTo>
                  <a:lnTo>
                    <a:pt x="30" y="54"/>
                  </a:lnTo>
                  <a:lnTo>
                    <a:pt x="18" y="54"/>
                  </a:lnTo>
                  <a:lnTo>
                    <a:pt x="9" y="49"/>
                  </a:lnTo>
                  <a:lnTo>
                    <a:pt x="3" y="40"/>
                  </a:lnTo>
                  <a:lnTo>
                    <a:pt x="0" y="31"/>
                  </a:lnTo>
                  <a:lnTo>
                    <a:pt x="1" y="21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9" y="6"/>
                  </a:lnTo>
                  <a:lnTo>
                    <a:pt x="14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1" name="Freeform 66"/>
            <p:cNvSpPr>
              <a:spLocks noEditPoints="1"/>
            </p:cNvSpPr>
            <p:nvPr/>
          </p:nvSpPr>
          <p:spPr>
            <a:xfrm>
              <a:off x="3949701" y="6372225"/>
              <a:ext cx="174625" cy="192088"/>
            </a:xfrm>
            <a:custGeom>
              <a:avLst/>
              <a:gdLst>
                <a:gd name="T0" fmla="*/ 44 w 110"/>
                <a:gd name="T1" fmla="*/ 14 h 121"/>
                <a:gd name="T2" fmla="*/ 34 w 110"/>
                <a:gd name="T3" fmla="*/ 22 h 121"/>
                <a:gd name="T4" fmla="*/ 27 w 110"/>
                <a:gd name="T5" fmla="*/ 34 h 121"/>
                <a:gd name="T6" fmla="*/ 20 w 110"/>
                <a:gd name="T7" fmla="*/ 48 h 121"/>
                <a:gd name="T8" fmla="*/ 17 w 110"/>
                <a:gd name="T9" fmla="*/ 61 h 121"/>
                <a:gd name="T10" fmla="*/ 17 w 110"/>
                <a:gd name="T11" fmla="*/ 76 h 121"/>
                <a:gd name="T12" fmla="*/ 21 w 110"/>
                <a:gd name="T13" fmla="*/ 89 h 121"/>
                <a:gd name="T14" fmla="*/ 28 w 110"/>
                <a:gd name="T15" fmla="*/ 98 h 121"/>
                <a:gd name="T16" fmla="*/ 38 w 110"/>
                <a:gd name="T17" fmla="*/ 104 h 121"/>
                <a:gd name="T18" fmla="*/ 53 w 110"/>
                <a:gd name="T19" fmla="*/ 106 h 121"/>
                <a:gd name="T20" fmla="*/ 70 w 110"/>
                <a:gd name="T21" fmla="*/ 102 h 121"/>
                <a:gd name="T22" fmla="*/ 82 w 110"/>
                <a:gd name="T23" fmla="*/ 93 h 121"/>
                <a:gd name="T24" fmla="*/ 88 w 110"/>
                <a:gd name="T25" fmla="*/ 81 h 121"/>
                <a:gd name="T26" fmla="*/ 92 w 110"/>
                <a:gd name="T27" fmla="*/ 68 h 121"/>
                <a:gd name="T28" fmla="*/ 91 w 110"/>
                <a:gd name="T29" fmla="*/ 53 h 121"/>
                <a:gd name="T30" fmla="*/ 85 w 110"/>
                <a:gd name="T31" fmla="*/ 40 h 121"/>
                <a:gd name="T32" fmla="*/ 78 w 110"/>
                <a:gd name="T33" fmla="*/ 28 h 121"/>
                <a:gd name="T34" fmla="*/ 65 w 110"/>
                <a:gd name="T35" fmla="*/ 21 h 121"/>
                <a:gd name="T36" fmla="*/ 49 w 110"/>
                <a:gd name="T37" fmla="*/ 15 h 121"/>
                <a:gd name="T38" fmla="*/ 46 w 110"/>
                <a:gd name="T39" fmla="*/ 15 h 121"/>
                <a:gd name="T40" fmla="*/ 44 w 110"/>
                <a:gd name="T41" fmla="*/ 14 h 121"/>
                <a:gd name="T42" fmla="*/ 49 w 110"/>
                <a:gd name="T43" fmla="*/ 0 h 121"/>
                <a:gd name="T44" fmla="*/ 67 w 110"/>
                <a:gd name="T45" fmla="*/ 4 h 121"/>
                <a:gd name="T46" fmla="*/ 84 w 110"/>
                <a:gd name="T47" fmla="*/ 11 h 121"/>
                <a:gd name="T48" fmla="*/ 97 w 110"/>
                <a:gd name="T49" fmla="*/ 25 h 121"/>
                <a:gd name="T50" fmla="*/ 106 w 110"/>
                <a:gd name="T51" fmla="*/ 40 h 121"/>
                <a:gd name="T52" fmla="*/ 110 w 110"/>
                <a:gd name="T53" fmla="*/ 59 h 121"/>
                <a:gd name="T54" fmla="*/ 108 w 110"/>
                <a:gd name="T55" fmla="*/ 77 h 121"/>
                <a:gd name="T56" fmla="*/ 100 w 110"/>
                <a:gd name="T57" fmla="*/ 94 h 121"/>
                <a:gd name="T58" fmla="*/ 88 w 110"/>
                <a:gd name="T59" fmla="*/ 107 h 121"/>
                <a:gd name="T60" fmla="*/ 74 w 110"/>
                <a:gd name="T61" fmla="*/ 117 h 121"/>
                <a:gd name="T62" fmla="*/ 55 w 110"/>
                <a:gd name="T63" fmla="*/ 121 h 121"/>
                <a:gd name="T64" fmla="*/ 37 w 110"/>
                <a:gd name="T65" fmla="*/ 120 h 121"/>
                <a:gd name="T66" fmla="*/ 23 w 110"/>
                <a:gd name="T67" fmla="*/ 114 h 121"/>
                <a:gd name="T68" fmla="*/ 10 w 110"/>
                <a:gd name="T69" fmla="*/ 103 h 121"/>
                <a:gd name="T70" fmla="*/ 3 w 110"/>
                <a:gd name="T71" fmla="*/ 87 h 121"/>
                <a:gd name="T72" fmla="*/ 0 w 110"/>
                <a:gd name="T73" fmla="*/ 69 h 121"/>
                <a:gd name="T74" fmla="*/ 2 w 110"/>
                <a:gd name="T75" fmla="*/ 56 h 121"/>
                <a:gd name="T76" fmla="*/ 6 w 110"/>
                <a:gd name="T77" fmla="*/ 42 h 121"/>
                <a:gd name="T78" fmla="*/ 11 w 110"/>
                <a:gd name="T79" fmla="*/ 28 h 121"/>
                <a:gd name="T80" fmla="*/ 19 w 110"/>
                <a:gd name="T81" fmla="*/ 17 h 121"/>
                <a:gd name="T82" fmla="*/ 29 w 110"/>
                <a:gd name="T83" fmla="*/ 8 h 121"/>
                <a:gd name="T84" fmla="*/ 42 w 110"/>
                <a:gd name="T85" fmla="*/ 4 h 121"/>
                <a:gd name="T86" fmla="*/ 44 w 110"/>
                <a:gd name="T87" fmla="*/ 1 h 121"/>
                <a:gd name="T88" fmla="*/ 46 w 110"/>
                <a:gd name="T89" fmla="*/ 0 h 121"/>
                <a:gd name="T90" fmla="*/ 49 w 110"/>
                <a:gd name="T9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0" h="121">
                  <a:moveTo>
                    <a:pt x="44" y="14"/>
                  </a:moveTo>
                  <a:lnTo>
                    <a:pt x="34" y="22"/>
                  </a:lnTo>
                  <a:lnTo>
                    <a:pt x="27" y="34"/>
                  </a:lnTo>
                  <a:lnTo>
                    <a:pt x="20" y="48"/>
                  </a:lnTo>
                  <a:lnTo>
                    <a:pt x="17" y="61"/>
                  </a:lnTo>
                  <a:lnTo>
                    <a:pt x="17" y="76"/>
                  </a:lnTo>
                  <a:lnTo>
                    <a:pt x="21" y="89"/>
                  </a:lnTo>
                  <a:lnTo>
                    <a:pt x="28" y="98"/>
                  </a:lnTo>
                  <a:lnTo>
                    <a:pt x="38" y="104"/>
                  </a:lnTo>
                  <a:lnTo>
                    <a:pt x="53" y="106"/>
                  </a:lnTo>
                  <a:lnTo>
                    <a:pt x="70" y="102"/>
                  </a:lnTo>
                  <a:lnTo>
                    <a:pt x="82" y="93"/>
                  </a:lnTo>
                  <a:lnTo>
                    <a:pt x="88" y="81"/>
                  </a:lnTo>
                  <a:lnTo>
                    <a:pt x="92" y="68"/>
                  </a:lnTo>
                  <a:lnTo>
                    <a:pt x="91" y="53"/>
                  </a:lnTo>
                  <a:lnTo>
                    <a:pt x="85" y="40"/>
                  </a:lnTo>
                  <a:lnTo>
                    <a:pt x="78" y="28"/>
                  </a:lnTo>
                  <a:lnTo>
                    <a:pt x="65" y="21"/>
                  </a:lnTo>
                  <a:lnTo>
                    <a:pt x="49" y="15"/>
                  </a:lnTo>
                  <a:lnTo>
                    <a:pt x="46" y="15"/>
                  </a:lnTo>
                  <a:lnTo>
                    <a:pt x="44" y="14"/>
                  </a:lnTo>
                  <a:close/>
                  <a:moveTo>
                    <a:pt x="49" y="0"/>
                  </a:moveTo>
                  <a:lnTo>
                    <a:pt x="67" y="4"/>
                  </a:lnTo>
                  <a:lnTo>
                    <a:pt x="84" y="11"/>
                  </a:lnTo>
                  <a:lnTo>
                    <a:pt x="97" y="25"/>
                  </a:lnTo>
                  <a:lnTo>
                    <a:pt x="106" y="40"/>
                  </a:lnTo>
                  <a:lnTo>
                    <a:pt x="110" y="59"/>
                  </a:lnTo>
                  <a:lnTo>
                    <a:pt x="108" y="77"/>
                  </a:lnTo>
                  <a:lnTo>
                    <a:pt x="100" y="94"/>
                  </a:lnTo>
                  <a:lnTo>
                    <a:pt x="88" y="107"/>
                  </a:lnTo>
                  <a:lnTo>
                    <a:pt x="74" y="117"/>
                  </a:lnTo>
                  <a:lnTo>
                    <a:pt x="55" y="121"/>
                  </a:lnTo>
                  <a:lnTo>
                    <a:pt x="37" y="120"/>
                  </a:lnTo>
                  <a:lnTo>
                    <a:pt x="23" y="114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2" y="56"/>
                  </a:lnTo>
                  <a:lnTo>
                    <a:pt x="6" y="42"/>
                  </a:lnTo>
                  <a:lnTo>
                    <a:pt x="11" y="28"/>
                  </a:lnTo>
                  <a:lnTo>
                    <a:pt x="19" y="17"/>
                  </a:lnTo>
                  <a:lnTo>
                    <a:pt x="29" y="8"/>
                  </a:lnTo>
                  <a:lnTo>
                    <a:pt x="42" y="4"/>
                  </a:lnTo>
                  <a:lnTo>
                    <a:pt x="44" y="1"/>
                  </a:lnTo>
                  <a:lnTo>
                    <a:pt x="46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2" name="Freeform 67"/>
            <p:cNvSpPr>
              <a:spLocks noEditPoints="1"/>
            </p:cNvSpPr>
            <p:nvPr/>
          </p:nvSpPr>
          <p:spPr>
            <a:xfrm>
              <a:off x="4016376" y="6099175"/>
              <a:ext cx="93663" cy="92075"/>
            </a:xfrm>
            <a:custGeom>
              <a:avLst/>
              <a:gdLst>
                <a:gd name="T0" fmla="*/ 25 w 59"/>
                <a:gd name="T1" fmla="*/ 11 h 58"/>
                <a:gd name="T2" fmla="*/ 24 w 59"/>
                <a:gd name="T3" fmla="*/ 13 h 58"/>
                <a:gd name="T4" fmla="*/ 21 w 59"/>
                <a:gd name="T5" fmla="*/ 16 h 58"/>
                <a:gd name="T6" fmla="*/ 19 w 59"/>
                <a:gd name="T7" fmla="*/ 19 h 58"/>
                <a:gd name="T8" fmla="*/ 17 w 59"/>
                <a:gd name="T9" fmla="*/ 22 h 58"/>
                <a:gd name="T10" fmla="*/ 16 w 59"/>
                <a:gd name="T11" fmla="*/ 25 h 58"/>
                <a:gd name="T12" fmla="*/ 16 w 59"/>
                <a:gd name="T13" fmla="*/ 29 h 58"/>
                <a:gd name="T14" fmla="*/ 17 w 59"/>
                <a:gd name="T15" fmla="*/ 33 h 58"/>
                <a:gd name="T16" fmla="*/ 19 w 59"/>
                <a:gd name="T17" fmla="*/ 37 h 58"/>
                <a:gd name="T18" fmla="*/ 21 w 59"/>
                <a:gd name="T19" fmla="*/ 39 h 58"/>
                <a:gd name="T20" fmla="*/ 25 w 59"/>
                <a:gd name="T21" fmla="*/ 42 h 58"/>
                <a:gd name="T22" fmla="*/ 29 w 59"/>
                <a:gd name="T23" fmla="*/ 42 h 58"/>
                <a:gd name="T24" fmla="*/ 33 w 59"/>
                <a:gd name="T25" fmla="*/ 41 h 58"/>
                <a:gd name="T26" fmla="*/ 37 w 59"/>
                <a:gd name="T27" fmla="*/ 39 h 58"/>
                <a:gd name="T28" fmla="*/ 40 w 59"/>
                <a:gd name="T29" fmla="*/ 37 h 58"/>
                <a:gd name="T30" fmla="*/ 42 w 59"/>
                <a:gd name="T31" fmla="*/ 34 h 58"/>
                <a:gd name="T32" fmla="*/ 43 w 59"/>
                <a:gd name="T33" fmla="*/ 30 h 58"/>
                <a:gd name="T34" fmla="*/ 43 w 59"/>
                <a:gd name="T35" fmla="*/ 26 h 58"/>
                <a:gd name="T36" fmla="*/ 42 w 59"/>
                <a:gd name="T37" fmla="*/ 22 h 58"/>
                <a:gd name="T38" fmla="*/ 40 w 59"/>
                <a:gd name="T39" fmla="*/ 17 h 58"/>
                <a:gd name="T40" fmla="*/ 34 w 59"/>
                <a:gd name="T41" fmla="*/ 15 h 58"/>
                <a:gd name="T42" fmla="*/ 30 w 59"/>
                <a:gd name="T43" fmla="*/ 12 h 58"/>
                <a:gd name="T44" fmla="*/ 25 w 59"/>
                <a:gd name="T45" fmla="*/ 11 h 58"/>
                <a:gd name="T46" fmla="*/ 34 w 59"/>
                <a:gd name="T47" fmla="*/ 0 h 58"/>
                <a:gd name="T48" fmla="*/ 46 w 59"/>
                <a:gd name="T49" fmla="*/ 4 h 58"/>
                <a:gd name="T50" fmla="*/ 55 w 59"/>
                <a:gd name="T51" fmla="*/ 13 h 58"/>
                <a:gd name="T52" fmla="*/ 59 w 59"/>
                <a:gd name="T53" fmla="*/ 25 h 58"/>
                <a:gd name="T54" fmla="*/ 59 w 59"/>
                <a:gd name="T55" fmla="*/ 36 h 58"/>
                <a:gd name="T56" fmla="*/ 54 w 59"/>
                <a:gd name="T57" fmla="*/ 46 h 58"/>
                <a:gd name="T58" fmla="*/ 45 w 59"/>
                <a:gd name="T59" fmla="*/ 54 h 58"/>
                <a:gd name="T60" fmla="*/ 34 w 59"/>
                <a:gd name="T61" fmla="*/ 58 h 58"/>
                <a:gd name="T62" fmla="*/ 23 w 59"/>
                <a:gd name="T63" fmla="*/ 58 h 58"/>
                <a:gd name="T64" fmla="*/ 12 w 59"/>
                <a:gd name="T65" fmla="*/ 54 h 58"/>
                <a:gd name="T66" fmla="*/ 4 w 59"/>
                <a:gd name="T67" fmla="*/ 46 h 58"/>
                <a:gd name="T68" fmla="*/ 0 w 59"/>
                <a:gd name="T69" fmla="*/ 36 h 58"/>
                <a:gd name="T70" fmla="*/ 0 w 59"/>
                <a:gd name="T71" fmla="*/ 26 h 58"/>
                <a:gd name="T72" fmla="*/ 2 w 59"/>
                <a:gd name="T73" fmla="*/ 17 h 58"/>
                <a:gd name="T74" fmla="*/ 7 w 59"/>
                <a:gd name="T75" fmla="*/ 8 h 58"/>
                <a:gd name="T76" fmla="*/ 13 w 59"/>
                <a:gd name="T77" fmla="*/ 1 h 58"/>
                <a:gd name="T78" fmla="*/ 21 w 59"/>
                <a:gd name="T79" fmla="*/ 1 h 58"/>
                <a:gd name="T80" fmla="*/ 23 w 59"/>
                <a:gd name="T81" fmla="*/ 1 h 58"/>
                <a:gd name="T82" fmla="*/ 23 w 59"/>
                <a:gd name="T83" fmla="*/ 1 h 58"/>
                <a:gd name="T84" fmla="*/ 34 w 59"/>
                <a:gd name="T8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" h="58">
                  <a:moveTo>
                    <a:pt x="25" y="11"/>
                  </a:moveTo>
                  <a:lnTo>
                    <a:pt x="24" y="13"/>
                  </a:lnTo>
                  <a:lnTo>
                    <a:pt x="21" y="16"/>
                  </a:lnTo>
                  <a:lnTo>
                    <a:pt x="19" y="19"/>
                  </a:lnTo>
                  <a:lnTo>
                    <a:pt x="17" y="22"/>
                  </a:lnTo>
                  <a:lnTo>
                    <a:pt x="16" y="25"/>
                  </a:lnTo>
                  <a:lnTo>
                    <a:pt x="16" y="29"/>
                  </a:lnTo>
                  <a:lnTo>
                    <a:pt x="17" y="33"/>
                  </a:lnTo>
                  <a:lnTo>
                    <a:pt x="19" y="37"/>
                  </a:lnTo>
                  <a:lnTo>
                    <a:pt x="21" y="39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33" y="41"/>
                  </a:lnTo>
                  <a:lnTo>
                    <a:pt x="37" y="39"/>
                  </a:lnTo>
                  <a:lnTo>
                    <a:pt x="40" y="37"/>
                  </a:lnTo>
                  <a:lnTo>
                    <a:pt x="42" y="34"/>
                  </a:lnTo>
                  <a:lnTo>
                    <a:pt x="43" y="30"/>
                  </a:lnTo>
                  <a:lnTo>
                    <a:pt x="43" y="26"/>
                  </a:lnTo>
                  <a:lnTo>
                    <a:pt x="42" y="22"/>
                  </a:lnTo>
                  <a:lnTo>
                    <a:pt x="40" y="17"/>
                  </a:lnTo>
                  <a:lnTo>
                    <a:pt x="34" y="15"/>
                  </a:lnTo>
                  <a:lnTo>
                    <a:pt x="30" y="12"/>
                  </a:lnTo>
                  <a:lnTo>
                    <a:pt x="25" y="11"/>
                  </a:lnTo>
                  <a:close/>
                  <a:moveTo>
                    <a:pt x="34" y="0"/>
                  </a:moveTo>
                  <a:lnTo>
                    <a:pt x="46" y="4"/>
                  </a:lnTo>
                  <a:lnTo>
                    <a:pt x="55" y="13"/>
                  </a:lnTo>
                  <a:lnTo>
                    <a:pt x="59" y="25"/>
                  </a:lnTo>
                  <a:lnTo>
                    <a:pt x="59" y="36"/>
                  </a:lnTo>
                  <a:lnTo>
                    <a:pt x="54" y="46"/>
                  </a:lnTo>
                  <a:lnTo>
                    <a:pt x="45" y="54"/>
                  </a:lnTo>
                  <a:lnTo>
                    <a:pt x="34" y="58"/>
                  </a:lnTo>
                  <a:lnTo>
                    <a:pt x="23" y="58"/>
                  </a:lnTo>
                  <a:lnTo>
                    <a:pt x="12" y="54"/>
                  </a:lnTo>
                  <a:lnTo>
                    <a:pt x="4" y="46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3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7086" y="3211315"/>
            <a:ext cx="3657600" cy="208026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65092" y="1547566"/>
            <a:ext cx="10148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 b="1" dirty="0"/>
              <a:t>&lt;Merging</a:t>
            </a:r>
            <a:r>
              <a:rPr lang="en-US" altLang="ko-KR" sz="2400" b="1" dirty="0" smtClean="0"/>
              <a:t>&gt;</a:t>
            </a:r>
          </a:p>
          <a:p>
            <a:pPr>
              <a:defRPr lang="ko-KR" altLang="en-US"/>
            </a:pPr>
            <a:endParaRPr lang="en-US" altLang="ko-KR" b="1" dirty="0"/>
          </a:p>
          <a:p>
            <a:pPr>
              <a:defRPr lang="ko-KR" altLang="en-US"/>
            </a:pPr>
            <a:r>
              <a:rPr lang="en-US" altLang="ko-KR" dirty="0" smtClean="0"/>
              <a:t>1. </a:t>
            </a:r>
            <a:r>
              <a:rPr lang="ko-KR" altLang="en-US" dirty="0" smtClean="0"/>
              <a:t>사용자가 </a:t>
            </a:r>
            <a:r>
              <a:rPr lang="en-US" altLang="ko-KR" dirty="0"/>
              <a:t>w</a:t>
            </a:r>
            <a:r>
              <a:rPr lang="en-US" altLang="ko-KR" dirty="0" smtClean="0"/>
              <a:t>eb site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콜라보레이션하고</a:t>
            </a:r>
            <a:r>
              <a:rPr lang="ko-KR" altLang="en-US" dirty="0" smtClean="0"/>
              <a:t> 싶은 </a:t>
            </a:r>
            <a:r>
              <a:rPr lang="en-US" altLang="ko-KR" dirty="0" smtClean="0"/>
              <a:t>video </a:t>
            </a:r>
            <a:r>
              <a:rPr lang="ko-KR" altLang="en-US" dirty="0" err="1" smtClean="0"/>
              <a:t>게시글에</a:t>
            </a:r>
            <a:r>
              <a:rPr lang="ko-KR" altLang="en-US" dirty="0" smtClean="0"/>
              <a:t> </a:t>
            </a:r>
            <a:r>
              <a:rPr lang="ko-KR" altLang="en-US" dirty="0"/>
              <a:t>자신의 </a:t>
            </a:r>
            <a:r>
              <a:rPr lang="en-US" altLang="ko-KR" dirty="0"/>
              <a:t>video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>
              <a:defRPr lang="ko-KR" altLang="en-US"/>
            </a:pPr>
            <a:r>
              <a:rPr lang="en-US" altLang="ko-KR" dirty="0" smtClean="0"/>
              <a:t>2. </a:t>
            </a:r>
            <a:r>
              <a:rPr lang="ko-KR" altLang="en-US" dirty="0" smtClean="0"/>
              <a:t>서버에서 </a:t>
            </a:r>
            <a:r>
              <a:rPr lang="en-US" altLang="ko-KR" dirty="0" smtClean="0"/>
              <a:t>python </a:t>
            </a:r>
            <a:r>
              <a:rPr lang="en-US" altLang="ko-KR" dirty="0" err="1" smtClean="0"/>
              <a:t>moviepy</a:t>
            </a:r>
            <a:r>
              <a:rPr lang="ko-KR" altLang="en-US" dirty="0" smtClean="0"/>
              <a:t> 라이브러리를 이용해 </a:t>
            </a:r>
            <a:r>
              <a:rPr lang="ko-KR" altLang="en-US" dirty="0"/>
              <a:t>2개의 </a:t>
            </a:r>
            <a:r>
              <a:rPr lang="en-US" altLang="ko-KR" dirty="0"/>
              <a:t>video</a:t>
            </a:r>
            <a:r>
              <a:rPr lang="ko-KR" altLang="en-US" dirty="0"/>
              <a:t>를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로 병합한다</a:t>
            </a:r>
            <a:r>
              <a:rPr lang="en-US" altLang="ko-KR" dirty="0" smtClean="0"/>
              <a:t>.</a:t>
            </a:r>
          </a:p>
          <a:p>
            <a:pPr>
              <a:defRPr lang="ko-KR" altLang="en-US"/>
            </a:pPr>
            <a:r>
              <a:rPr lang="en-US" altLang="ko-KR" dirty="0" smtClean="0"/>
              <a:t>3. </a:t>
            </a:r>
            <a:r>
              <a:rPr lang="ko-KR" altLang="en-US" dirty="0" smtClean="0"/>
              <a:t>병합 된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web site</a:t>
            </a:r>
            <a:r>
              <a:rPr lang="ko-KR" altLang="en-US" dirty="0" smtClean="0"/>
              <a:t>에 기존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답글로</a:t>
            </a:r>
            <a:r>
              <a:rPr lang="ko-KR" altLang="en-US" dirty="0" smtClean="0"/>
              <a:t> 게시된다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69" y="3245652"/>
            <a:ext cx="3729126" cy="20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1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38"/>
          <p:cNvSpPr>
            <a:spLocks noEditPoints="1"/>
          </p:cNvSpPr>
          <p:nvPr/>
        </p:nvSpPr>
        <p:spPr bwMode="auto">
          <a:xfrm rot="2232313">
            <a:off x="10456495" y="5924995"/>
            <a:ext cx="1768475" cy="820738"/>
          </a:xfrm>
          <a:custGeom>
            <a:avLst/>
            <a:gdLst>
              <a:gd name="T0" fmla="*/ 79 w 1114"/>
              <a:gd name="T1" fmla="*/ 495 h 517"/>
              <a:gd name="T2" fmla="*/ 209 w 1114"/>
              <a:gd name="T3" fmla="*/ 457 h 517"/>
              <a:gd name="T4" fmla="*/ 298 w 1114"/>
              <a:gd name="T5" fmla="*/ 431 h 517"/>
              <a:gd name="T6" fmla="*/ 346 w 1114"/>
              <a:gd name="T7" fmla="*/ 397 h 517"/>
              <a:gd name="T8" fmla="*/ 501 w 1114"/>
              <a:gd name="T9" fmla="*/ 342 h 517"/>
              <a:gd name="T10" fmla="*/ 501 w 1114"/>
              <a:gd name="T11" fmla="*/ 342 h 517"/>
              <a:gd name="T12" fmla="*/ 568 w 1114"/>
              <a:gd name="T13" fmla="*/ 327 h 517"/>
              <a:gd name="T14" fmla="*/ 636 w 1114"/>
              <a:gd name="T15" fmla="*/ 316 h 517"/>
              <a:gd name="T16" fmla="*/ 62 w 1114"/>
              <a:gd name="T17" fmla="*/ 288 h 517"/>
              <a:gd name="T18" fmla="*/ 102 w 1114"/>
              <a:gd name="T19" fmla="*/ 372 h 517"/>
              <a:gd name="T20" fmla="*/ 649 w 1114"/>
              <a:gd name="T21" fmla="*/ 321 h 517"/>
              <a:gd name="T22" fmla="*/ 144 w 1114"/>
              <a:gd name="T23" fmla="*/ 268 h 517"/>
              <a:gd name="T24" fmla="*/ 116 w 1114"/>
              <a:gd name="T25" fmla="*/ 440 h 517"/>
              <a:gd name="T26" fmla="*/ 174 w 1114"/>
              <a:gd name="T27" fmla="*/ 325 h 517"/>
              <a:gd name="T28" fmla="*/ 735 w 1114"/>
              <a:gd name="T29" fmla="*/ 287 h 517"/>
              <a:gd name="T30" fmla="*/ 782 w 1114"/>
              <a:gd name="T31" fmla="*/ 253 h 517"/>
              <a:gd name="T32" fmla="*/ 205 w 1114"/>
              <a:gd name="T33" fmla="*/ 360 h 517"/>
              <a:gd name="T34" fmla="*/ 267 w 1114"/>
              <a:gd name="T35" fmla="*/ 342 h 517"/>
              <a:gd name="T36" fmla="*/ 247 w 1114"/>
              <a:gd name="T37" fmla="*/ 244 h 517"/>
              <a:gd name="T38" fmla="*/ 289 w 1114"/>
              <a:gd name="T39" fmla="*/ 330 h 517"/>
              <a:gd name="T40" fmla="*/ 314 w 1114"/>
              <a:gd name="T41" fmla="*/ 263 h 517"/>
              <a:gd name="T42" fmla="*/ 874 w 1114"/>
              <a:gd name="T43" fmla="*/ 238 h 517"/>
              <a:gd name="T44" fmla="*/ 391 w 1114"/>
              <a:gd name="T45" fmla="*/ 300 h 517"/>
              <a:gd name="T46" fmla="*/ 459 w 1114"/>
              <a:gd name="T47" fmla="*/ 221 h 517"/>
              <a:gd name="T48" fmla="*/ 374 w 1114"/>
              <a:gd name="T49" fmla="*/ 207 h 517"/>
              <a:gd name="T50" fmla="*/ 965 w 1114"/>
              <a:gd name="T51" fmla="*/ 225 h 517"/>
              <a:gd name="T52" fmla="*/ 421 w 1114"/>
              <a:gd name="T53" fmla="*/ 287 h 517"/>
              <a:gd name="T54" fmla="*/ 456 w 1114"/>
              <a:gd name="T55" fmla="*/ 263 h 517"/>
              <a:gd name="T56" fmla="*/ 492 w 1114"/>
              <a:gd name="T57" fmla="*/ 276 h 517"/>
              <a:gd name="T58" fmla="*/ 540 w 1114"/>
              <a:gd name="T59" fmla="*/ 233 h 517"/>
              <a:gd name="T60" fmla="*/ 611 w 1114"/>
              <a:gd name="T61" fmla="*/ 241 h 517"/>
              <a:gd name="T62" fmla="*/ 557 w 1114"/>
              <a:gd name="T63" fmla="*/ 153 h 517"/>
              <a:gd name="T64" fmla="*/ 1036 w 1114"/>
              <a:gd name="T65" fmla="*/ 200 h 517"/>
              <a:gd name="T66" fmla="*/ 976 w 1114"/>
              <a:gd name="T67" fmla="*/ 223 h 517"/>
              <a:gd name="T68" fmla="*/ 577 w 1114"/>
              <a:gd name="T69" fmla="*/ 157 h 517"/>
              <a:gd name="T70" fmla="*/ 625 w 1114"/>
              <a:gd name="T71" fmla="*/ 229 h 517"/>
              <a:gd name="T72" fmla="*/ 672 w 1114"/>
              <a:gd name="T73" fmla="*/ 206 h 517"/>
              <a:gd name="T74" fmla="*/ 708 w 1114"/>
              <a:gd name="T75" fmla="*/ 106 h 517"/>
              <a:gd name="T76" fmla="*/ 722 w 1114"/>
              <a:gd name="T77" fmla="*/ 254 h 517"/>
              <a:gd name="T78" fmla="*/ 708 w 1114"/>
              <a:gd name="T79" fmla="*/ 106 h 517"/>
              <a:gd name="T80" fmla="*/ 857 w 1114"/>
              <a:gd name="T81" fmla="*/ 209 h 517"/>
              <a:gd name="T82" fmla="*/ 838 w 1114"/>
              <a:gd name="T83" fmla="*/ 154 h 517"/>
              <a:gd name="T84" fmla="*/ 875 w 1114"/>
              <a:gd name="T85" fmla="*/ 122 h 517"/>
              <a:gd name="T86" fmla="*/ 887 w 1114"/>
              <a:gd name="T87" fmla="*/ 43 h 517"/>
              <a:gd name="T88" fmla="*/ 935 w 1114"/>
              <a:gd name="T89" fmla="*/ 154 h 517"/>
              <a:gd name="T90" fmla="*/ 887 w 1114"/>
              <a:gd name="T91" fmla="*/ 43 h 517"/>
              <a:gd name="T92" fmla="*/ 900 w 1114"/>
              <a:gd name="T93" fmla="*/ 39 h 517"/>
              <a:gd name="T94" fmla="*/ 933 w 1114"/>
              <a:gd name="T95" fmla="*/ 37 h 517"/>
              <a:gd name="T96" fmla="*/ 1019 w 1114"/>
              <a:gd name="T97" fmla="*/ 154 h 517"/>
              <a:gd name="T98" fmla="*/ 1031 w 1114"/>
              <a:gd name="T99" fmla="*/ 73 h 517"/>
              <a:gd name="T100" fmla="*/ 1103 w 1114"/>
              <a:gd name="T101" fmla="*/ 157 h 517"/>
              <a:gd name="T102" fmla="*/ 1107 w 1114"/>
              <a:gd name="T103" fmla="*/ 190 h 517"/>
              <a:gd name="T104" fmla="*/ 582 w 1114"/>
              <a:gd name="T105" fmla="*/ 357 h 517"/>
              <a:gd name="T106" fmla="*/ 366 w 1114"/>
              <a:gd name="T107" fmla="*/ 431 h 517"/>
              <a:gd name="T108" fmla="*/ 35 w 1114"/>
              <a:gd name="T109" fmla="*/ 517 h 517"/>
              <a:gd name="T110" fmla="*/ 0 w 1114"/>
              <a:gd name="T111" fmla="*/ 480 h 517"/>
              <a:gd name="T112" fmla="*/ 65 w 1114"/>
              <a:gd name="T113" fmla="*/ 268 h 517"/>
              <a:gd name="T114" fmla="*/ 946 w 1114"/>
              <a:gd name="T115" fmla="*/ 3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4" h="517">
                <a:moveTo>
                  <a:pt x="108" y="460"/>
                </a:moveTo>
                <a:lnTo>
                  <a:pt x="13" y="483"/>
                </a:lnTo>
                <a:lnTo>
                  <a:pt x="17" y="487"/>
                </a:lnTo>
                <a:lnTo>
                  <a:pt x="21" y="491"/>
                </a:lnTo>
                <a:lnTo>
                  <a:pt x="27" y="496"/>
                </a:lnTo>
                <a:lnTo>
                  <a:pt x="34" y="501"/>
                </a:lnTo>
                <a:lnTo>
                  <a:pt x="36" y="503"/>
                </a:lnTo>
                <a:lnTo>
                  <a:pt x="36" y="505"/>
                </a:lnTo>
                <a:lnTo>
                  <a:pt x="36" y="508"/>
                </a:lnTo>
                <a:lnTo>
                  <a:pt x="36" y="511"/>
                </a:lnTo>
                <a:lnTo>
                  <a:pt x="79" y="495"/>
                </a:lnTo>
                <a:lnTo>
                  <a:pt x="125" y="480"/>
                </a:lnTo>
                <a:lnTo>
                  <a:pt x="121" y="475"/>
                </a:lnTo>
                <a:lnTo>
                  <a:pt x="119" y="470"/>
                </a:lnTo>
                <a:lnTo>
                  <a:pt x="114" y="465"/>
                </a:lnTo>
                <a:lnTo>
                  <a:pt x="108" y="460"/>
                </a:lnTo>
                <a:close/>
                <a:moveTo>
                  <a:pt x="201" y="433"/>
                </a:moveTo>
                <a:lnTo>
                  <a:pt x="120" y="456"/>
                </a:lnTo>
                <a:lnTo>
                  <a:pt x="127" y="463"/>
                </a:lnTo>
                <a:lnTo>
                  <a:pt x="133" y="470"/>
                </a:lnTo>
                <a:lnTo>
                  <a:pt x="137" y="477"/>
                </a:lnTo>
                <a:lnTo>
                  <a:pt x="209" y="457"/>
                </a:lnTo>
                <a:lnTo>
                  <a:pt x="206" y="450"/>
                </a:lnTo>
                <a:lnTo>
                  <a:pt x="204" y="442"/>
                </a:lnTo>
                <a:lnTo>
                  <a:pt x="201" y="433"/>
                </a:lnTo>
                <a:lnTo>
                  <a:pt x="201" y="433"/>
                </a:lnTo>
                <a:close/>
                <a:moveTo>
                  <a:pt x="285" y="408"/>
                </a:moveTo>
                <a:lnTo>
                  <a:pt x="209" y="431"/>
                </a:lnTo>
                <a:lnTo>
                  <a:pt x="213" y="439"/>
                </a:lnTo>
                <a:lnTo>
                  <a:pt x="217" y="446"/>
                </a:lnTo>
                <a:lnTo>
                  <a:pt x="219" y="453"/>
                </a:lnTo>
                <a:lnTo>
                  <a:pt x="274" y="439"/>
                </a:lnTo>
                <a:lnTo>
                  <a:pt x="298" y="431"/>
                </a:lnTo>
                <a:lnTo>
                  <a:pt x="294" y="424"/>
                </a:lnTo>
                <a:lnTo>
                  <a:pt x="285" y="408"/>
                </a:lnTo>
                <a:close/>
                <a:moveTo>
                  <a:pt x="344" y="390"/>
                </a:moveTo>
                <a:lnTo>
                  <a:pt x="294" y="406"/>
                </a:lnTo>
                <a:lnTo>
                  <a:pt x="303" y="416"/>
                </a:lnTo>
                <a:lnTo>
                  <a:pt x="307" y="422"/>
                </a:lnTo>
                <a:lnTo>
                  <a:pt x="311" y="427"/>
                </a:lnTo>
                <a:lnTo>
                  <a:pt x="354" y="414"/>
                </a:lnTo>
                <a:lnTo>
                  <a:pt x="353" y="408"/>
                </a:lnTo>
                <a:lnTo>
                  <a:pt x="350" y="403"/>
                </a:lnTo>
                <a:lnTo>
                  <a:pt x="346" y="397"/>
                </a:lnTo>
                <a:lnTo>
                  <a:pt x="344" y="390"/>
                </a:lnTo>
                <a:close/>
                <a:moveTo>
                  <a:pt x="421" y="367"/>
                </a:moveTo>
                <a:lnTo>
                  <a:pt x="353" y="388"/>
                </a:lnTo>
                <a:lnTo>
                  <a:pt x="356" y="393"/>
                </a:lnTo>
                <a:lnTo>
                  <a:pt x="358" y="397"/>
                </a:lnTo>
                <a:lnTo>
                  <a:pt x="362" y="403"/>
                </a:lnTo>
                <a:lnTo>
                  <a:pt x="366" y="411"/>
                </a:lnTo>
                <a:lnTo>
                  <a:pt x="431" y="391"/>
                </a:lnTo>
                <a:lnTo>
                  <a:pt x="425" y="380"/>
                </a:lnTo>
                <a:lnTo>
                  <a:pt x="421" y="367"/>
                </a:lnTo>
                <a:close/>
                <a:moveTo>
                  <a:pt x="501" y="342"/>
                </a:moveTo>
                <a:lnTo>
                  <a:pt x="430" y="364"/>
                </a:lnTo>
                <a:lnTo>
                  <a:pt x="429" y="364"/>
                </a:lnTo>
                <a:lnTo>
                  <a:pt x="433" y="372"/>
                </a:lnTo>
                <a:lnTo>
                  <a:pt x="437" y="380"/>
                </a:lnTo>
                <a:lnTo>
                  <a:pt x="439" y="384"/>
                </a:lnTo>
                <a:lnTo>
                  <a:pt x="442" y="388"/>
                </a:lnTo>
                <a:lnTo>
                  <a:pt x="514" y="367"/>
                </a:lnTo>
                <a:lnTo>
                  <a:pt x="510" y="363"/>
                </a:lnTo>
                <a:lnTo>
                  <a:pt x="509" y="359"/>
                </a:lnTo>
                <a:lnTo>
                  <a:pt x="503" y="351"/>
                </a:lnTo>
                <a:lnTo>
                  <a:pt x="501" y="342"/>
                </a:lnTo>
                <a:close/>
                <a:moveTo>
                  <a:pt x="566" y="322"/>
                </a:moveTo>
                <a:lnTo>
                  <a:pt x="509" y="339"/>
                </a:lnTo>
                <a:lnTo>
                  <a:pt x="513" y="347"/>
                </a:lnTo>
                <a:lnTo>
                  <a:pt x="516" y="353"/>
                </a:lnTo>
                <a:lnTo>
                  <a:pt x="520" y="359"/>
                </a:lnTo>
                <a:lnTo>
                  <a:pt x="524" y="364"/>
                </a:lnTo>
                <a:lnTo>
                  <a:pt x="577" y="348"/>
                </a:lnTo>
                <a:lnTo>
                  <a:pt x="574" y="343"/>
                </a:lnTo>
                <a:lnTo>
                  <a:pt x="571" y="338"/>
                </a:lnTo>
                <a:lnTo>
                  <a:pt x="570" y="333"/>
                </a:lnTo>
                <a:lnTo>
                  <a:pt x="568" y="327"/>
                </a:lnTo>
                <a:lnTo>
                  <a:pt x="566" y="322"/>
                </a:lnTo>
                <a:close/>
                <a:moveTo>
                  <a:pt x="633" y="300"/>
                </a:moveTo>
                <a:lnTo>
                  <a:pt x="571" y="319"/>
                </a:lnTo>
                <a:lnTo>
                  <a:pt x="574" y="323"/>
                </a:lnTo>
                <a:lnTo>
                  <a:pt x="577" y="327"/>
                </a:lnTo>
                <a:lnTo>
                  <a:pt x="579" y="331"/>
                </a:lnTo>
                <a:lnTo>
                  <a:pt x="581" y="335"/>
                </a:lnTo>
                <a:lnTo>
                  <a:pt x="583" y="340"/>
                </a:lnTo>
                <a:lnTo>
                  <a:pt x="586" y="344"/>
                </a:lnTo>
                <a:lnTo>
                  <a:pt x="641" y="329"/>
                </a:lnTo>
                <a:lnTo>
                  <a:pt x="636" y="316"/>
                </a:lnTo>
                <a:lnTo>
                  <a:pt x="633" y="300"/>
                </a:lnTo>
                <a:close/>
                <a:moveTo>
                  <a:pt x="104" y="275"/>
                </a:moveTo>
                <a:lnTo>
                  <a:pt x="103" y="276"/>
                </a:lnTo>
                <a:lnTo>
                  <a:pt x="90" y="279"/>
                </a:lnTo>
                <a:lnTo>
                  <a:pt x="78" y="280"/>
                </a:lnTo>
                <a:lnTo>
                  <a:pt x="65" y="280"/>
                </a:lnTo>
                <a:lnTo>
                  <a:pt x="65" y="280"/>
                </a:lnTo>
                <a:lnTo>
                  <a:pt x="65" y="283"/>
                </a:lnTo>
                <a:lnTo>
                  <a:pt x="64" y="287"/>
                </a:lnTo>
                <a:lnTo>
                  <a:pt x="64" y="288"/>
                </a:lnTo>
                <a:lnTo>
                  <a:pt x="62" y="288"/>
                </a:lnTo>
                <a:lnTo>
                  <a:pt x="62" y="289"/>
                </a:lnTo>
                <a:lnTo>
                  <a:pt x="49" y="351"/>
                </a:lnTo>
                <a:lnTo>
                  <a:pt x="34" y="411"/>
                </a:lnTo>
                <a:lnTo>
                  <a:pt x="15" y="470"/>
                </a:lnTo>
                <a:lnTo>
                  <a:pt x="103" y="444"/>
                </a:lnTo>
                <a:lnTo>
                  <a:pt x="103" y="422"/>
                </a:lnTo>
                <a:lnTo>
                  <a:pt x="106" y="401"/>
                </a:lnTo>
                <a:lnTo>
                  <a:pt x="108" y="378"/>
                </a:lnTo>
                <a:lnTo>
                  <a:pt x="106" y="377"/>
                </a:lnTo>
                <a:lnTo>
                  <a:pt x="103" y="376"/>
                </a:lnTo>
                <a:lnTo>
                  <a:pt x="102" y="372"/>
                </a:lnTo>
                <a:lnTo>
                  <a:pt x="100" y="369"/>
                </a:lnTo>
                <a:lnTo>
                  <a:pt x="99" y="346"/>
                </a:lnTo>
                <a:lnTo>
                  <a:pt x="98" y="322"/>
                </a:lnTo>
                <a:lnTo>
                  <a:pt x="99" y="298"/>
                </a:lnTo>
                <a:lnTo>
                  <a:pt x="104" y="275"/>
                </a:lnTo>
                <a:close/>
                <a:moveTo>
                  <a:pt x="717" y="274"/>
                </a:moveTo>
                <a:lnTo>
                  <a:pt x="641" y="298"/>
                </a:lnTo>
                <a:lnTo>
                  <a:pt x="642" y="305"/>
                </a:lnTo>
                <a:lnTo>
                  <a:pt x="645" y="312"/>
                </a:lnTo>
                <a:lnTo>
                  <a:pt x="646" y="317"/>
                </a:lnTo>
                <a:lnTo>
                  <a:pt x="649" y="321"/>
                </a:lnTo>
                <a:lnTo>
                  <a:pt x="651" y="325"/>
                </a:lnTo>
                <a:lnTo>
                  <a:pt x="732" y="300"/>
                </a:lnTo>
                <a:lnTo>
                  <a:pt x="728" y="296"/>
                </a:lnTo>
                <a:lnTo>
                  <a:pt x="726" y="291"/>
                </a:lnTo>
                <a:lnTo>
                  <a:pt x="723" y="285"/>
                </a:lnTo>
                <a:lnTo>
                  <a:pt x="719" y="279"/>
                </a:lnTo>
                <a:lnTo>
                  <a:pt x="717" y="274"/>
                </a:lnTo>
                <a:close/>
                <a:moveTo>
                  <a:pt x="176" y="258"/>
                </a:moveTo>
                <a:lnTo>
                  <a:pt x="158" y="263"/>
                </a:lnTo>
                <a:lnTo>
                  <a:pt x="142" y="266"/>
                </a:lnTo>
                <a:lnTo>
                  <a:pt x="144" y="268"/>
                </a:lnTo>
                <a:lnTo>
                  <a:pt x="145" y="292"/>
                </a:lnTo>
                <a:lnTo>
                  <a:pt x="145" y="316"/>
                </a:lnTo>
                <a:lnTo>
                  <a:pt x="146" y="367"/>
                </a:lnTo>
                <a:lnTo>
                  <a:pt x="146" y="370"/>
                </a:lnTo>
                <a:lnTo>
                  <a:pt x="144" y="373"/>
                </a:lnTo>
                <a:lnTo>
                  <a:pt x="141" y="376"/>
                </a:lnTo>
                <a:lnTo>
                  <a:pt x="137" y="376"/>
                </a:lnTo>
                <a:lnTo>
                  <a:pt x="125" y="377"/>
                </a:lnTo>
                <a:lnTo>
                  <a:pt x="124" y="398"/>
                </a:lnTo>
                <a:lnTo>
                  <a:pt x="121" y="419"/>
                </a:lnTo>
                <a:lnTo>
                  <a:pt x="116" y="440"/>
                </a:lnTo>
                <a:lnTo>
                  <a:pt x="193" y="418"/>
                </a:lnTo>
                <a:lnTo>
                  <a:pt x="192" y="414"/>
                </a:lnTo>
                <a:lnTo>
                  <a:pt x="192" y="408"/>
                </a:lnTo>
                <a:lnTo>
                  <a:pt x="192" y="405"/>
                </a:lnTo>
                <a:lnTo>
                  <a:pt x="191" y="367"/>
                </a:lnTo>
                <a:lnTo>
                  <a:pt x="188" y="367"/>
                </a:lnTo>
                <a:lnTo>
                  <a:pt x="180" y="363"/>
                </a:lnTo>
                <a:lnTo>
                  <a:pt x="175" y="355"/>
                </a:lnTo>
                <a:lnTo>
                  <a:pt x="174" y="346"/>
                </a:lnTo>
                <a:lnTo>
                  <a:pt x="172" y="335"/>
                </a:lnTo>
                <a:lnTo>
                  <a:pt x="174" y="325"/>
                </a:lnTo>
                <a:lnTo>
                  <a:pt x="174" y="316"/>
                </a:lnTo>
                <a:lnTo>
                  <a:pt x="172" y="302"/>
                </a:lnTo>
                <a:lnTo>
                  <a:pt x="171" y="287"/>
                </a:lnTo>
                <a:lnTo>
                  <a:pt x="172" y="271"/>
                </a:lnTo>
                <a:lnTo>
                  <a:pt x="176" y="258"/>
                </a:lnTo>
                <a:close/>
                <a:moveTo>
                  <a:pt x="782" y="253"/>
                </a:moveTo>
                <a:lnTo>
                  <a:pt x="723" y="271"/>
                </a:lnTo>
                <a:lnTo>
                  <a:pt x="727" y="275"/>
                </a:lnTo>
                <a:lnTo>
                  <a:pt x="730" y="278"/>
                </a:lnTo>
                <a:lnTo>
                  <a:pt x="732" y="283"/>
                </a:lnTo>
                <a:lnTo>
                  <a:pt x="735" y="287"/>
                </a:lnTo>
                <a:lnTo>
                  <a:pt x="738" y="291"/>
                </a:lnTo>
                <a:lnTo>
                  <a:pt x="742" y="293"/>
                </a:lnTo>
                <a:lnTo>
                  <a:pt x="745" y="296"/>
                </a:lnTo>
                <a:lnTo>
                  <a:pt x="747" y="296"/>
                </a:lnTo>
                <a:lnTo>
                  <a:pt x="793" y="281"/>
                </a:lnTo>
                <a:lnTo>
                  <a:pt x="791" y="279"/>
                </a:lnTo>
                <a:lnTo>
                  <a:pt x="790" y="275"/>
                </a:lnTo>
                <a:lnTo>
                  <a:pt x="789" y="272"/>
                </a:lnTo>
                <a:lnTo>
                  <a:pt x="787" y="268"/>
                </a:lnTo>
                <a:lnTo>
                  <a:pt x="785" y="261"/>
                </a:lnTo>
                <a:lnTo>
                  <a:pt x="782" y="253"/>
                </a:lnTo>
                <a:close/>
                <a:moveTo>
                  <a:pt x="233" y="245"/>
                </a:moveTo>
                <a:lnTo>
                  <a:pt x="213" y="249"/>
                </a:lnTo>
                <a:lnTo>
                  <a:pt x="213" y="250"/>
                </a:lnTo>
                <a:lnTo>
                  <a:pt x="214" y="275"/>
                </a:lnTo>
                <a:lnTo>
                  <a:pt x="214" y="300"/>
                </a:lnTo>
                <a:lnTo>
                  <a:pt x="214" y="321"/>
                </a:lnTo>
                <a:lnTo>
                  <a:pt x="214" y="340"/>
                </a:lnTo>
                <a:lnTo>
                  <a:pt x="213" y="346"/>
                </a:lnTo>
                <a:lnTo>
                  <a:pt x="212" y="351"/>
                </a:lnTo>
                <a:lnTo>
                  <a:pt x="209" y="356"/>
                </a:lnTo>
                <a:lnTo>
                  <a:pt x="205" y="360"/>
                </a:lnTo>
                <a:lnTo>
                  <a:pt x="206" y="370"/>
                </a:lnTo>
                <a:lnTo>
                  <a:pt x="205" y="378"/>
                </a:lnTo>
                <a:lnTo>
                  <a:pt x="205" y="390"/>
                </a:lnTo>
                <a:lnTo>
                  <a:pt x="205" y="401"/>
                </a:lnTo>
                <a:lnTo>
                  <a:pt x="206" y="410"/>
                </a:lnTo>
                <a:lnTo>
                  <a:pt x="208" y="411"/>
                </a:lnTo>
                <a:lnTo>
                  <a:pt x="209" y="412"/>
                </a:lnTo>
                <a:lnTo>
                  <a:pt x="243" y="402"/>
                </a:lnTo>
                <a:lnTo>
                  <a:pt x="274" y="393"/>
                </a:lnTo>
                <a:lnTo>
                  <a:pt x="269" y="368"/>
                </a:lnTo>
                <a:lnTo>
                  <a:pt x="267" y="342"/>
                </a:lnTo>
                <a:lnTo>
                  <a:pt x="255" y="336"/>
                </a:lnTo>
                <a:lnTo>
                  <a:pt x="246" y="325"/>
                </a:lnTo>
                <a:lnTo>
                  <a:pt x="239" y="310"/>
                </a:lnTo>
                <a:lnTo>
                  <a:pt x="235" y="293"/>
                </a:lnTo>
                <a:lnTo>
                  <a:pt x="233" y="275"/>
                </a:lnTo>
                <a:lnTo>
                  <a:pt x="233" y="258"/>
                </a:lnTo>
                <a:lnTo>
                  <a:pt x="233" y="245"/>
                </a:lnTo>
                <a:close/>
                <a:moveTo>
                  <a:pt x="251" y="240"/>
                </a:moveTo>
                <a:lnTo>
                  <a:pt x="244" y="241"/>
                </a:lnTo>
                <a:lnTo>
                  <a:pt x="244" y="245"/>
                </a:lnTo>
                <a:lnTo>
                  <a:pt x="247" y="244"/>
                </a:lnTo>
                <a:lnTo>
                  <a:pt x="248" y="242"/>
                </a:lnTo>
                <a:lnTo>
                  <a:pt x="251" y="242"/>
                </a:lnTo>
                <a:lnTo>
                  <a:pt x="251" y="240"/>
                </a:lnTo>
                <a:close/>
                <a:moveTo>
                  <a:pt x="308" y="225"/>
                </a:moveTo>
                <a:lnTo>
                  <a:pt x="271" y="234"/>
                </a:lnTo>
                <a:lnTo>
                  <a:pt x="272" y="236"/>
                </a:lnTo>
                <a:lnTo>
                  <a:pt x="276" y="249"/>
                </a:lnTo>
                <a:lnTo>
                  <a:pt x="278" y="263"/>
                </a:lnTo>
                <a:lnTo>
                  <a:pt x="280" y="279"/>
                </a:lnTo>
                <a:lnTo>
                  <a:pt x="289" y="327"/>
                </a:lnTo>
                <a:lnTo>
                  <a:pt x="289" y="330"/>
                </a:lnTo>
                <a:lnTo>
                  <a:pt x="289" y="333"/>
                </a:lnTo>
                <a:lnTo>
                  <a:pt x="288" y="335"/>
                </a:lnTo>
                <a:lnTo>
                  <a:pt x="285" y="338"/>
                </a:lnTo>
                <a:lnTo>
                  <a:pt x="281" y="339"/>
                </a:lnTo>
                <a:lnTo>
                  <a:pt x="286" y="364"/>
                </a:lnTo>
                <a:lnTo>
                  <a:pt x="289" y="389"/>
                </a:lnTo>
                <a:lnTo>
                  <a:pt x="342" y="373"/>
                </a:lnTo>
                <a:lnTo>
                  <a:pt x="333" y="350"/>
                </a:lnTo>
                <a:lnTo>
                  <a:pt x="328" y="326"/>
                </a:lnTo>
                <a:lnTo>
                  <a:pt x="323" y="302"/>
                </a:lnTo>
                <a:lnTo>
                  <a:pt x="314" y="263"/>
                </a:lnTo>
                <a:lnTo>
                  <a:pt x="308" y="225"/>
                </a:lnTo>
                <a:close/>
                <a:moveTo>
                  <a:pt x="868" y="224"/>
                </a:moveTo>
                <a:lnTo>
                  <a:pt x="848" y="230"/>
                </a:lnTo>
                <a:lnTo>
                  <a:pt x="790" y="250"/>
                </a:lnTo>
                <a:lnTo>
                  <a:pt x="794" y="257"/>
                </a:lnTo>
                <a:lnTo>
                  <a:pt x="798" y="264"/>
                </a:lnTo>
                <a:lnTo>
                  <a:pt x="799" y="268"/>
                </a:lnTo>
                <a:lnTo>
                  <a:pt x="802" y="274"/>
                </a:lnTo>
                <a:lnTo>
                  <a:pt x="802" y="279"/>
                </a:lnTo>
                <a:lnTo>
                  <a:pt x="880" y="253"/>
                </a:lnTo>
                <a:lnTo>
                  <a:pt x="874" y="238"/>
                </a:lnTo>
                <a:lnTo>
                  <a:pt x="868" y="224"/>
                </a:lnTo>
                <a:close/>
                <a:moveTo>
                  <a:pt x="353" y="212"/>
                </a:moveTo>
                <a:lnTo>
                  <a:pt x="316" y="223"/>
                </a:lnTo>
                <a:lnTo>
                  <a:pt x="336" y="298"/>
                </a:lnTo>
                <a:lnTo>
                  <a:pt x="342" y="322"/>
                </a:lnTo>
                <a:lnTo>
                  <a:pt x="349" y="346"/>
                </a:lnTo>
                <a:lnTo>
                  <a:pt x="354" y="369"/>
                </a:lnTo>
                <a:lnTo>
                  <a:pt x="414" y="351"/>
                </a:lnTo>
                <a:lnTo>
                  <a:pt x="407" y="326"/>
                </a:lnTo>
                <a:lnTo>
                  <a:pt x="400" y="301"/>
                </a:lnTo>
                <a:lnTo>
                  <a:pt x="391" y="300"/>
                </a:lnTo>
                <a:lnTo>
                  <a:pt x="382" y="295"/>
                </a:lnTo>
                <a:lnTo>
                  <a:pt x="375" y="287"/>
                </a:lnTo>
                <a:lnTo>
                  <a:pt x="367" y="267"/>
                </a:lnTo>
                <a:lnTo>
                  <a:pt x="361" y="249"/>
                </a:lnTo>
                <a:lnTo>
                  <a:pt x="357" y="237"/>
                </a:lnTo>
                <a:lnTo>
                  <a:pt x="353" y="225"/>
                </a:lnTo>
                <a:lnTo>
                  <a:pt x="353" y="212"/>
                </a:lnTo>
                <a:close/>
                <a:moveTo>
                  <a:pt x="455" y="211"/>
                </a:moveTo>
                <a:lnTo>
                  <a:pt x="454" y="212"/>
                </a:lnTo>
                <a:lnTo>
                  <a:pt x="458" y="219"/>
                </a:lnTo>
                <a:lnTo>
                  <a:pt x="459" y="221"/>
                </a:lnTo>
                <a:lnTo>
                  <a:pt x="455" y="211"/>
                </a:lnTo>
                <a:close/>
                <a:moveTo>
                  <a:pt x="374" y="207"/>
                </a:moveTo>
                <a:lnTo>
                  <a:pt x="362" y="209"/>
                </a:lnTo>
                <a:lnTo>
                  <a:pt x="363" y="212"/>
                </a:lnTo>
                <a:lnTo>
                  <a:pt x="365" y="212"/>
                </a:lnTo>
                <a:lnTo>
                  <a:pt x="366" y="212"/>
                </a:lnTo>
                <a:lnTo>
                  <a:pt x="369" y="211"/>
                </a:lnTo>
                <a:lnTo>
                  <a:pt x="370" y="212"/>
                </a:lnTo>
                <a:lnTo>
                  <a:pt x="371" y="209"/>
                </a:lnTo>
                <a:lnTo>
                  <a:pt x="374" y="208"/>
                </a:lnTo>
                <a:lnTo>
                  <a:pt x="374" y="207"/>
                </a:lnTo>
                <a:close/>
                <a:moveTo>
                  <a:pt x="384" y="204"/>
                </a:moveTo>
                <a:lnTo>
                  <a:pt x="382" y="204"/>
                </a:lnTo>
                <a:lnTo>
                  <a:pt x="384" y="209"/>
                </a:lnTo>
                <a:lnTo>
                  <a:pt x="384" y="204"/>
                </a:lnTo>
                <a:close/>
                <a:moveTo>
                  <a:pt x="952" y="195"/>
                </a:moveTo>
                <a:lnTo>
                  <a:pt x="878" y="220"/>
                </a:lnTo>
                <a:lnTo>
                  <a:pt x="880" y="228"/>
                </a:lnTo>
                <a:lnTo>
                  <a:pt x="883" y="236"/>
                </a:lnTo>
                <a:lnTo>
                  <a:pt x="887" y="242"/>
                </a:lnTo>
                <a:lnTo>
                  <a:pt x="891" y="250"/>
                </a:lnTo>
                <a:lnTo>
                  <a:pt x="965" y="225"/>
                </a:lnTo>
                <a:lnTo>
                  <a:pt x="961" y="219"/>
                </a:lnTo>
                <a:lnTo>
                  <a:pt x="959" y="212"/>
                </a:lnTo>
                <a:lnTo>
                  <a:pt x="956" y="204"/>
                </a:lnTo>
                <a:lnTo>
                  <a:pt x="952" y="195"/>
                </a:lnTo>
                <a:close/>
                <a:moveTo>
                  <a:pt x="430" y="191"/>
                </a:moveTo>
                <a:lnTo>
                  <a:pt x="399" y="200"/>
                </a:lnTo>
                <a:lnTo>
                  <a:pt x="403" y="212"/>
                </a:lnTo>
                <a:lnTo>
                  <a:pt x="405" y="225"/>
                </a:lnTo>
                <a:lnTo>
                  <a:pt x="408" y="238"/>
                </a:lnTo>
                <a:lnTo>
                  <a:pt x="421" y="284"/>
                </a:lnTo>
                <a:lnTo>
                  <a:pt x="421" y="287"/>
                </a:lnTo>
                <a:lnTo>
                  <a:pt x="420" y="291"/>
                </a:lnTo>
                <a:lnTo>
                  <a:pt x="418" y="293"/>
                </a:lnTo>
                <a:lnTo>
                  <a:pt x="414" y="296"/>
                </a:lnTo>
                <a:lnTo>
                  <a:pt x="421" y="322"/>
                </a:lnTo>
                <a:lnTo>
                  <a:pt x="426" y="347"/>
                </a:lnTo>
                <a:lnTo>
                  <a:pt x="496" y="326"/>
                </a:lnTo>
                <a:lnTo>
                  <a:pt x="484" y="304"/>
                </a:lnTo>
                <a:lnTo>
                  <a:pt x="476" y="279"/>
                </a:lnTo>
                <a:lnTo>
                  <a:pt x="468" y="276"/>
                </a:lnTo>
                <a:lnTo>
                  <a:pt x="462" y="270"/>
                </a:lnTo>
                <a:lnTo>
                  <a:pt x="456" y="263"/>
                </a:lnTo>
                <a:lnTo>
                  <a:pt x="452" y="254"/>
                </a:lnTo>
                <a:lnTo>
                  <a:pt x="430" y="191"/>
                </a:lnTo>
                <a:close/>
                <a:moveTo>
                  <a:pt x="509" y="168"/>
                </a:moveTo>
                <a:lnTo>
                  <a:pt x="499" y="172"/>
                </a:lnTo>
                <a:lnTo>
                  <a:pt x="476" y="178"/>
                </a:lnTo>
                <a:lnTo>
                  <a:pt x="484" y="203"/>
                </a:lnTo>
                <a:lnTo>
                  <a:pt x="492" y="229"/>
                </a:lnTo>
                <a:lnTo>
                  <a:pt x="498" y="254"/>
                </a:lnTo>
                <a:lnTo>
                  <a:pt x="498" y="263"/>
                </a:lnTo>
                <a:lnTo>
                  <a:pt x="496" y="270"/>
                </a:lnTo>
                <a:lnTo>
                  <a:pt x="492" y="276"/>
                </a:lnTo>
                <a:lnTo>
                  <a:pt x="501" y="300"/>
                </a:lnTo>
                <a:lnTo>
                  <a:pt x="507" y="322"/>
                </a:lnTo>
                <a:lnTo>
                  <a:pt x="551" y="309"/>
                </a:lnTo>
                <a:lnTo>
                  <a:pt x="549" y="305"/>
                </a:lnTo>
                <a:lnTo>
                  <a:pt x="548" y="301"/>
                </a:lnTo>
                <a:lnTo>
                  <a:pt x="547" y="297"/>
                </a:lnTo>
                <a:lnTo>
                  <a:pt x="534" y="253"/>
                </a:lnTo>
                <a:lnTo>
                  <a:pt x="509" y="168"/>
                </a:lnTo>
                <a:close/>
                <a:moveTo>
                  <a:pt x="557" y="153"/>
                </a:moveTo>
                <a:lnTo>
                  <a:pt x="518" y="165"/>
                </a:lnTo>
                <a:lnTo>
                  <a:pt x="540" y="233"/>
                </a:lnTo>
                <a:lnTo>
                  <a:pt x="553" y="274"/>
                </a:lnTo>
                <a:lnTo>
                  <a:pt x="554" y="281"/>
                </a:lnTo>
                <a:lnTo>
                  <a:pt x="557" y="291"/>
                </a:lnTo>
                <a:lnTo>
                  <a:pt x="560" y="298"/>
                </a:lnTo>
                <a:lnTo>
                  <a:pt x="561" y="298"/>
                </a:lnTo>
                <a:lnTo>
                  <a:pt x="562" y="300"/>
                </a:lnTo>
                <a:lnTo>
                  <a:pt x="564" y="302"/>
                </a:lnTo>
                <a:lnTo>
                  <a:pt x="565" y="305"/>
                </a:lnTo>
                <a:lnTo>
                  <a:pt x="629" y="284"/>
                </a:lnTo>
                <a:lnTo>
                  <a:pt x="628" y="284"/>
                </a:lnTo>
                <a:lnTo>
                  <a:pt x="611" y="241"/>
                </a:lnTo>
                <a:lnTo>
                  <a:pt x="608" y="241"/>
                </a:lnTo>
                <a:lnTo>
                  <a:pt x="604" y="241"/>
                </a:lnTo>
                <a:lnTo>
                  <a:pt x="595" y="237"/>
                </a:lnTo>
                <a:lnTo>
                  <a:pt x="588" y="230"/>
                </a:lnTo>
                <a:lnTo>
                  <a:pt x="585" y="221"/>
                </a:lnTo>
                <a:lnTo>
                  <a:pt x="582" y="212"/>
                </a:lnTo>
                <a:lnTo>
                  <a:pt x="578" y="203"/>
                </a:lnTo>
                <a:lnTo>
                  <a:pt x="570" y="183"/>
                </a:lnTo>
                <a:lnTo>
                  <a:pt x="562" y="165"/>
                </a:lnTo>
                <a:lnTo>
                  <a:pt x="560" y="158"/>
                </a:lnTo>
                <a:lnTo>
                  <a:pt x="557" y="153"/>
                </a:lnTo>
                <a:close/>
                <a:moveTo>
                  <a:pt x="1084" y="149"/>
                </a:moveTo>
                <a:lnTo>
                  <a:pt x="1082" y="151"/>
                </a:lnTo>
                <a:lnTo>
                  <a:pt x="1025" y="170"/>
                </a:lnTo>
                <a:lnTo>
                  <a:pt x="1031" y="178"/>
                </a:lnTo>
                <a:lnTo>
                  <a:pt x="1033" y="182"/>
                </a:lnTo>
                <a:lnTo>
                  <a:pt x="1036" y="186"/>
                </a:lnTo>
                <a:lnTo>
                  <a:pt x="1039" y="190"/>
                </a:lnTo>
                <a:lnTo>
                  <a:pt x="1040" y="195"/>
                </a:lnTo>
                <a:lnTo>
                  <a:pt x="1039" y="198"/>
                </a:lnTo>
                <a:lnTo>
                  <a:pt x="1039" y="199"/>
                </a:lnTo>
                <a:lnTo>
                  <a:pt x="1036" y="200"/>
                </a:lnTo>
                <a:lnTo>
                  <a:pt x="1033" y="200"/>
                </a:lnTo>
                <a:lnTo>
                  <a:pt x="1032" y="199"/>
                </a:lnTo>
                <a:lnTo>
                  <a:pt x="1028" y="195"/>
                </a:lnTo>
                <a:lnTo>
                  <a:pt x="1027" y="191"/>
                </a:lnTo>
                <a:lnTo>
                  <a:pt x="1024" y="187"/>
                </a:lnTo>
                <a:lnTo>
                  <a:pt x="1023" y="182"/>
                </a:lnTo>
                <a:lnTo>
                  <a:pt x="1019" y="173"/>
                </a:lnTo>
                <a:lnTo>
                  <a:pt x="959" y="192"/>
                </a:lnTo>
                <a:lnTo>
                  <a:pt x="968" y="209"/>
                </a:lnTo>
                <a:lnTo>
                  <a:pt x="972" y="216"/>
                </a:lnTo>
                <a:lnTo>
                  <a:pt x="976" y="223"/>
                </a:lnTo>
                <a:lnTo>
                  <a:pt x="1100" y="179"/>
                </a:lnTo>
                <a:lnTo>
                  <a:pt x="1101" y="179"/>
                </a:lnTo>
                <a:lnTo>
                  <a:pt x="1097" y="174"/>
                </a:lnTo>
                <a:lnTo>
                  <a:pt x="1095" y="169"/>
                </a:lnTo>
                <a:lnTo>
                  <a:pt x="1092" y="162"/>
                </a:lnTo>
                <a:lnTo>
                  <a:pt x="1086" y="149"/>
                </a:lnTo>
                <a:lnTo>
                  <a:pt x="1084" y="149"/>
                </a:lnTo>
                <a:close/>
                <a:moveTo>
                  <a:pt x="574" y="148"/>
                </a:moveTo>
                <a:lnTo>
                  <a:pt x="571" y="149"/>
                </a:lnTo>
                <a:lnTo>
                  <a:pt x="574" y="153"/>
                </a:lnTo>
                <a:lnTo>
                  <a:pt x="577" y="157"/>
                </a:lnTo>
                <a:lnTo>
                  <a:pt x="574" y="151"/>
                </a:lnTo>
                <a:lnTo>
                  <a:pt x="574" y="148"/>
                </a:lnTo>
                <a:close/>
                <a:moveTo>
                  <a:pt x="629" y="131"/>
                </a:moveTo>
                <a:lnTo>
                  <a:pt x="590" y="144"/>
                </a:lnTo>
                <a:lnTo>
                  <a:pt x="590" y="144"/>
                </a:lnTo>
                <a:lnTo>
                  <a:pt x="602" y="164"/>
                </a:lnTo>
                <a:lnTo>
                  <a:pt x="611" y="183"/>
                </a:lnTo>
                <a:lnTo>
                  <a:pt x="620" y="200"/>
                </a:lnTo>
                <a:lnTo>
                  <a:pt x="626" y="217"/>
                </a:lnTo>
                <a:lnTo>
                  <a:pt x="626" y="224"/>
                </a:lnTo>
                <a:lnTo>
                  <a:pt x="625" y="229"/>
                </a:lnTo>
                <a:lnTo>
                  <a:pt x="622" y="234"/>
                </a:lnTo>
                <a:lnTo>
                  <a:pt x="642" y="280"/>
                </a:lnTo>
                <a:lnTo>
                  <a:pt x="642" y="280"/>
                </a:lnTo>
                <a:lnTo>
                  <a:pt x="708" y="259"/>
                </a:lnTo>
                <a:lnTo>
                  <a:pt x="709" y="255"/>
                </a:lnTo>
                <a:lnTo>
                  <a:pt x="705" y="246"/>
                </a:lnTo>
                <a:lnTo>
                  <a:pt x="700" y="236"/>
                </a:lnTo>
                <a:lnTo>
                  <a:pt x="693" y="226"/>
                </a:lnTo>
                <a:lnTo>
                  <a:pt x="689" y="219"/>
                </a:lnTo>
                <a:lnTo>
                  <a:pt x="685" y="211"/>
                </a:lnTo>
                <a:lnTo>
                  <a:pt x="672" y="206"/>
                </a:lnTo>
                <a:lnTo>
                  <a:pt x="662" y="195"/>
                </a:lnTo>
                <a:lnTo>
                  <a:pt x="651" y="178"/>
                </a:lnTo>
                <a:lnTo>
                  <a:pt x="642" y="160"/>
                </a:lnTo>
                <a:lnTo>
                  <a:pt x="634" y="145"/>
                </a:lnTo>
                <a:lnTo>
                  <a:pt x="629" y="131"/>
                </a:lnTo>
                <a:close/>
                <a:moveTo>
                  <a:pt x="645" y="126"/>
                </a:moveTo>
                <a:lnTo>
                  <a:pt x="642" y="127"/>
                </a:lnTo>
                <a:lnTo>
                  <a:pt x="646" y="132"/>
                </a:lnTo>
                <a:lnTo>
                  <a:pt x="650" y="137"/>
                </a:lnTo>
                <a:lnTo>
                  <a:pt x="645" y="126"/>
                </a:lnTo>
                <a:close/>
                <a:moveTo>
                  <a:pt x="708" y="106"/>
                </a:moveTo>
                <a:lnTo>
                  <a:pt x="664" y="119"/>
                </a:lnTo>
                <a:lnTo>
                  <a:pt x="685" y="156"/>
                </a:lnTo>
                <a:lnTo>
                  <a:pt x="704" y="192"/>
                </a:lnTo>
                <a:lnTo>
                  <a:pt x="705" y="196"/>
                </a:lnTo>
                <a:lnTo>
                  <a:pt x="704" y="200"/>
                </a:lnTo>
                <a:lnTo>
                  <a:pt x="702" y="204"/>
                </a:lnTo>
                <a:lnTo>
                  <a:pt x="698" y="207"/>
                </a:lnTo>
                <a:lnTo>
                  <a:pt x="706" y="221"/>
                </a:lnTo>
                <a:lnTo>
                  <a:pt x="715" y="237"/>
                </a:lnTo>
                <a:lnTo>
                  <a:pt x="721" y="251"/>
                </a:lnTo>
                <a:lnTo>
                  <a:pt x="722" y="254"/>
                </a:lnTo>
                <a:lnTo>
                  <a:pt x="785" y="233"/>
                </a:lnTo>
                <a:lnTo>
                  <a:pt x="765" y="195"/>
                </a:lnTo>
                <a:lnTo>
                  <a:pt x="756" y="195"/>
                </a:lnTo>
                <a:lnTo>
                  <a:pt x="748" y="190"/>
                </a:lnTo>
                <a:lnTo>
                  <a:pt x="742" y="182"/>
                </a:lnTo>
                <a:lnTo>
                  <a:pt x="738" y="174"/>
                </a:lnTo>
                <a:lnTo>
                  <a:pt x="734" y="166"/>
                </a:lnTo>
                <a:lnTo>
                  <a:pt x="726" y="152"/>
                </a:lnTo>
                <a:lnTo>
                  <a:pt x="718" y="137"/>
                </a:lnTo>
                <a:lnTo>
                  <a:pt x="711" y="120"/>
                </a:lnTo>
                <a:lnTo>
                  <a:pt x="708" y="106"/>
                </a:lnTo>
                <a:close/>
                <a:moveTo>
                  <a:pt x="773" y="84"/>
                </a:moveTo>
                <a:lnTo>
                  <a:pt x="738" y="96"/>
                </a:lnTo>
                <a:lnTo>
                  <a:pt x="751" y="118"/>
                </a:lnTo>
                <a:lnTo>
                  <a:pt x="764" y="140"/>
                </a:lnTo>
                <a:lnTo>
                  <a:pt x="776" y="162"/>
                </a:lnTo>
                <a:lnTo>
                  <a:pt x="777" y="170"/>
                </a:lnTo>
                <a:lnTo>
                  <a:pt x="778" y="179"/>
                </a:lnTo>
                <a:lnTo>
                  <a:pt x="776" y="186"/>
                </a:lnTo>
                <a:lnTo>
                  <a:pt x="798" y="229"/>
                </a:lnTo>
                <a:lnTo>
                  <a:pt x="798" y="229"/>
                </a:lnTo>
                <a:lnTo>
                  <a:pt x="857" y="209"/>
                </a:lnTo>
                <a:lnTo>
                  <a:pt x="850" y="196"/>
                </a:lnTo>
                <a:lnTo>
                  <a:pt x="844" y="185"/>
                </a:lnTo>
                <a:lnTo>
                  <a:pt x="832" y="166"/>
                </a:lnTo>
                <a:lnTo>
                  <a:pt x="817" y="148"/>
                </a:lnTo>
                <a:lnTo>
                  <a:pt x="802" y="127"/>
                </a:lnTo>
                <a:lnTo>
                  <a:pt x="786" y="106"/>
                </a:lnTo>
                <a:lnTo>
                  <a:pt x="773" y="84"/>
                </a:lnTo>
                <a:close/>
                <a:moveTo>
                  <a:pt x="827" y="65"/>
                </a:moveTo>
                <a:lnTo>
                  <a:pt x="779" y="81"/>
                </a:lnTo>
                <a:lnTo>
                  <a:pt x="810" y="119"/>
                </a:lnTo>
                <a:lnTo>
                  <a:pt x="838" y="154"/>
                </a:lnTo>
                <a:lnTo>
                  <a:pt x="848" y="165"/>
                </a:lnTo>
                <a:lnTo>
                  <a:pt x="857" y="178"/>
                </a:lnTo>
                <a:lnTo>
                  <a:pt x="866" y="191"/>
                </a:lnTo>
                <a:lnTo>
                  <a:pt x="870" y="206"/>
                </a:lnTo>
                <a:lnTo>
                  <a:pt x="940" y="181"/>
                </a:lnTo>
                <a:lnTo>
                  <a:pt x="921" y="164"/>
                </a:lnTo>
                <a:lnTo>
                  <a:pt x="902" y="143"/>
                </a:lnTo>
                <a:lnTo>
                  <a:pt x="895" y="141"/>
                </a:lnTo>
                <a:lnTo>
                  <a:pt x="887" y="136"/>
                </a:lnTo>
                <a:lnTo>
                  <a:pt x="880" y="130"/>
                </a:lnTo>
                <a:lnTo>
                  <a:pt x="875" y="122"/>
                </a:lnTo>
                <a:lnTo>
                  <a:pt x="853" y="93"/>
                </a:lnTo>
                <a:lnTo>
                  <a:pt x="850" y="90"/>
                </a:lnTo>
                <a:lnTo>
                  <a:pt x="845" y="84"/>
                </a:lnTo>
                <a:lnTo>
                  <a:pt x="840" y="77"/>
                </a:lnTo>
                <a:lnTo>
                  <a:pt x="834" y="71"/>
                </a:lnTo>
                <a:lnTo>
                  <a:pt x="832" y="67"/>
                </a:lnTo>
                <a:lnTo>
                  <a:pt x="831" y="67"/>
                </a:lnTo>
                <a:lnTo>
                  <a:pt x="829" y="67"/>
                </a:lnTo>
                <a:lnTo>
                  <a:pt x="828" y="65"/>
                </a:lnTo>
                <a:lnTo>
                  <a:pt x="827" y="65"/>
                </a:lnTo>
                <a:close/>
                <a:moveTo>
                  <a:pt x="887" y="43"/>
                </a:moveTo>
                <a:lnTo>
                  <a:pt x="866" y="51"/>
                </a:lnTo>
                <a:lnTo>
                  <a:pt x="870" y="54"/>
                </a:lnTo>
                <a:lnTo>
                  <a:pt x="872" y="58"/>
                </a:lnTo>
                <a:lnTo>
                  <a:pt x="875" y="62"/>
                </a:lnTo>
                <a:lnTo>
                  <a:pt x="878" y="65"/>
                </a:lnTo>
                <a:lnTo>
                  <a:pt x="901" y="97"/>
                </a:lnTo>
                <a:lnTo>
                  <a:pt x="908" y="106"/>
                </a:lnTo>
                <a:lnTo>
                  <a:pt x="914" y="115"/>
                </a:lnTo>
                <a:lnTo>
                  <a:pt x="918" y="124"/>
                </a:lnTo>
                <a:lnTo>
                  <a:pt x="916" y="135"/>
                </a:lnTo>
                <a:lnTo>
                  <a:pt x="935" y="154"/>
                </a:lnTo>
                <a:lnTo>
                  <a:pt x="951" y="177"/>
                </a:lnTo>
                <a:lnTo>
                  <a:pt x="951" y="178"/>
                </a:lnTo>
                <a:lnTo>
                  <a:pt x="1006" y="158"/>
                </a:lnTo>
                <a:lnTo>
                  <a:pt x="985" y="141"/>
                </a:lnTo>
                <a:lnTo>
                  <a:pt x="967" y="120"/>
                </a:lnTo>
                <a:lnTo>
                  <a:pt x="955" y="124"/>
                </a:lnTo>
                <a:lnTo>
                  <a:pt x="944" y="122"/>
                </a:lnTo>
                <a:lnTo>
                  <a:pt x="935" y="115"/>
                </a:lnTo>
                <a:lnTo>
                  <a:pt x="927" y="107"/>
                </a:lnTo>
                <a:lnTo>
                  <a:pt x="906" y="76"/>
                </a:lnTo>
                <a:lnTo>
                  <a:pt x="887" y="43"/>
                </a:lnTo>
                <a:close/>
                <a:moveTo>
                  <a:pt x="900" y="39"/>
                </a:moveTo>
                <a:lnTo>
                  <a:pt x="899" y="39"/>
                </a:lnTo>
                <a:lnTo>
                  <a:pt x="923" y="69"/>
                </a:lnTo>
                <a:lnTo>
                  <a:pt x="927" y="75"/>
                </a:lnTo>
                <a:lnTo>
                  <a:pt x="933" y="82"/>
                </a:lnTo>
                <a:lnTo>
                  <a:pt x="939" y="92"/>
                </a:lnTo>
                <a:lnTo>
                  <a:pt x="946" y="100"/>
                </a:lnTo>
                <a:lnTo>
                  <a:pt x="952" y="103"/>
                </a:lnTo>
                <a:lnTo>
                  <a:pt x="948" y="100"/>
                </a:lnTo>
                <a:lnTo>
                  <a:pt x="923" y="69"/>
                </a:lnTo>
                <a:lnTo>
                  <a:pt x="900" y="39"/>
                </a:lnTo>
                <a:close/>
                <a:moveTo>
                  <a:pt x="916" y="33"/>
                </a:moveTo>
                <a:lnTo>
                  <a:pt x="912" y="35"/>
                </a:lnTo>
                <a:lnTo>
                  <a:pt x="916" y="39"/>
                </a:lnTo>
                <a:lnTo>
                  <a:pt x="914" y="35"/>
                </a:lnTo>
                <a:lnTo>
                  <a:pt x="916" y="33"/>
                </a:lnTo>
                <a:close/>
                <a:moveTo>
                  <a:pt x="955" y="16"/>
                </a:moveTo>
                <a:lnTo>
                  <a:pt x="954" y="18"/>
                </a:lnTo>
                <a:lnTo>
                  <a:pt x="950" y="21"/>
                </a:lnTo>
                <a:lnTo>
                  <a:pt x="925" y="30"/>
                </a:lnTo>
                <a:lnTo>
                  <a:pt x="929" y="33"/>
                </a:lnTo>
                <a:lnTo>
                  <a:pt x="933" y="37"/>
                </a:lnTo>
                <a:lnTo>
                  <a:pt x="937" y="41"/>
                </a:lnTo>
                <a:lnTo>
                  <a:pt x="939" y="45"/>
                </a:lnTo>
                <a:lnTo>
                  <a:pt x="943" y="48"/>
                </a:lnTo>
                <a:lnTo>
                  <a:pt x="965" y="79"/>
                </a:lnTo>
                <a:lnTo>
                  <a:pt x="971" y="86"/>
                </a:lnTo>
                <a:lnTo>
                  <a:pt x="974" y="97"/>
                </a:lnTo>
                <a:lnTo>
                  <a:pt x="976" y="106"/>
                </a:lnTo>
                <a:lnTo>
                  <a:pt x="991" y="120"/>
                </a:lnTo>
                <a:lnTo>
                  <a:pt x="1006" y="136"/>
                </a:lnTo>
                <a:lnTo>
                  <a:pt x="1018" y="152"/>
                </a:lnTo>
                <a:lnTo>
                  <a:pt x="1019" y="154"/>
                </a:lnTo>
                <a:lnTo>
                  <a:pt x="1069" y="137"/>
                </a:lnTo>
                <a:lnTo>
                  <a:pt x="1061" y="128"/>
                </a:lnTo>
                <a:lnTo>
                  <a:pt x="1052" y="120"/>
                </a:lnTo>
                <a:lnTo>
                  <a:pt x="1016" y="84"/>
                </a:lnTo>
                <a:lnTo>
                  <a:pt x="985" y="51"/>
                </a:lnTo>
                <a:lnTo>
                  <a:pt x="955" y="16"/>
                </a:lnTo>
                <a:close/>
                <a:moveTo>
                  <a:pt x="954" y="0"/>
                </a:moveTo>
                <a:lnTo>
                  <a:pt x="956" y="0"/>
                </a:lnTo>
                <a:lnTo>
                  <a:pt x="957" y="1"/>
                </a:lnTo>
                <a:lnTo>
                  <a:pt x="995" y="37"/>
                </a:lnTo>
                <a:lnTo>
                  <a:pt x="1031" y="73"/>
                </a:lnTo>
                <a:lnTo>
                  <a:pt x="1067" y="110"/>
                </a:lnTo>
                <a:lnTo>
                  <a:pt x="1078" y="119"/>
                </a:lnTo>
                <a:lnTo>
                  <a:pt x="1088" y="130"/>
                </a:lnTo>
                <a:lnTo>
                  <a:pt x="1097" y="140"/>
                </a:lnTo>
                <a:lnTo>
                  <a:pt x="1097" y="141"/>
                </a:lnTo>
                <a:lnTo>
                  <a:pt x="1097" y="143"/>
                </a:lnTo>
                <a:lnTo>
                  <a:pt x="1099" y="143"/>
                </a:lnTo>
                <a:lnTo>
                  <a:pt x="1099" y="145"/>
                </a:lnTo>
                <a:lnTo>
                  <a:pt x="1099" y="148"/>
                </a:lnTo>
                <a:lnTo>
                  <a:pt x="1097" y="149"/>
                </a:lnTo>
                <a:lnTo>
                  <a:pt x="1103" y="157"/>
                </a:lnTo>
                <a:lnTo>
                  <a:pt x="1105" y="161"/>
                </a:lnTo>
                <a:lnTo>
                  <a:pt x="1109" y="166"/>
                </a:lnTo>
                <a:lnTo>
                  <a:pt x="1113" y="172"/>
                </a:lnTo>
                <a:lnTo>
                  <a:pt x="1114" y="177"/>
                </a:lnTo>
                <a:lnTo>
                  <a:pt x="1114" y="179"/>
                </a:lnTo>
                <a:lnTo>
                  <a:pt x="1113" y="182"/>
                </a:lnTo>
                <a:lnTo>
                  <a:pt x="1111" y="183"/>
                </a:lnTo>
                <a:lnTo>
                  <a:pt x="1108" y="183"/>
                </a:lnTo>
                <a:lnTo>
                  <a:pt x="1108" y="186"/>
                </a:lnTo>
                <a:lnTo>
                  <a:pt x="1108" y="189"/>
                </a:lnTo>
                <a:lnTo>
                  <a:pt x="1107" y="190"/>
                </a:lnTo>
                <a:lnTo>
                  <a:pt x="1104" y="191"/>
                </a:lnTo>
                <a:lnTo>
                  <a:pt x="988" y="232"/>
                </a:lnTo>
                <a:lnTo>
                  <a:pt x="868" y="270"/>
                </a:lnTo>
                <a:lnTo>
                  <a:pt x="590" y="356"/>
                </a:lnTo>
                <a:lnTo>
                  <a:pt x="590" y="356"/>
                </a:lnTo>
                <a:lnTo>
                  <a:pt x="590" y="359"/>
                </a:lnTo>
                <a:lnTo>
                  <a:pt x="588" y="359"/>
                </a:lnTo>
                <a:lnTo>
                  <a:pt x="587" y="360"/>
                </a:lnTo>
                <a:lnTo>
                  <a:pt x="585" y="360"/>
                </a:lnTo>
                <a:lnTo>
                  <a:pt x="583" y="359"/>
                </a:lnTo>
                <a:lnTo>
                  <a:pt x="582" y="357"/>
                </a:lnTo>
                <a:lnTo>
                  <a:pt x="458" y="397"/>
                </a:lnTo>
                <a:lnTo>
                  <a:pt x="447" y="399"/>
                </a:lnTo>
                <a:lnTo>
                  <a:pt x="445" y="402"/>
                </a:lnTo>
                <a:lnTo>
                  <a:pt x="443" y="402"/>
                </a:lnTo>
                <a:lnTo>
                  <a:pt x="441" y="402"/>
                </a:lnTo>
                <a:lnTo>
                  <a:pt x="371" y="423"/>
                </a:lnTo>
                <a:lnTo>
                  <a:pt x="373" y="424"/>
                </a:lnTo>
                <a:lnTo>
                  <a:pt x="373" y="427"/>
                </a:lnTo>
                <a:lnTo>
                  <a:pt x="371" y="429"/>
                </a:lnTo>
                <a:lnTo>
                  <a:pt x="369" y="431"/>
                </a:lnTo>
                <a:lnTo>
                  <a:pt x="366" y="431"/>
                </a:lnTo>
                <a:lnTo>
                  <a:pt x="365" y="429"/>
                </a:lnTo>
                <a:lnTo>
                  <a:pt x="361" y="425"/>
                </a:lnTo>
                <a:lnTo>
                  <a:pt x="312" y="440"/>
                </a:lnTo>
                <a:lnTo>
                  <a:pt x="311" y="441"/>
                </a:lnTo>
                <a:lnTo>
                  <a:pt x="308" y="441"/>
                </a:lnTo>
                <a:lnTo>
                  <a:pt x="251" y="460"/>
                </a:lnTo>
                <a:lnTo>
                  <a:pt x="140" y="494"/>
                </a:lnTo>
                <a:lnTo>
                  <a:pt x="136" y="494"/>
                </a:lnTo>
                <a:lnTo>
                  <a:pt x="87" y="507"/>
                </a:lnTo>
                <a:lnTo>
                  <a:pt x="38" y="517"/>
                </a:lnTo>
                <a:lnTo>
                  <a:pt x="35" y="517"/>
                </a:lnTo>
                <a:lnTo>
                  <a:pt x="34" y="516"/>
                </a:lnTo>
                <a:lnTo>
                  <a:pt x="34" y="514"/>
                </a:lnTo>
                <a:lnTo>
                  <a:pt x="34" y="513"/>
                </a:lnTo>
                <a:lnTo>
                  <a:pt x="30" y="514"/>
                </a:lnTo>
                <a:lnTo>
                  <a:pt x="27" y="513"/>
                </a:lnTo>
                <a:lnTo>
                  <a:pt x="18" y="505"/>
                </a:lnTo>
                <a:lnTo>
                  <a:pt x="10" y="496"/>
                </a:lnTo>
                <a:lnTo>
                  <a:pt x="5" y="484"/>
                </a:lnTo>
                <a:lnTo>
                  <a:pt x="2" y="484"/>
                </a:lnTo>
                <a:lnTo>
                  <a:pt x="0" y="483"/>
                </a:lnTo>
                <a:lnTo>
                  <a:pt x="0" y="480"/>
                </a:lnTo>
                <a:lnTo>
                  <a:pt x="0" y="478"/>
                </a:lnTo>
                <a:lnTo>
                  <a:pt x="22" y="381"/>
                </a:lnTo>
                <a:lnTo>
                  <a:pt x="47" y="285"/>
                </a:lnTo>
                <a:lnTo>
                  <a:pt x="48" y="281"/>
                </a:lnTo>
                <a:lnTo>
                  <a:pt x="51" y="280"/>
                </a:lnTo>
                <a:lnTo>
                  <a:pt x="53" y="279"/>
                </a:lnTo>
                <a:lnTo>
                  <a:pt x="53" y="275"/>
                </a:lnTo>
                <a:lnTo>
                  <a:pt x="55" y="272"/>
                </a:lnTo>
                <a:lnTo>
                  <a:pt x="57" y="271"/>
                </a:lnTo>
                <a:lnTo>
                  <a:pt x="61" y="270"/>
                </a:lnTo>
                <a:lnTo>
                  <a:pt x="65" y="268"/>
                </a:lnTo>
                <a:lnTo>
                  <a:pt x="68" y="267"/>
                </a:lnTo>
                <a:lnTo>
                  <a:pt x="69" y="266"/>
                </a:lnTo>
                <a:lnTo>
                  <a:pt x="72" y="267"/>
                </a:lnTo>
                <a:lnTo>
                  <a:pt x="85" y="262"/>
                </a:lnTo>
                <a:lnTo>
                  <a:pt x="98" y="259"/>
                </a:lnTo>
                <a:lnTo>
                  <a:pt x="154" y="246"/>
                </a:lnTo>
                <a:lnTo>
                  <a:pt x="268" y="217"/>
                </a:lnTo>
                <a:lnTo>
                  <a:pt x="494" y="154"/>
                </a:lnTo>
                <a:lnTo>
                  <a:pt x="646" y="107"/>
                </a:lnTo>
                <a:lnTo>
                  <a:pt x="797" y="56"/>
                </a:lnTo>
                <a:lnTo>
                  <a:pt x="946" y="3"/>
                </a:lnTo>
                <a:lnTo>
                  <a:pt x="948" y="3"/>
                </a:lnTo>
                <a:lnTo>
                  <a:pt x="950" y="3"/>
                </a:lnTo>
                <a:lnTo>
                  <a:pt x="952" y="1"/>
                </a:lnTo>
                <a:lnTo>
                  <a:pt x="95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965709" y="5143663"/>
            <a:ext cx="538434" cy="538434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26022" y="2561254"/>
            <a:ext cx="1939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300" dirty="0" smtClean="0">
                <a:latin typeface="나눔고딕" pitchFamily="50" charset="-127"/>
                <a:ea typeface="나눔고딕" pitchFamily="50" charset="-127"/>
              </a:rPr>
              <a:t>Q &amp; A</a:t>
            </a:r>
            <a:endParaRPr lang="ko-KR" altLang="en-US" sz="4400" b="1" spc="3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7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128974" y="-182451"/>
            <a:ext cx="3080197" cy="308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8946523" y="-182451"/>
            <a:ext cx="3262648" cy="326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8856371" y="-90152"/>
            <a:ext cx="335280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673920" y="-90152"/>
            <a:ext cx="3535251" cy="353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500056" y="-81565"/>
            <a:ext cx="3709115" cy="370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11901" y="3926731"/>
            <a:ext cx="5874815" cy="17770"/>
          </a:xfrm>
          <a:prstGeom prst="line">
            <a:avLst/>
          </a:prstGeom>
          <a:ln w="825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94997" y="3200382"/>
            <a:ext cx="274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600" dirty="0"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sp>
        <p:nvSpPr>
          <p:cNvPr id="53" name="Freeform 35"/>
          <p:cNvSpPr>
            <a:spLocks noEditPoints="1"/>
          </p:cNvSpPr>
          <p:nvPr/>
        </p:nvSpPr>
        <p:spPr bwMode="auto">
          <a:xfrm rot="1185559">
            <a:off x="9747570" y="456303"/>
            <a:ext cx="544513" cy="441325"/>
          </a:xfrm>
          <a:custGeom>
            <a:avLst/>
            <a:gdLst>
              <a:gd name="T0" fmla="*/ 224 w 343"/>
              <a:gd name="T1" fmla="*/ 22 h 278"/>
              <a:gd name="T2" fmla="*/ 207 w 343"/>
              <a:gd name="T3" fmla="*/ 36 h 278"/>
              <a:gd name="T4" fmla="*/ 303 w 343"/>
              <a:gd name="T5" fmla="*/ 154 h 278"/>
              <a:gd name="T6" fmla="*/ 321 w 343"/>
              <a:gd name="T7" fmla="*/ 140 h 278"/>
              <a:gd name="T8" fmla="*/ 224 w 343"/>
              <a:gd name="T9" fmla="*/ 22 h 278"/>
              <a:gd name="T10" fmla="*/ 229 w 343"/>
              <a:gd name="T11" fmla="*/ 0 h 278"/>
              <a:gd name="T12" fmla="*/ 343 w 343"/>
              <a:gd name="T13" fmla="*/ 138 h 278"/>
              <a:gd name="T14" fmla="*/ 335 w 343"/>
              <a:gd name="T15" fmla="*/ 145 h 278"/>
              <a:gd name="T16" fmla="*/ 329 w 343"/>
              <a:gd name="T17" fmla="*/ 150 h 278"/>
              <a:gd name="T18" fmla="*/ 313 w 343"/>
              <a:gd name="T19" fmla="*/ 163 h 278"/>
              <a:gd name="T20" fmla="*/ 297 w 343"/>
              <a:gd name="T21" fmla="*/ 175 h 278"/>
              <a:gd name="T22" fmla="*/ 186 w 343"/>
              <a:gd name="T23" fmla="*/ 267 h 278"/>
              <a:gd name="T24" fmla="*/ 185 w 343"/>
              <a:gd name="T25" fmla="*/ 268 h 278"/>
              <a:gd name="T26" fmla="*/ 184 w 343"/>
              <a:gd name="T27" fmla="*/ 268 h 278"/>
              <a:gd name="T28" fmla="*/ 170 w 343"/>
              <a:gd name="T29" fmla="*/ 275 h 278"/>
              <a:gd name="T30" fmla="*/ 156 w 343"/>
              <a:gd name="T31" fmla="*/ 278 h 278"/>
              <a:gd name="T32" fmla="*/ 139 w 343"/>
              <a:gd name="T33" fmla="*/ 276 h 278"/>
              <a:gd name="T34" fmla="*/ 122 w 343"/>
              <a:gd name="T35" fmla="*/ 268 h 278"/>
              <a:gd name="T36" fmla="*/ 110 w 343"/>
              <a:gd name="T37" fmla="*/ 256 h 278"/>
              <a:gd name="T38" fmla="*/ 105 w 343"/>
              <a:gd name="T39" fmla="*/ 241 h 278"/>
              <a:gd name="T40" fmla="*/ 106 w 343"/>
              <a:gd name="T41" fmla="*/ 225 h 278"/>
              <a:gd name="T42" fmla="*/ 112 w 343"/>
              <a:gd name="T43" fmla="*/ 213 h 278"/>
              <a:gd name="T44" fmla="*/ 121 w 343"/>
              <a:gd name="T45" fmla="*/ 204 h 278"/>
              <a:gd name="T46" fmla="*/ 132 w 343"/>
              <a:gd name="T47" fmla="*/ 199 h 278"/>
              <a:gd name="T48" fmla="*/ 147 w 343"/>
              <a:gd name="T49" fmla="*/ 197 h 278"/>
              <a:gd name="T50" fmla="*/ 161 w 343"/>
              <a:gd name="T51" fmla="*/ 199 h 278"/>
              <a:gd name="T52" fmla="*/ 176 w 343"/>
              <a:gd name="T53" fmla="*/ 205 h 278"/>
              <a:gd name="T54" fmla="*/ 186 w 343"/>
              <a:gd name="T55" fmla="*/ 214 h 278"/>
              <a:gd name="T56" fmla="*/ 194 w 343"/>
              <a:gd name="T57" fmla="*/ 226 h 278"/>
              <a:gd name="T58" fmla="*/ 197 w 343"/>
              <a:gd name="T59" fmla="*/ 241 h 278"/>
              <a:gd name="T60" fmla="*/ 288 w 343"/>
              <a:gd name="T61" fmla="*/ 166 h 278"/>
              <a:gd name="T62" fmla="*/ 193 w 343"/>
              <a:gd name="T63" fmla="*/ 48 h 278"/>
              <a:gd name="T64" fmla="*/ 81 w 343"/>
              <a:gd name="T65" fmla="*/ 138 h 278"/>
              <a:gd name="T66" fmla="*/ 80 w 343"/>
              <a:gd name="T67" fmla="*/ 138 h 278"/>
              <a:gd name="T68" fmla="*/ 79 w 343"/>
              <a:gd name="T69" fmla="*/ 140 h 278"/>
              <a:gd name="T70" fmla="*/ 66 w 343"/>
              <a:gd name="T71" fmla="*/ 146 h 278"/>
              <a:gd name="T72" fmla="*/ 51 w 343"/>
              <a:gd name="T73" fmla="*/ 149 h 278"/>
              <a:gd name="T74" fmla="*/ 34 w 343"/>
              <a:gd name="T75" fmla="*/ 148 h 278"/>
              <a:gd name="T76" fmla="*/ 17 w 343"/>
              <a:gd name="T77" fmla="*/ 140 h 278"/>
              <a:gd name="T78" fmla="*/ 6 w 343"/>
              <a:gd name="T79" fmla="*/ 127 h 278"/>
              <a:gd name="T80" fmla="*/ 0 w 343"/>
              <a:gd name="T81" fmla="*/ 112 h 278"/>
              <a:gd name="T82" fmla="*/ 0 w 343"/>
              <a:gd name="T83" fmla="*/ 97 h 278"/>
              <a:gd name="T84" fmla="*/ 7 w 343"/>
              <a:gd name="T85" fmla="*/ 85 h 278"/>
              <a:gd name="T86" fmla="*/ 16 w 343"/>
              <a:gd name="T87" fmla="*/ 76 h 278"/>
              <a:gd name="T88" fmla="*/ 28 w 343"/>
              <a:gd name="T89" fmla="*/ 70 h 278"/>
              <a:gd name="T90" fmla="*/ 42 w 343"/>
              <a:gd name="T91" fmla="*/ 68 h 278"/>
              <a:gd name="T92" fmla="*/ 57 w 343"/>
              <a:gd name="T93" fmla="*/ 70 h 278"/>
              <a:gd name="T94" fmla="*/ 71 w 343"/>
              <a:gd name="T95" fmla="*/ 77 h 278"/>
              <a:gd name="T96" fmla="*/ 81 w 343"/>
              <a:gd name="T97" fmla="*/ 86 h 278"/>
              <a:gd name="T98" fmla="*/ 89 w 343"/>
              <a:gd name="T99" fmla="*/ 98 h 278"/>
              <a:gd name="T100" fmla="*/ 92 w 343"/>
              <a:gd name="T101" fmla="*/ 112 h 278"/>
              <a:gd name="T102" fmla="*/ 185 w 343"/>
              <a:gd name="T103" fmla="*/ 36 h 278"/>
              <a:gd name="T104" fmla="*/ 199 w 343"/>
              <a:gd name="T105" fmla="*/ 25 h 278"/>
              <a:gd name="T106" fmla="*/ 215 w 343"/>
              <a:gd name="T107" fmla="*/ 11 h 278"/>
              <a:gd name="T108" fmla="*/ 222 w 343"/>
              <a:gd name="T109" fmla="*/ 6 h 278"/>
              <a:gd name="T110" fmla="*/ 229 w 343"/>
              <a:gd name="T11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" h="278">
                <a:moveTo>
                  <a:pt x="224" y="22"/>
                </a:moveTo>
                <a:lnTo>
                  <a:pt x="207" y="36"/>
                </a:lnTo>
                <a:lnTo>
                  <a:pt x="303" y="154"/>
                </a:lnTo>
                <a:lnTo>
                  <a:pt x="321" y="140"/>
                </a:lnTo>
                <a:lnTo>
                  <a:pt x="224" y="22"/>
                </a:lnTo>
                <a:close/>
                <a:moveTo>
                  <a:pt x="229" y="0"/>
                </a:moveTo>
                <a:lnTo>
                  <a:pt x="343" y="138"/>
                </a:lnTo>
                <a:lnTo>
                  <a:pt x="335" y="145"/>
                </a:lnTo>
                <a:lnTo>
                  <a:pt x="329" y="150"/>
                </a:lnTo>
                <a:lnTo>
                  <a:pt x="313" y="163"/>
                </a:lnTo>
                <a:lnTo>
                  <a:pt x="297" y="175"/>
                </a:lnTo>
                <a:lnTo>
                  <a:pt x="186" y="267"/>
                </a:lnTo>
                <a:lnTo>
                  <a:pt x="185" y="268"/>
                </a:lnTo>
                <a:lnTo>
                  <a:pt x="184" y="268"/>
                </a:lnTo>
                <a:lnTo>
                  <a:pt x="170" y="275"/>
                </a:lnTo>
                <a:lnTo>
                  <a:pt x="156" y="278"/>
                </a:lnTo>
                <a:lnTo>
                  <a:pt x="139" y="276"/>
                </a:lnTo>
                <a:lnTo>
                  <a:pt x="122" y="268"/>
                </a:lnTo>
                <a:lnTo>
                  <a:pt x="110" y="256"/>
                </a:lnTo>
                <a:lnTo>
                  <a:pt x="105" y="241"/>
                </a:lnTo>
                <a:lnTo>
                  <a:pt x="106" y="225"/>
                </a:lnTo>
                <a:lnTo>
                  <a:pt x="112" y="213"/>
                </a:lnTo>
                <a:lnTo>
                  <a:pt x="121" y="204"/>
                </a:lnTo>
                <a:lnTo>
                  <a:pt x="132" y="199"/>
                </a:lnTo>
                <a:lnTo>
                  <a:pt x="147" y="197"/>
                </a:lnTo>
                <a:lnTo>
                  <a:pt x="161" y="199"/>
                </a:lnTo>
                <a:lnTo>
                  <a:pt x="176" y="205"/>
                </a:lnTo>
                <a:lnTo>
                  <a:pt x="186" y="214"/>
                </a:lnTo>
                <a:lnTo>
                  <a:pt x="194" y="226"/>
                </a:lnTo>
                <a:lnTo>
                  <a:pt x="197" y="241"/>
                </a:lnTo>
                <a:lnTo>
                  <a:pt x="288" y="166"/>
                </a:lnTo>
                <a:lnTo>
                  <a:pt x="193" y="48"/>
                </a:lnTo>
                <a:lnTo>
                  <a:pt x="81" y="138"/>
                </a:lnTo>
                <a:lnTo>
                  <a:pt x="80" y="138"/>
                </a:lnTo>
                <a:lnTo>
                  <a:pt x="79" y="140"/>
                </a:lnTo>
                <a:lnTo>
                  <a:pt x="66" y="146"/>
                </a:lnTo>
                <a:lnTo>
                  <a:pt x="51" y="149"/>
                </a:lnTo>
                <a:lnTo>
                  <a:pt x="34" y="148"/>
                </a:lnTo>
                <a:lnTo>
                  <a:pt x="17" y="140"/>
                </a:lnTo>
                <a:lnTo>
                  <a:pt x="6" y="127"/>
                </a:lnTo>
                <a:lnTo>
                  <a:pt x="0" y="112"/>
                </a:lnTo>
                <a:lnTo>
                  <a:pt x="0" y="97"/>
                </a:lnTo>
                <a:lnTo>
                  <a:pt x="7" y="85"/>
                </a:lnTo>
                <a:lnTo>
                  <a:pt x="16" y="76"/>
                </a:lnTo>
                <a:lnTo>
                  <a:pt x="28" y="70"/>
                </a:lnTo>
                <a:lnTo>
                  <a:pt x="42" y="68"/>
                </a:lnTo>
                <a:lnTo>
                  <a:pt x="57" y="70"/>
                </a:lnTo>
                <a:lnTo>
                  <a:pt x="71" y="77"/>
                </a:lnTo>
                <a:lnTo>
                  <a:pt x="81" y="86"/>
                </a:lnTo>
                <a:lnTo>
                  <a:pt x="89" y="98"/>
                </a:lnTo>
                <a:lnTo>
                  <a:pt x="92" y="112"/>
                </a:lnTo>
                <a:lnTo>
                  <a:pt x="185" y="36"/>
                </a:lnTo>
                <a:lnTo>
                  <a:pt x="199" y="25"/>
                </a:lnTo>
                <a:lnTo>
                  <a:pt x="215" y="11"/>
                </a:lnTo>
                <a:lnTo>
                  <a:pt x="222" y="6"/>
                </a:lnTo>
                <a:lnTo>
                  <a:pt x="229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54"/>
          <p:cNvSpPr>
            <a:spLocks noEditPoints="1"/>
          </p:cNvSpPr>
          <p:nvPr/>
        </p:nvSpPr>
        <p:spPr bwMode="auto">
          <a:xfrm rot="19322389">
            <a:off x="8836568" y="37082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47"/>
          <p:cNvSpPr>
            <a:spLocks/>
          </p:cNvSpPr>
          <p:nvPr/>
        </p:nvSpPr>
        <p:spPr bwMode="auto">
          <a:xfrm rot="3259799">
            <a:off x="9799395" y="1068977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Freeform 46"/>
          <p:cNvSpPr>
            <a:spLocks noEditPoints="1"/>
          </p:cNvSpPr>
          <p:nvPr/>
        </p:nvSpPr>
        <p:spPr bwMode="auto">
          <a:xfrm rot="14031825">
            <a:off x="10584311" y="745837"/>
            <a:ext cx="162647" cy="258714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Freeform 497"/>
          <p:cNvSpPr>
            <a:spLocks/>
          </p:cNvSpPr>
          <p:nvPr/>
        </p:nvSpPr>
        <p:spPr bwMode="auto">
          <a:xfrm>
            <a:off x="10274048" y="1661966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Freeform 37"/>
          <p:cNvSpPr>
            <a:spLocks noEditPoints="1"/>
          </p:cNvSpPr>
          <p:nvPr/>
        </p:nvSpPr>
        <p:spPr bwMode="auto">
          <a:xfrm rot="4950700">
            <a:off x="10879557" y="2280636"/>
            <a:ext cx="430213" cy="538163"/>
          </a:xfrm>
          <a:custGeom>
            <a:avLst/>
            <a:gdLst>
              <a:gd name="T0" fmla="*/ 147 w 271"/>
              <a:gd name="T1" fmla="*/ 22 h 339"/>
              <a:gd name="T2" fmla="*/ 21 w 271"/>
              <a:gd name="T3" fmla="*/ 109 h 339"/>
              <a:gd name="T4" fmla="*/ 34 w 271"/>
              <a:gd name="T5" fmla="*/ 127 h 339"/>
              <a:gd name="T6" fmla="*/ 160 w 271"/>
              <a:gd name="T7" fmla="*/ 42 h 339"/>
              <a:gd name="T8" fmla="*/ 147 w 271"/>
              <a:gd name="T9" fmla="*/ 22 h 339"/>
              <a:gd name="T10" fmla="*/ 148 w 271"/>
              <a:gd name="T11" fmla="*/ 0 h 339"/>
              <a:gd name="T12" fmla="*/ 155 w 271"/>
              <a:gd name="T13" fmla="*/ 8 h 339"/>
              <a:gd name="T14" fmla="*/ 159 w 271"/>
              <a:gd name="T15" fmla="*/ 16 h 339"/>
              <a:gd name="T16" fmla="*/ 170 w 271"/>
              <a:gd name="T17" fmla="*/ 33 h 339"/>
              <a:gd name="T18" fmla="*/ 181 w 271"/>
              <a:gd name="T19" fmla="*/ 48 h 339"/>
              <a:gd name="T20" fmla="*/ 262 w 271"/>
              <a:gd name="T21" fmla="*/ 167 h 339"/>
              <a:gd name="T22" fmla="*/ 263 w 271"/>
              <a:gd name="T23" fmla="*/ 169 h 339"/>
              <a:gd name="T24" fmla="*/ 263 w 271"/>
              <a:gd name="T25" fmla="*/ 170 h 339"/>
              <a:gd name="T26" fmla="*/ 270 w 271"/>
              <a:gd name="T27" fmla="*/ 183 h 339"/>
              <a:gd name="T28" fmla="*/ 271 w 271"/>
              <a:gd name="T29" fmla="*/ 199 h 339"/>
              <a:gd name="T30" fmla="*/ 267 w 271"/>
              <a:gd name="T31" fmla="*/ 215 h 339"/>
              <a:gd name="T32" fmla="*/ 258 w 271"/>
              <a:gd name="T33" fmla="*/ 230 h 339"/>
              <a:gd name="T34" fmla="*/ 245 w 271"/>
              <a:gd name="T35" fmla="*/ 241 h 339"/>
              <a:gd name="T36" fmla="*/ 229 w 271"/>
              <a:gd name="T37" fmla="*/ 246 h 339"/>
              <a:gd name="T38" fmla="*/ 214 w 271"/>
              <a:gd name="T39" fmla="*/ 243 h 339"/>
              <a:gd name="T40" fmla="*/ 202 w 271"/>
              <a:gd name="T41" fmla="*/ 237 h 339"/>
              <a:gd name="T42" fmla="*/ 194 w 271"/>
              <a:gd name="T43" fmla="*/ 226 h 339"/>
              <a:gd name="T44" fmla="*/ 190 w 271"/>
              <a:gd name="T45" fmla="*/ 215 h 339"/>
              <a:gd name="T46" fmla="*/ 189 w 271"/>
              <a:gd name="T47" fmla="*/ 200 h 339"/>
              <a:gd name="T48" fmla="*/ 193 w 271"/>
              <a:gd name="T49" fmla="*/ 186 h 339"/>
              <a:gd name="T50" fmla="*/ 200 w 271"/>
              <a:gd name="T51" fmla="*/ 173 h 339"/>
              <a:gd name="T52" fmla="*/ 211 w 271"/>
              <a:gd name="T53" fmla="*/ 162 h 339"/>
              <a:gd name="T54" fmla="*/ 223 w 271"/>
              <a:gd name="T55" fmla="*/ 156 h 339"/>
              <a:gd name="T56" fmla="*/ 237 w 271"/>
              <a:gd name="T57" fmla="*/ 154 h 339"/>
              <a:gd name="T58" fmla="*/ 170 w 271"/>
              <a:gd name="T59" fmla="*/ 56 h 339"/>
              <a:gd name="T60" fmla="*/ 45 w 271"/>
              <a:gd name="T61" fmla="*/ 143 h 339"/>
              <a:gd name="T62" fmla="*/ 126 w 271"/>
              <a:gd name="T63" fmla="*/ 260 h 339"/>
              <a:gd name="T64" fmla="*/ 126 w 271"/>
              <a:gd name="T65" fmla="*/ 262 h 339"/>
              <a:gd name="T66" fmla="*/ 126 w 271"/>
              <a:gd name="T67" fmla="*/ 263 h 339"/>
              <a:gd name="T68" fmla="*/ 132 w 271"/>
              <a:gd name="T69" fmla="*/ 276 h 339"/>
              <a:gd name="T70" fmla="*/ 134 w 271"/>
              <a:gd name="T71" fmla="*/ 292 h 339"/>
              <a:gd name="T72" fmla="*/ 130 w 271"/>
              <a:gd name="T73" fmla="*/ 308 h 339"/>
              <a:gd name="T74" fmla="*/ 121 w 271"/>
              <a:gd name="T75" fmla="*/ 325 h 339"/>
              <a:gd name="T76" fmla="*/ 108 w 271"/>
              <a:gd name="T77" fmla="*/ 335 h 339"/>
              <a:gd name="T78" fmla="*/ 92 w 271"/>
              <a:gd name="T79" fmla="*/ 339 h 339"/>
              <a:gd name="T80" fmla="*/ 76 w 271"/>
              <a:gd name="T81" fmla="*/ 338 h 339"/>
              <a:gd name="T82" fmla="*/ 66 w 271"/>
              <a:gd name="T83" fmla="*/ 330 h 339"/>
              <a:gd name="T84" fmla="*/ 58 w 271"/>
              <a:gd name="T85" fmla="*/ 321 h 339"/>
              <a:gd name="T86" fmla="*/ 53 w 271"/>
              <a:gd name="T87" fmla="*/ 308 h 339"/>
              <a:gd name="T88" fmla="*/ 53 w 271"/>
              <a:gd name="T89" fmla="*/ 293 h 339"/>
              <a:gd name="T90" fmla="*/ 55 w 271"/>
              <a:gd name="T91" fmla="*/ 279 h 339"/>
              <a:gd name="T92" fmla="*/ 63 w 271"/>
              <a:gd name="T93" fmla="*/ 266 h 339"/>
              <a:gd name="T94" fmla="*/ 74 w 271"/>
              <a:gd name="T95" fmla="*/ 255 h 339"/>
              <a:gd name="T96" fmla="*/ 85 w 271"/>
              <a:gd name="T97" fmla="*/ 250 h 339"/>
              <a:gd name="T98" fmla="*/ 100 w 271"/>
              <a:gd name="T99" fmla="*/ 247 h 339"/>
              <a:gd name="T100" fmla="*/ 33 w 271"/>
              <a:gd name="T101" fmla="*/ 149 h 339"/>
              <a:gd name="T102" fmla="*/ 22 w 271"/>
              <a:gd name="T103" fmla="*/ 133 h 339"/>
              <a:gd name="T104" fmla="*/ 11 w 271"/>
              <a:gd name="T105" fmla="*/ 116 h 339"/>
              <a:gd name="T106" fmla="*/ 5 w 271"/>
              <a:gd name="T107" fmla="*/ 110 h 339"/>
              <a:gd name="T108" fmla="*/ 0 w 271"/>
              <a:gd name="T109" fmla="*/ 101 h 339"/>
              <a:gd name="T110" fmla="*/ 148 w 271"/>
              <a:gd name="T111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1" h="339">
                <a:moveTo>
                  <a:pt x="147" y="22"/>
                </a:moveTo>
                <a:lnTo>
                  <a:pt x="21" y="109"/>
                </a:lnTo>
                <a:lnTo>
                  <a:pt x="34" y="127"/>
                </a:lnTo>
                <a:lnTo>
                  <a:pt x="160" y="42"/>
                </a:lnTo>
                <a:lnTo>
                  <a:pt x="147" y="22"/>
                </a:lnTo>
                <a:close/>
                <a:moveTo>
                  <a:pt x="148" y="0"/>
                </a:moveTo>
                <a:lnTo>
                  <a:pt x="155" y="8"/>
                </a:lnTo>
                <a:lnTo>
                  <a:pt x="159" y="16"/>
                </a:lnTo>
                <a:lnTo>
                  <a:pt x="170" y="33"/>
                </a:lnTo>
                <a:lnTo>
                  <a:pt x="181" y="48"/>
                </a:lnTo>
                <a:lnTo>
                  <a:pt x="262" y="167"/>
                </a:lnTo>
                <a:lnTo>
                  <a:pt x="263" y="169"/>
                </a:lnTo>
                <a:lnTo>
                  <a:pt x="263" y="170"/>
                </a:lnTo>
                <a:lnTo>
                  <a:pt x="270" y="183"/>
                </a:lnTo>
                <a:lnTo>
                  <a:pt x="271" y="199"/>
                </a:lnTo>
                <a:lnTo>
                  <a:pt x="267" y="215"/>
                </a:lnTo>
                <a:lnTo>
                  <a:pt x="258" y="230"/>
                </a:lnTo>
                <a:lnTo>
                  <a:pt x="245" y="241"/>
                </a:lnTo>
                <a:lnTo>
                  <a:pt x="229" y="246"/>
                </a:lnTo>
                <a:lnTo>
                  <a:pt x="214" y="243"/>
                </a:lnTo>
                <a:lnTo>
                  <a:pt x="202" y="237"/>
                </a:lnTo>
                <a:lnTo>
                  <a:pt x="194" y="226"/>
                </a:lnTo>
                <a:lnTo>
                  <a:pt x="190" y="215"/>
                </a:lnTo>
                <a:lnTo>
                  <a:pt x="189" y="200"/>
                </a:lnTo>
                <a:lnTo>
                  <a:pt x="193" y="186"/>
                </a:lnTo>
                <a:lnTo>
                  <a:pt x="200" y="173"/>
                </a:lnTo>
                <a:lnTo>
                  <a:pt x="211" y="162"/>
                </a:lnTo>
                <a:lnTo>
                  <a:pt x="223" y="156"/>
                </a:lnTo>
                <a:lnTo>
                  <a:pt x="237" y="154"/>
                </a:lnTo>
                <a:lnTo>
                  <a:pt x="170" y="56"/>
                </a:lnTo>
                <a:lnTo>
                  <a:pt x="45" y="143"/>
                </a:lnTo>
                <a:lnTo>
                  <a:pt x="126" y="260"/>
                </a:lnTo>
                <a:lnTo>
                  <a:pt x="126" y="262"/>
                </a:lnTo>
                <a:lnTo>
                  <a:pt x="126" y="263"/>
                </a:lnTo>
                <a:lnTo>
                  <a:pt x="132" y="276"/>
                </a:lnTo>
                <a:lnTo>
                  <a:pt x="134" y="292"/>
                </a:lnTo>
                <a:lnTo>
                  <a:pt x="130" y="308"/>
                </a:lnTo>
                <a:lnTo>
                  <a:pt x="121" y="325"/>
                </a:lnTo>
                <a:lnTo>
                  <a:pt x="108" y="335"/>
                </a:lnTo>
                <a:lnTo>
                  <a:pt x="92" y="339"/>
                </a:lnTo>
                <a:lnTo>
                  <a:pt x="76" y="338"/>
                </a:lnTo>
                <a:lnTo>
                  <a:pt x="66" y="330"/>
                </a:lnTo>
                <a:lnTo>
                  <a:pt x="58" y="321"/>
                </a:lnTo>
                <a:lnTo>
                  <a:pt x="53" y="308"/>
                </a:lnTo>
                <a:lnTo>
                  <a:pt x="53" y="293"/>
                </a:lnTo>
                <a:lnTo>
                  <a:pt x="55" y="279"/>
                </a:lnTo>
                <a:lnTo>
                  <a:pt x="63" y="266"/>
                </a:lnTo>
                <a:lnTo>
                  <a:pt x="74" y="255"/>
                </a:lnTo>
                <a:lnTo>
                  <a:pt x="85" y="250"/>
                </a:lnTo>
                <a:lnTo>
                  <a:pt x="100" y="247"/>
                </a:lnTo>
                <a:lnTo>
                  <a:pt x="33" y="149"/>
                </a:lnTo>
                <a:lnTo>
                  <a:pt x="22" y="133"/>
                </a:lnTo>
                <a:lnTo>
                  <a:pt x="11" y="116"/>
                </a:lnTo>
                <a:lnTo>
                  <a:pt x="5" y="110"/>
                </a:lnTo>
                <a:lnTo>
                  <a:pt x="0" y="101"/>
                </a:lnTo>
                <a:lnTo>
                  <a:pt x="148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150"/>
          <p:cNvSpPr>
            <a:spLocks noEditPoints="1"/>
          </p:cNvSpPr>
          <p:nvPr/>
        </p:nvSpPr>
        <p:spPr bwMode="auto">
          <a:xfrm rot="21230936">
            <a:off x="10812189" y="1536996"/>
            <a:ext cx="782638" cy="63500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46"/>
          <p:cNvSpPr>
            <a:spLocks noEditPoints="1"/>
          </p:cNvSpPr>
          <p:nvPr/>
        </p:nvSpPr>
        <p:spPr bwMode="auto">
          <a:xfrm rot="14031825">
            <a:off x="11530531" y="2491128"/>
            <a:ext cx="407722" cy="556425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Freeform 497"/>
          <p:cNvSpPr>
            <a:spLocks/>
          </p:cNvSpPr>
          <p:nvPr/>
        </p:nvSpPr>
        <p:spPr bwMode="auto">
          <a:xfrm rot="1694646">
            <a:off x="11891946" y="3039650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-351267" y="4706995"/>
            <a:ext cx="2545815" cy="254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-533718" y="4706995"/>
            <a:ext cx="2637855" cy="263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-623870" y="4799294"/>
            <a:ext cx="2641075" cy="264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2363637" y="1931048"/>
            <a:ext cx="8068114" cy="2123532"/>
            <a:chOff x="2363637" y="1931048"/>
            <a:chExt cx="8068114" cy="2123532"/>
          </a:xfrm>
        </p:grpSpPr>
        <p:grpSp>
          <p:nvGrpSpPr>
            <p:cNvPr id="27" name="그룹 26"/>
            <p:cNvGrpSpPr/>
            <p:nvPr/>
          </p:nvGrpSpPr>
          <p:grpSpPr>
            <a:xfrm>
              <a:off x="2363637" y="1931048"/>
              <a:ext cx="1317625" cy="2027238"/>
              <a:chOff x="3108326" y="4732338"/>
              <a:chExt cx="1317625" cy="2027238"/>
            </a:xfrm>
          </p:grpSpPr>
          <p:sp>
            <p:nvSpPr>
              <p:cNvPr id="28" name="Freeform 60"/>
              <p:cNvSpPr>
                <a:spLocks noEditPoints="1"/>
              </p:cNvSpPr>
              <p:nvPr/>
            </p:nvSpPr>
            <p:spPr bwMode="auto">
              <a:xfrm>
                <a:off x="3108326" y="4732338"/>
                <a:ext cx="1317625" cy="2027238"/>
              </a:xfrm>
              <a:custGeom>
                <a:avLst/>
                <a:gdLst>
                  <a:gd name="T0" fmla="*/ 117 w 830"/>
                  <a:gd name="T1" fmla="*/ 467 h 1277"/>
                  <a:gd name="T2" fmla="*/ 195 w 830"/>
                  <a:gd name="T3" fmla="*/ 716 h 1277"/>
                  <a:gd name="T4" fmla="*/ 229 w 830"/>
                  <a:gd name="T5" fmla="*/ 980 h 1277"/>
                  <a:gd name="T6" fmla="*/ 220 w 830"/>
                  <a:gd name="T7" fmla="*/ 1160 h 1277"/>
                  <a:gd name="T8" fmla="*/ 296 w 830"/>
                  <a:gd name="T9" fmla="*/ 1215 h 1277"/>
                  <a:gd name="T10" fmla="*/ 334 w 830"/>
                  <a:gd name="T11" fmla="*/ 1241 h 1277"/>
                  <a:gd name="T12" fmla="*/ 342 w 830"/>
                  <a:gd name="T13" fmla="*/ 1043 h 1277"/>
                  <a:gd name="T14" fmla="*/ 334 w 830"/>
                  <a:gd name="T15" fmla="*/ 718 h 1277"/>
                  <a:gd name="T16" fmla="*/ 307 w 830"/>
                  <a:gd name="T17" fmla="*/ 478 h 1277"/>
                  <a:gd name="T18" fmla="*/ 257 w 830"/>
                  <a:gd name="T19" fmla="*/ 400 h 1277"/>
                  <a:gd name="T20" fmla="*/ 93 w 830"/>
                  <a:gd name="T21" fmla="*/ 340 h 1277"/>
                  <a:gd name="T22" fmla="*/ 763 w 830"/>
                  <a:gd name="T23" fmla="*/ 194 h 1277"/>
                  <a:gd name="T24" fmla="*/ 661 w 830"/>
                  <a:gd name="T25" fmla="*/ 233 h 1277"/>
                  <a:gd name="T26" fmla="*/ 383 w 830"/>
                  <a:gd name="T27" fmla="*/ 366 h 1277"/>
                  <a:gd name="T28" fmla="*/ 304 w 830"/>
                  <a:gd name="T29" fmla="*/ 406 h 1277"/>
                  <a:gd name="T30" fmla="*/ 334 w 830"/>
                  <a:gd name="T31" fmla="*/ 517 h 1277"/>
                  <a:gd name="T32" fmla="*/ 351 w 830"/>
                  <a:gd name="T33" fmla="*/ 707 h 1277"/>
                  <a:gd name="T34" fmla="*/ 360 w 830"/>
                  <a:gd name="T35" fmla="*/ 1043 h 1277"/>
                  <a:gd name="T36" fmla="*/ 355 w 830"/>
                  <a:gd name="T37" fmla="*/ 1225 h 1277"/>
                  <a:gd name="T38" fmla="*/ 472 w 830"/>
                  <a:gd name="T39" fmla="*/ 1258 h 1277"/>
                  <a:gd name="T40" fmla="*/ 738 w 830"/>
                  <a:gd name="T41" fmla="*/ 1182 h 1277"/>
                  <a:gd name="T42" fmla="*/ 788 w 830"/>
                  <a:gd name="T43" fmla="*/ 885 h 1277"/>
                  <a:gd name="T44" fmla="*/ 812 w 830"/>
                  <a:gd name="T45" fmla="*/ 489 h 1277"/>
                  <a:gd name="T46" fmla="*/ 796 w 830"/>
                  <a:gd name="T47" fmla="*/ 268 h 1277"/>
                  <a:gd name="T48" fmla="*/ 782 w 830"/>
                  <a:gd name="T49" fmla="*/ 184 h 1277"/>
                  <a:gd name="T50" fmla="*/ 271 w 830"/>
                  <a:gd name="T51" fmla="*/ 150 h 1277"/>
                  <a:gd name="T52" fmla="*/ 24 w 830"/>
                  <a:gd name="T53" fmla="*/ 289 h 1277"/>
                  <a:gd name="T54" fmla="*/ 228 w 830"/>
                  <a:gd name="T55" fmla="*/ 373 h 1277"/>
                  <a:gd name="T56" fmla="*/ 354 w 830"/>
                  <a:gd name="T57" fmla="*/ 358 h 1277"/>
                  <a:gd name="T58" fmla="*/ 532 w 830"/>
                  <a:gd name="T59" fmla="*/ 269 h 1277"/>
                  <a:gd name="T60" fmla="*/ 745 w 830"/>
                  <a:gd name="T61" fmla="*/ 179 h 1277"/>
                  <a:gd name="T62" fmla="*/ 774 w 830"/>
                  <a:gd name="T63" fmla="*/ 163 h 1277"/>
                  <a:gd name="T64" fmla="*/ 693 w 830"/>
                  <a:gd name="T65" fmla="*/ 97 h 1277"/>
                  <a:gd name="T66" fmla="*/ 597 w 830"/>
                  <a:gd name="T67" fmla="*/ 43 h 1277"/>
                  <a:gd name="T68" fmla="*/ 537 w 830"/>
                  <a:gd name="T69" fmla="*/ 17 h 1277"/>
                  <a:gd name="T70" fmla="*/ 540 w 830"/>
                  <a:gd name="T71" fmla="*/ 2 h 1277"/>
                  <a:gd name="T72" fmla="*/ 606 w 830"/>
                  <a:gd name="T73" fmla="*/ 26 h 1277"/>
                  <a:gd name="T74" fmla="*/ 712 w 830"/>
                  <a:gd name="T75" fmla="*/ 88 h 1277"/>
                  <a:gd name="T76" fmla="*/ 770 w 830"/>
                  <a:gd name="T77" fmla="*/ 132 h 1277"/>
                  <a:gd name="T78" fmla="*/ 796 w 830"/>
                  <a:gd name="T79" fmla="*/ 163 h 1277"/>
                  <a:gd name="T80" fmla="*/ 803 w 830"/>
                  <a:gd name="T81" fmla="*/ 191 h 1277"/>
                  <a:gd name="T82" fmla="*/ 830 w 830"/>
                  <a:gd name="T83" fmla="*/ 441 h 1277"/>
                  <a:gd name="T84" fmla="*/ 816 w 830"/>
                  <a:gd name="T85" fmla="*/ 804 h 1277"/>
                  <a:gd name="T86" fmla="*/ 778 w 830"/>
                  <a:gd name="T87" fmla="*/ 1092 h 1277"/>
                  <a:gd name="T88" fmla="*/ 732 w 830"/>
                  <a:gd name="T89" fmla="*/ 1264 h 1277"/>
                  <a:gd name="T90" fmla="*/ 727 w 830"/>
                  <a:gd name="T91" fmla="*/ 1272 h 1277"/>
                  <a:gd name="T92" fmla="*/ 719 w 830"/>
                  <a:gd name="T93" fmla="*/ 1276 h 1277"/>
                  <a:gd name="T94" fmla="*/ 407 w 830"/>
                  <a:gd name="T95" fmla="*/ 1277 h 1277"/>
                  <a:gd name="T96" fmla="*/ 341 w 830"/>
                  <a:gd name="T97" fmla="*/ 1272 h 1277"/>
                  <a:gd name="T98" fmla="*/ 337 w 830"/>
                  <a:gd name="T99" fmla="*/ 1266 h 1277"/>
                  <a:gd name="T100" fmla="*/ 329 w 830"/>
                  <a:gd name="T101" fmla="*/ 1260 h 1277"/>
                  <a:gd name="T102" fmla="*/ 316 w 830"/>
                  <a:gd name="T103" fmla="*/ 1253 h 1277"/>
                  <a:gd name="T104" fmla="*/ 232 w 830"/>
                  <a:gd name="T105" fmla="*/ 1191 h 1277"/>
                  <a:gd name="T106" fmla="*/ 206 w 830"/>
                  <a:gd name="T107" fmla="*/ 1170 h 1277"/>
                  <a:gd name="T108" fmla="*/ 202 w 830"/>
                  <a:gd name="T109" fmla="*/ 1162 h 1277"/>
                  <a:gd name="T110" fmla="*/ 203 w 830"/>
                  <a:gd name="T111" fmla="*/ 894 h 1277"/>
                  <a:gd name="T112" fmla="*/ 155 w 830"/>
                  <a:gd name="T113" fmla="*/ 629 h 1277"/>
                  <a:gd name="T114" fmla="*/ 54 w 830"/>
                  <a:gd name="T115" fmla="*/ 381 h 1277"/>
                  <a:gd name="T116" fmla="*/ 10 w 830"/>
                  <a:gd name="T117" fmla="*/ 296 h 1277"/>
                  <a:gd name="T118" fmla="*/ 2 w 830"/>
                  <a:gd name="T119" fmla="*/ 293 h 1277"/>
                  <a:gd name="T120" fmla="*/ 2 w 830"/>
                  <a:gd name="T121" fmla="*/ 284 h 1277"/>
                  <a:gd name="T122" fmla="*/ 131 w 830"/>
                  <a:gd name="T123" fmla="*/ 205 h 1277"/>
                  <a:gd name="T124" fmla="*/ 394 w 830"/>
                  <a:gd name="T125" fmla="*/ 65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0" h="1277">
                    <a:moveTo>
                      <a:pt x="37" y="313"/>
                    </a:moveTo>
                    <a:lnTo>
                      <a:pt x="79" y="389"/>
                    </a:lnTo>
                    <a:lnTo>
                      <a:pt x="117" y="467"/>
                    </a:lnTo>
                    <a:lnTo>
                      <a:pt x="148" y="548"/>
                    </a:lnTo>
                    <a:lnTo>
                      <a:pt x="175" y="631"/>
                    </a:lnTo>
                    <a:lnTo>
                      <a:pt x="195" y="716"/>
                    </a:lnTo>
                    <a:lnTo>
                      <a:pt x="212" y="802"/>
                    </a:lnTo>
                    <a:lnTo>
                      <a:pt x="224" y="891"/>
                    </a:lnTo>
                    <a:lnTo>
                      <a:pt x="229" y="980"/>
                    </a:lnTo>
                    <a:lnTo>
                      <a:pt x="227" y="1071"/>
                    </a:lnTo>
                    <a:lnTo>
                      <a:pt x="218" y="1158"/>
                    </a:lnTo>
                    <a:lnTo>
                      <a:pt x="220" y="1160"/>
                    </a:lnTo>
                    <a:lnTo>
                      <a:pt x="246" y="1175"/>
                    </a:lnTo>
                    <a:lnTo>
                      <a:pt x="271" y="1195"/>
                    </a:lnTo>
                    <a:lnTo>
                      <a:pt x="296" y="1215"/>
                    </a:lnTo>
                    <a:lnTo>
                      <a:pt x="307" y="1222"/>
                    </a:lnTo>
                    <a:lnTo>
                      <a:pt x="321" y="1232"/>
                    </a:lnTo>
                    <a:lnTo>
                      <a:pt x="334" y="1241"/>
                    </a:lnTo>
                    <a:lnTo>
                      <a:pt x="335" y="1196"/>
                    </a:lnTo>
                    <a:lnTo>
                      <a:pt x="338" y="1152"/>
                    </a:lnTo>
                    <a:lnTo>
                      <a:pt x="342" y="1043"/>
                    </a:lnTo>
                    <a:lnTo>
                      <a:pt x="342" y="934"/>
                    </a:lnTo>
                    <a:lnTo>
                      <a:pt x="339" y="827"/>
                    </a:lnTo>
                    <a:lnTo>
                      <a:pt x="334" y="718"/>
                    </a:lnTo>
                    <a:lnTo>
                      <a:pt x="325" y="611"/>
                    </a:lnTo>
                    <a:lnTo>
                      <a:pt x="317" y="543"/>
                    </a:lnTo>
                    <a:lnTo>
                      <a:pt x="307" y="478"/>
                    </a:lnTo>
                    <a:lnTo>
                      <a:pt x="291" y="412"/>
                    </a:lnTo>
                    <a:lnTo>
                      <a:pt x="290" y="411"/>
                    </a:lnTo>
                    <a:lnTo>
                      <a:pt x="257" y="400"/>
                    </a:lnTo>
                    <a:lnTo>
                      <a:pt x="224" y="391"/>
                    </a:lnTo>
                    <a:lnTo>
                      <a:pt x="151" y="364"/>
                    </a:lnTo>
                    <a:lnTo>
                      <a:pt x="93" y="340"/>
                    </a:lnTo>
                    <a:lnTo>
                      <a:pt x="37" y="313"/>
                    </a:lnTo>
                    <a:close/>
                    <a:moveTo>
                      <a:pt x="782" y="184"/>
                    </a:moveTo>
                    <a:lnTo>
                      <a:pt x="763" y="194"/>
                    </a:lnTo>
                    <a:lnTo>
                      <a:pt x="744" y="200"/>
                    </a:lnTo>
                    <a:lnTo>
                      <a:pt x="724" y="208"/>
                    </a:lnTo>
                    <a:lnTo>
                      <a:pt x="661" y="233"/>
                    </a:lnTo>
                    <a:lnTo>
                      <a:pt x="538" y="286"/>
                    </a:lnTo>
                    <a:lnTo>
                      <a:pt x="460" y="326"/>
                    </a:lnTo>
                    <a:lnTo>
                      <a:pt x="383" y="366"/>
                    </a:lnTo>
                    <a:lnTo>
                      <a:pt x="304" y="406"/>
                    </a:lnTo>
                    <a:lnTo>
                      <a:pt x="304" y="406"/>
                    </a:lnTo>
                    <a:lnTo>
                      <a:pt x="304" y="406"/>
                    </a:lnTo>
                    <a:lnTo>
                      <a:pt x="318" y="441"/>
                    </a:lnTo>
                    <a:lnTo>
                      <a:pt x="328" y="479"/>
                    </a:lnTo>
                    <a:lnTo>
                      <a:pt x="334" y="517"/>
                    </a:lnTo>
                    <a:lnTo>
                      <a:pt x="338" y="556"/>
                    </a:lnTo>
                    <a:lnTo>
                      <a:pt x="342" y="594"/>
                    </a:lnTo>
                    <a:lnTo>
                      <a:pt x="351" y="707"/>
                    </a:lnTo>
                    <a:lnTo>
                      <a:pt x="358" y="818"/>
                    </a:lnTo>
                    <a:lnTo>
                      <a:pt x="360" y="931"/>
                    </a:lnTo>
                    <a:lnTo>
                      <a:pt x="360" y="1043"/>
                    </a:lnTo>
                    <a:lnTo>
                      <a:pt x="358" y="1152"/>
                    </a:lnTo>
                    <a:lnTo>
                      <a:pt x="356" y="1188"/>
                    </a:lnTo>
                    <a:lnTo>
                      <a:pt x="355" y="1225"/>
                    </a:lnTo>
                    <a:lnTo>
                      <a:pt x="350" y="1262"/>
                    </a:lnTo>
                    <a:lnTo>
                      <a:pt x="411" y="1258"/>
                    </a:lnTo>
                    <a:lnTo>
                      <a:pt x="472" y="1258"/>
                    </a:lnTo>
                    <a:lnTo>
                      <a:pt x="532" y="1258"/>
                    </a:lnTo>
                    <a:lnTo>
                      <a:pt x="716" y="1257"/>
                    </a:lnTo>
                    <a:lnTo>
                      <a:pt x="738" y="1182"/>
                    </a:lnTo>
                    <a:lnTo>
                      <a:pt x="755" y="1106"/>
                    </a:lnTo>
                    <a:lnTo>
                      <a:pt x="770" y="1029"/>
                    </a:lnTo>
                    <a:lnTo>
                      <a:pt x="788" y="885"/>
                    </a:lnTo>
                    <a:lnTo>
                      <a:pt x="803" y="741"/>
                    </a:lnTo>
                    <a:lnTo>
                      <a:pt x="810" y="597"/>
                    </a:lnTo>
                    <a:lnTo>
                      <a:pt x="812" y="489"/>
                    </a:lnTo>
                    <a:lnTo>
                      <a:pt x="808" y="382"/>
                    </a:lnTo>
                    <a:lnTo>
                      <a:pt x="803" y="324"/>
                    </a:lnTo>
                    <a:lnTo>
                      <a:pt x="796" y="268"/>
                    </a:lnTo>
                    <a:lnTo>
                      <a:pt x="788" y="216"/>
                    </a:lnTo>
                    <a:lnTo>
                      <a:pt x="783" y="188"/>
                    </a:lnTo>
                    <a:lnTo>
                      <a:pt x="782" y="184"/>
                    </a:lnTo>
                    <a:close/>
                    <a:moveTo>
                      <a:pt x="537" y="17"/>
                    </a:moveTo>
                    <a:lnTo>
                      <a:pt x="403" y="82"/>
                    </a:lnTo>
                    <a:lnTo>
                      <a:pt x="271" y="150"/>
                    </a:lnTo>
                    <a:lnTo>
                      <a:pt x="189" y="196"/>
                    </a:lnTo>
                    <a:lnTo>
                      <a:pt x="106" y="243"/>
                    </a:lnTo>
                    <a:lnTo>
                      <a:pt x="24" y="289"/>
                    </a:lnTo>
                    <a:lnTo>
                      <a:pt x="89" y="318"/>
                    </a:lnTo>
                    <a:lnTo>
                      <a:pt x="156" y="347"/>
                    </a:lnTo>
                    <a:lnTo>
                      <a:pt x="228" y="373"/>
                    </a:lnTo>
                    <a:lnTo>
                      <a:pt x="262" y="383"/>
                    </a:lnTo>
                    <a:lnTo>
                      <a:pt x="296" y="394"/>
                    </a:lnTo>
                    <a:lnTo>
                      <a:pt x="354" y="358"/>
                    </a:lnTo>
                    <a:lnTo>
                      <a:pt x="411" y="327"/>
                    </a:lnTo>
                    <a:lnTo>
                      <a:pt x="472" y="297"/>
                    </a:lnTo>
                    <a:lnTo>
                      <a:pt x="532" y="269"/>
                    </a:lnTo>
                    <a:lnTo>
                      <a:pt x="653" y="216"/>
                    </a:lnTo>
                    <a:lnTo>
                      <a:pt x="715" y="191"/>
                    </a:lnTo>
                    <a:lnTo>
                      <a:pt x="745" y="179"/>
                    </a:lnTo>
                    <a:lnTo>
                      <a:pt x="774" y="170"/>
                    </a:lnTo>
                    <a:lnTo>
                      <a:pt x="774" y="167"/>
                    </a:lnTo>
                    <a:lnTo>
                      <a:pt x="774" y="163"/>
                    </a:lnTo>
                    <a:lnTo>
                      <a:pt x="750" y="139"/>
                    </a:lnTo>
                    <a:lnTo>
                      <a:pt x="723" y="116"/>
                    </a:lnTo>
                    <a:lnTo>
                      <a:pt x="693" y="97"/>
                    </a:lnTo>
                    <a:lnTo>
                      <a:pt x="664" y="78"/>
                    </a:lnTo>
                    <a:lnTo>
                      <a:pt x="631" y="60"/>
                    </a:lnTo>
                    <a:lnTo>
                      <a:pt x="597" y="43"/>
                    </a:lnTo>
                    <a:lnTo>
                      <a:pt x="578" y="35"/>
                    </a:lnTo>
                    <a:lnTo>
                      <a:pt x="557" y="27"/>
                    </a:lnTo>
                    <a:lnTo>
                      <a:pt x="537" y="17"/>
                    </a:lnTo>
                    <a:close/>
                    <a:moveTo>
                      <a:pt x="533" y="0"/>
                    </a:moveTo>
                    <a:lnTo>
                      <a:pt x="536" y="0"/>
                    </a:lnTo>
                    <a:lnTo>
                      <a:pt x="540" y="2"/>
                    </a:lnTo>
                    <a:lnTo>
                      <a:pt x="562" y="8"/>
                    </a:lnTo>
                    <a:lnTo>
                      <a:pt x="585" y="17"/>
                    </a:lnTo>
                    <a:lnTo>
                      <a:pt x="606" y="26"/>
                    </a:lnTo>
                    <a:lnTo>
                      <a:pt x="644" y="46"/>
                    </a:lnTo>
                    <a:lnTo>
                      <a:pt x="680" y="65"/>
                    </a:lnTo>
                    <a:lnTo>
                      <a:pt x="712" y="88"/>
                    </a:lnTo>
                    <a:lnTo>
                      <a:pt x="744" y="111"/>
                    </a:lnTo>
                    <a:lnTo>
                      <a:pt x="757" y="120"/>
                    </a:lnTo>
                    <a:lnTo>
                      <a:pt x="770" y="132"/>
                    </a:lnTo>
                    <a:lnTo>
                      <a:pt x="782" y="144"/>
                    </a:lnTo>
                    <a:lnTo>
                      <a:pt x="791" y="157"/>
                    </a:lnTo>
                    <a:lnTo>
                      <a:pt x="796" y="163"/>
                    </a:lnTo>
                    <a:lnTo>
                      <a:pt x="800" y="173"/>
                    </a:lnTo>
                    <a:lnTo>
                      <a:pt x="801" y="182"/>
                    </a:lnTo>
                    <a:lnTo>
                      <a:pt x="803" y="191"/>
                    </a:lnTo>
                    <a:lnTo>
                      <a:pt x="813" y="256"/>
                    </a:lnTo>
                    <a:lnTo>
                      <a:pt x="822" y="322"/>
                    </a:lnTo>
                    <a:lnTo>
                      <a:pt x="830" y="441"/>
                    </a:lnTo>
                    <a:lnTo>
                      <a:pt x="830" y="563"/>
                    </a:lnTo>
                    <a:lnTo>
                      <a:pt x="825" y="683"/>
                    </a:lnTo>
                    <a:lnTo>
                      <a:pt x="816" y="804"/>
                    </a:lnTo>
                    <a:lnTo>
                      <a:pt x="803" y="919"/>
                    </a:lnTo>
                    <a:lnTo>
                      <a:pt x="788" y="1033"/>
                    </a:lnTo>
                    <a:lnTo>
                      <a:pt x="778" y="1092"/>
                    </a:lnTo>
                    <a:lnTo>
                      <a:pt x="766" y="1150"/>
                    </a:lnTo>
                    <a:lnTo>
                      <a:pt x="752" y="1208"/>
                    </a:lnTo>
                    <a:lnTo>
                      <a:pt x="732" y="1264"/>
                    </a:lnTo>
                    <a:lnTo>
                      <a:pt x="729" y="1267"/>
                    </a:lnTo>
                    <a:lnTo>
                      <a:pt x="728" y="1270"/>
                    </a:lnTo>
                    <a:lnTo>
                      <a:pt x="727" y="1272"/>
                    </a:lnTo>
                    <a:lnTo>
                      <a:pt x="724" y="1274"/>
                    </a:lnTo>
                    <a:lnTo>
                      <a:pt x="721" y="1275"/>
                    </a:lnTo>
                    <a:lnTo>
                      <a:pt x="719" y="1276"/>
                    </a:lnTo>
                    <a:lnTo>
                      <a:pt x="532" y="1276"/>
                    </a:lnTo>
                    <a:lnTo>
                      <a:pt x="469" y="1277"/>
                    </a:lnTo>
                    <a:lnTo>
                      <a:pt x="407" y="1277"/>
                    </a:lnTo>
                    <a:lnTo>
                      <a:pt x="345" y="1275"/>
                    </a:lnTo>
                    <a:lnTo>
                      <a:pt x="342" y="1274"/>
                    </a:lnTo>
                    <a:lnTo>
                      <a:pt x="341" y="1272"/>
                    </a:lnTo>
                    <a:lnTo>
                      <a:pt x="339" y="1270"/>
                    </a:lnTo>
                    <a:lnTo>
                      <a:pt x="339" y="1267"/>
                    </a:lnTo>
                    <a:lnTo>
                      <a:pt x="337" y="1266"/>
                    </a:lnTo>
                    <a:lnTo>
                      <a:pt x="335" y="1264"/>
                    </a:lnTo>
                    <a:lnTo>
                      <a:pt x="334" y="1262"/>
                    </a:lnTo>
                    <a:lnTo>
                      <a:pt x="329" y="1260"/>
                    </a:lnTo>
                    <a:lnTo>
                      <a:pt x="325" y="1259"/>
                    </a:lnTo>
                    <a:lnTo>
                      <a:pt x="321" y="1257"/>
                    </a:lnTo>
                    <a:lnTo>
                      <a:pt x="316" y="1253"/>
                    </a:lnTo>
                    <a:lnTo>
                      <a:pt x="279" y="1226"/>
                    </a:lnTo>
                    <a:lnTo>
                      <a:pt x="256" y="1209"/>
                    </a:lnTo>
                    <a:lnTo>
                      <a:pt x="232" y="1191"/>
                    </a:lnTo>
                    <a:lnTo>
                      <a:pt x="210" y="1171"/>
                    </a:lnTo>
                    <a:lnTo>
                      <a:pt x="210" y="1170"/>
                    </a:lnTo>
                    <a:lnTo>
                      <a:pt x="206" y="1170"/>
                    </a:lnTo>
                    <a:lnTo>
                      <a:pt x="203" y="1168"/>
                    </a:lnTo>
                    <a:lnTo>
                      <a:pt x="202" y="1165"/>
                    </a:lnTo>
                    <a:lnTo>
                      <a:pt x="202" y="1162"/>
                    </a:lnTo>
                    <a:lnTo>
                      <a:pt x="206" y="1072"/>
                    </a:lnTo>
                    <a:lnTo>
                      <a:pt x="207" y="983"/>
                    </a:lnTo>
                    <a:lnTo>
                      <a:pt x="203" y="894"/>
                    </a:lnTo>
                    <a:lnTo>
                      <a:pt x="193" y="805"/>
                    </a:lnTo>
                    <a:lnTo>
                      <a:pt x="177" y="717"/>
                    </a:lnTo>
                    <a:lnTo>
                      <a:pt x="155" y="629"/>
                    </a:lnTo>
                    <a:lnTo>
                      <a:pt x="127" y="544"/>
                    </a:lnTo>
                    <a:lnTo>
                      <a:pt x="93" y="462"/>
                    </a:lnTo>
                    <a:lnTo>
                      <a:pt x="54" y="381"/>
                    </a:lnTo>
                    <a:lnTo>
                      <a:pt x="11" y="302"/>
                    </a:lnTo>
                    <a:lnTo>
                      <a:pt x="10" y="300"/>
                    </a:lnTo>
                    <a:lnTo>
                      <a:pt x="10" y="296"/>
                    </a:lnTo>
                    <a:lnTo>
                      <a:pt x="7" y="296"/>
                    </a:lnTo>
                    <a:lnTo>
                      <a:pt x="4" y="294"/>
                    </a:lnTo>
                    <a:lnTo>
                      <a:pt x="2" y="293"/>
                    </a:lnTo>
                    <a:lnTo>
                      <a:pt x="0" y="290"/>
                    </a:lnTo>
                    <a:lnTo>
                      <a:pt x="0" y="286"/>
                    </a:lnTo>
                    <a:lnTo>
                      <a:pt x="2" y="284"/>
                    </a:lnTo>
                    <a:lnTo>
                      <a:pt x="4" y="281"/>
                    </a:lnTo>
                    <a:lnTo>
                      <a:pt x="67" y="242"/>
                    </a:lnTo>
                    <a:lnTo>
                      <a:pt x="131" y="205"/>
                    </a:lnTo>
                    <a:lnTo>
                      <a:pt x="197" y="169"/>
                    </a:lnTo>
                    <a:lnTo>
                      <a:pt x="262" y="135"/>
                    </a:lnTo>
                    <a:lnTo>
                      <a:pt x="394" y="65"/>
                    </a:lnTo>
                    <a:lnTo>
                      <a:pt x="528" y="1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61"/>
              <p:cNvSpPr>
                <a:spLocks noEditPoints="1"/>
              </p:cNvSpPr>
              <p:nvPr/>
            </p:nvSpPr>
            <p:spPr bwMode="auto">
              <a:xfrm>
                <a:off x="3746501" y="5241925"/>
                <a:ext cx="623888" cy="788988"/>
              </a:xfrm>
              <a:custGeom>
                <a:avLst/>
                <a:gdLst>
                  <a:gd name="T0" fmla="*/ 215 w 393"/>
                  <a:gd name="T1" fmla="*/ 20 h 497"/>
                  <a:gd name="T2" fmla="*/ 187 w 393"/>
                  <a:gd name="T3" fmla="*/ 30 h 497"/>
                  <a:gd name="T4" fmla="*/ 181 w 393"/>
                  <a:gd name="T5" fmla="*/ 27 h 497"/>
                  <a:gd name="T6" fmla="*/ 151 w 393"/>
                  <a:gd name="T7" fmla="*/ 48 h 497"/>
                  <a:gd name="T8" fmla="*/ 97 w 393"/>
                  <a:gd name="T9" fmla="*/ 99 h 497"/>
                  <a:gd name="T10" fmla="*/ 54 w 393"/>
                  <a:gd name="T11" fmla="*/ 157 h 497"/>
                  <a:gd name="T12" fmla="*/ 25 w 393"/>
                  <a:gd name="T13" fmla="*/ 225 h 497"/>
                  <a:gd name="T14" fmla="*/ 18 w 393"/>
                  <a:gd name="T15" fmla="*/ 289 h 497"/>
                  <a:gd name="T16" fmla="*/ 30 w 393"/>
                  <a:gd name="T17" fmla="*/ 352 h 497"/>
                  <a:gd name="T18" fmla="*/ 60 w 393"/>
                  <a:gd name="T19" fmla="*/ 408 h 497"/>
                  <a:gd name="T20" fmla="*/ 105 w 393"/>
                  <a:gd name="T21" fmla="*/ 447 h 497"/>
                  <a:gd name="T22" fmla="*/ 156 w 393"/>
                  <a:gd name="T23" fmla="*/ 471 h 497"/>
                  <a:gd name="T24" fmla="*/ 211 w 393"/>
                  <a:gd name="T25" fmla="*/ 479 h 497"/>
                  <a:gd name="T26" fmla="*/ 266 w 393"/>
                  <a:gd name="T27" fmla="*/ 471 h 497"/>
                  <a:gd name="T28" fmla="*/ 314 w 393"/>
                  <a:gd name="T29" fmla="*/ 446 h 497"/>
                  <a:gd name="T30" fmla="*/ 350 w 393"/>
                  <a:gd name="T31" fmla="*/ 403 h 497"/>
                  <a:gd name="T32" fmla="*/ 368 w 393"/>
                  <a:gd name="T33" fmla="*/ 350 h 497"/>
                  <a:gd name="T34" fmla="*/ 373 w 393"/>
                  <a:gd name="T35" fmla="*/ 294 h 497"/>
                  <a:gd name="T36" fmla="*/ 373 w 393"/>
                  <a:gd name="T37" fmla="*/ 199 h 497"/>
                  <a:gd name="T38" fmla="*/ 363 w 393"/>
                  <a:gd name="T39" fmla="*/ 124 h 497"/>
                  <a:gd name="T40" fmla="*/ 343 w 393"/>
                  <a:gd name="T41" fmla="*/ 75 h 497"/>
                  <a:gd name="T42" fmla="*/ 309 w 393"/>
                  <a:gd name="T43" fmla="*/ 37 h 497"/>
                  <a:gd name="T44" fmla="*/ 263 w 393"/>
                  <a:gd name="T45" fmla="*/ 19 h 497"/>
                  <a:gd name="T46" fmla="*/ 246 w 393"/>
                  <a:gd name="T47" fmla="*/ 0 h 497"/>
                  <a:gd name="T48" fmla="*/ 296 w 393"/>
                  <a:gd name="T49" fmla="*/ 10 h 497"/>
                  <a:gd name="T50" fmla="*/ 338 w 393"/>
                  <a:gd name="T51" fmla="*/ 37 h 497"/>
                  <a:gd name="T52" fmla="*/ 365 w 393"/>
                  <a:gd name="T53" fmla="*/ 77 h 497"/>
                  <a:gd name="T54" fmla="*/ 381 w 393"/>
                  <a:gd name="T55" fmla="*/ 124 h 497"/>
                  <a:gd name="T56" fmla="*/ 391 w 393"/>
                  <a:gd name="T57" fmla="*/ 205 h 497"/>
                  <a:gd name="T58" fmla="*/ 390 w 393"/>
                  <a:gd name="T59" fmla="*/ 322 h 497"/>
                  <a:gd name="T60" fmla="*/ 380 w 393"/>
                  <a:gd name="T61" fmla="*/ 378 h 497"/>
                  <a:gd name="T62" fmla="*/ 356 w 393"/>
                  <a:gd name="T63" fmla="*/ 429 h 497"/>
                  <a:gd name="T64" fmla="*/ 312 w 393"/>
                  <a:gd name="T65" fmla="*/ 471 h 497"/>
                  <a:gd name="T66" fmla="*/ 254 w 393"/>
                  <a:gd name="T67" fmla="*/ 494 h 497"/>
                  <a:gd name="T68" fmla="*/ 190 w 393"/>
                  <a:gd name="T69" fmla="*/ 496 h 497"/>
                  <a:gd name="T70" fmla="*/ 128 w 393"/>
                  <a:gd name="T71" fmla="*/ 480 h 497"/>
                  <a:gd name="T72" fmla="*/ 73 w 393"/>
                  <a:gd name="T73" fmla="*/ 449 h 497"/>
                  <a:gd name="T74" fmla="*/ 33 w 393"/>
                  <a:gd name="T75" fmla="*/ 401 h 497"/>
                  <a:gd name="T76" fmla="*/ 8 w 393"/>
                  <a:gd name="T77" fmla="*/ 344 h 497"/>
                  <a:gd name="T78" fmla="*/ 0 w 393"/>
                  <a:gd name="T79" fmla="*/ 282 h 497"/>
                  <a:gd name="T80" fmla="*/ 7 w 393"/>
                  <a:gd name="T81" fmla="*/ 219 h 497"/>
                  <a:gd name="T82" fmla="*/ 46 w 393"/>
                  <a:gd name="T83" fmla="*/ 132 h 497"/>
                  <a:gd name="T84" fmla="*/ 109 w 393"/>
                  <a:gd name="T85" fmla="*/ 57 h 497"/>
                  <a:gd name="T86" fmla="*/ 187 w 393"/>
                  <a:gd name="T87" fmla="*/ 2 h 497"/>
                  <a:gd name="T88" fmla="*/ 194 w 393"/>
                  <a:gd name="T89" fmla="*/ 2 h 497"/>
                  <a:gd name="T90" fmla="*/ 196 w 393"/>
                  <a:gd name="T91" fmla="*/ 6 h 497"/>
                  <a:gd name="T92" fmla="*/ 246 w 393"/>
                  <a:gd name="T93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3" h="497">
                    <a:moveTo>
                      <a:pt x="238" y="18"/>
                    </a:moveTo>
                    <a:lnTo>
                      <a:pt x="215" y="20"/>
                    </a:lnTo>
                    <a:lnTo>
                      <a:pt x="191" y="28"/>
                    </a:lnTo>
                    <a:lnTo>
                      <a:pt x="187" y="30"/>
                    </a:lnTo>
                    <a:lnTo>
                      <a:pt x="185" y="30"/>
                    </a:lnTo>
                    <a:lnTo>
                      <a:pt x="181" y="27"/>
                    </a:lnTo>
                    <a:lnTo>
                      <a:pt x="179" y="24"/>
                    </a:lnTo>
                    <a:lnTo>
                      <a:pt x="151" y="48"/>
                    </a:lnTo>
                    <a:lnTo>
                      <a:pt x="123" y="73"/>
                    </a:lnTo>
                    <a:lnTo>
                      <a:pt x="97" y="99"/>
                    </a:lnTo>
                    <a:lnTo>
                      <a:pt x="73" y="127"/>
                    </a:lnTo>
                    <a:lnTo>
                      <a:pt x="54" y="157"/>
                    </a:lnTo>
                    <a:lnTo>
                      <a:pt x="37" y="189"/>
                    </a:lnTo>
                    <a:lnTo>
                      <a:pt x="25" y="225"/>
                    </a:lnTo>
                    <a:lnTo>
                      <a:pt x="20" y="256"/>
                    </a:lnTo>
                    <a:lnTo>
                      <a:pt x="18" y="289"/>
                    </a:lnTo>
                    <a:lnTo>
                      <a:pt x="22" y="320"/>
                    </a:lnTo>
                    <a:lnTo>
                      <a:pt x="30" y="352"/>
                    </a:lnTo>
                    <a:lnTo>
                      <a:pt x="42" y="382"/>
                    </a:lnTo>
                    <a:lnTo>
                      <a:pt x="60" y="408"/>
                    </a:lnTo>
                    <a:lnTo>
                      <a:pt x="83" y="432"/>
                    </a:lnTo>
                    <a:lnTo>
                      <a:pt x="105" y="447"/>
                    </a:lnTo>
                    <a:lnTo>
                      <a:pt x="130" y="460"/>
                    </a:lnTo>
                    <a:lnTo>
                      <a:pt x="156" y="471"/>
                    </a:lnTo>
                    <a:lnTo>
                      <a:pt x="183" y="476"/>
                    </a:lnTo>
                    <a:lnTo>
                      <a:pt x="211" y="479"/>
                    </a:lnTo>
                    <a:lnTo>
                      <a:pt x="238" y="477"/>
                    </a:lnTo>
                    <a:lnTo>
                      <a:pt x="266" y="471"/>
                    </a:lnTo>
                    <a:lnTo>
                      <a:pt x="291" y="460"/>
                    </a:lnTo>
                    <a:lnTo>
                      <a:pt x="314" y="446"/>
                    </a:lnTo>
                    <a:lnTo>
                      <a:pt x="334" y="426"/>
                    </a:lnTo>
                    <a:lnTo>
                      <a:pt x="350" y="403"/>
                    </a:lnTo>
                    <a:lnTo>
                      <a:pt x="361" y="378"/>
                    </a:lnTo>
                    <a:lnTo>
                      <a:pt x="368" y="350"/>
                    </a:lnTo>
                    <a:lnTo>
                      <a:pt x="372" y="323"/>
                    </a:lnTo>
                    <a:lnTo>
                      <a:pt x="373" y="294"/>
                    </a:lnTo>
                    <a:lnTo>
                      <a:pt x="374" y="247"/>
                    </a:lnTo>
                    <a:lnTo>
                      <a:pt x="373" y="199"/>
                    </a:lnTo>
                    <a:lnTo>
                      <a:pt x="368" y="150"/>
                    </a:lnTo>
                    <a:lnTo>
                      <a:pt x="363" y="124"/>
                    </a:lnTo>
                    <a:lnTo>
                      <a:pt x="355" y="99"/>
                    </a:lnTo>
                    <a:lnTo>
                      <a:pt x="343" y="75"/>
                    </a:lnTo>
                    <a:lnTo>
                      <a:pt x="329" y="55"/>
                    </a:lnTo>
                    <a:lnTo>
                      <a:pt x="309" y="37"/>
                    </a:lnTo>
                    <a:lnTo>
                      <a:pt x="287" y="26"/>
                    </a:lnTo>
                    <a:lnTo>
                      <a:pt x="263" y="19"/>
                    </a:lnTo>
                    <a:lnTo>
                      <a:pt x="238" y="18"/>
                    </a:lnTo>
                    <a:close/>
                    <a:moveTo>
                      <a:pt x="246" y="0"/>
                    </a:moveTo>
                    <a:lnTo>
                      <a:pt x="271" y="2"/>
                    </a:lnTo>
                    <a:lnTo>
                      <a:pt x="296" y="10"/>
                    </a:lnTo>
                    <a:lnTo>
                      <a:pt x="318" y="22"/>
                    </a:lnTo>
                    <a:lnTo>
                      <a:pt x="338" y="37"/>
                    </a:lnTo>
                    <a:lnTo>
                      <a:pt x="353" y="56"/>
                    </a:lnTo>
                    <a:lnTo>
                      <a:pt x="365" y="77"/>
                    </a:lnTo>
                    <a:lnTo>
                      <a:pt x="374" y="100"/>
                    </a:lnTo>
                    <a:lnTo>
                      <a:pt x="381" y="124"/>
                    </a:lnTo>
                    <a:lnTo>
                      <a:pt x="386" y="149"/>
                    </a:lnTo>
                    <a:lnTo>
                      <a:pt x="391" y="205"/>
                    </a:lnTo>
                    <a:lnTo>
                      <a:pt x="393" y="264"/>
                    </a:lnTo>
                    <a:lnTo>
                      <a:pt x="390" y="322"/>
                    </a:lnTo>
                    <a:lnTo>
                      <a:pt x="386" y="350"/>
                    </a:lnTo>
                    <a:lnTo>
                      <a:pt x="380" y="378"/>
                    </a:lnTo>
                    <a:lnTo>
                      <a:pt x="370" y="404"/>
                    </a:lnTo>
                    <a:lnTo>
                      <a:pt x="356" y="429"/>
                    </a:lnTo>
                    <a:lnTo>
                      <a:pt x="338" y="451"/>
                    </a:lnTo>
                    <a:lnTo>
                      <a:pt x="312" y="471"/>
                    </a:lnTo>
                    <a:lnTo>
                      <a:pt x="284" y="485"/>
                    </a:lnTo>
                    <a:lnTo>
                      <a:pt x="254" y="494"/>
                    </a:lnTo>
                    <a:lnTo>
                      <a:pt x="223" y="497"/>
                    </a:lnTo>
                    <a:lnTo>
                      <a:pt x="190" y="496"/>
                    </a:lnTo>
                    <a:lnTo>
                      <a:pt x="158" y="490"/>
                    </a:lnTo>
                    <a:lnTo>
                      <a:pt x="128" y="480"/>
                    </a:lnTo>
                    <a:lnTo>
                      <a:pt x="100" y="466"/>
                    </a:lnTo>
                    <a:lnTo>
                      <a:pt x="73" y="449"/>
                    </a:lnTo>
                    <a:lnTo>
                      <a:pt x="51" y="426"/>
                    </a:lnTo>
                    <a:lnTo>
                      <a:pt x="33" y="401"/>
                    </a:lnTo>
                    <a:lnTo>
                      <a:pt x="18" y="374"/>
                    </a:lnTo>
                    <a:lnTo>
                      <a:pt x="8" y="344"/>
                    </a:lnTo>
                    <a:lnTo>
                      <a:pt x="1" y="314"/>
                    </a:lnTo>
                    <a:lnTo>
                      <a:pt x="0" y="282"/>
                    </a:lnTo>
                    <a:lnTo>
                      <a:pt x="1" y="251"/>
                    </a:lnTo>
                    <a:lnTo>
                      <a:pt x="7" y="219"/>
                    </a:lnTo>
                    <a:lnTo>
                      <a:pt x="22" y="175"/>
                    </a:lnTo>
                    <a:lnTo>
                      <a:pt x="46" y="132"/>
                    </a:lnTo>
                    <a:lnTo>
                      <a:pt x="75" y="92"/>
                    </a:lnTo>
                    <a:lnTo>
                      <a:pt x="109" y="57"/>
                    </a:lnTo>
                    <a:lnTo>
                      <a:pt x="147" y="27"/>
                    </a:lnTo>
                    <a:lnTo>
                      <a:pt x="187" y="2"/>
                    </a:lnTo>
                    <a:lnTo>
                      <a:pt x="190" y="1"/>
                    </a:lnTo>
                    <a:lnTo>
                      <a:pt x="194" y="2"/>
                    </a:lnTo>
                    <a:lnTo>
                      <a:pt x="195" y="3"/>
                    </a:lnTo>
                    <a:lnTo>
                      <a:pt x="196" y="6"/>
                    </a:lnTo>
                    <a:lnTo>
                      <a:pt x="221" y="1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62"/>
              <p:cNvSpPr>
                <a:spLocks noEditPoints="1"/>
              </p:cNvSpPr>
              <p:nvPr/>
            </p:nvSpPr>
            <p:spPr bwMode="auto">
              <a:xfrm>
                <a:off x="4002088" y="5499100"/>
                <a:ext cx="185738" cy="242888"/>
              </a:xfrm>
              <a:custGeom>
                <a:avLst/>
                <a:gdLst>
                  <a:gd name="T0" fmla="*/ 50 w 117"/>
                  <a:gd name="T1" fmla="*/ 16 h 153"/>
                  <a:gd name="T2" fmla="*/ 39 w 117"/>
                  <a:gd name="T3" fmla="*/ 22 h 153"/>
                  <a:gd name="T4" fmla="*/ 30 w 117"/>
                  <a:gd name="T5" fmla="*/ 34 h 153"/>
                  <a:gd name="T6" fmla="*/ 25 w 117"/>
                  <a:gd name="T7" fmla="*/ 47 h 153"/>
                  <a:gd name="T8" fmla="*/ 21 w 117"/>
                  <a:gd name="T9" fmla="*/ 63 h 153"/>
                  <a:gd name="T10" fmla="*/ 18 w 117"/>
                  <a:gd name="T11" fmla="*/ 77 h 153"/>
                  <a:gd name="T12" fmla="*/ 18 w 117"/>
                  <a:gd name="T13" fmla="*/ 89 h 153"/>
                  <a:gd name="T14" fmla="*/ 22 w 117"/>
                  <a:gd name="T15" fmla="*/ 102 h 153"/>
                  <a:gd name="T16" fmla="*/ 29 w 117"/>
                  <a:gd name="T17" fmla="*/ 115 h 153"/>
                  <a:gd name="T18" fmla="*/ 38 w 117"/>
                  <a:gd name="T19" fmla="*/ 126 h 153"/>
                  <a:gd name="T20" fmla="*/ 49 w 117"/>
                  <a:gd name="T21" fmla="*/ 133 h 153"/>
                  <a:gd name="T22" fmla="*/ 62 w 117"/>
                  <a:gd name="T23" fmla="*/ 136 h 153"/>
                  <a:gd name="T24" fmla="*/ 76 w 117"/>
                  <a:gd name="T25" fmla="*/ 132 h 153"/>
                  <a:gd name="T26" fmla="*/ 86 w 117"/>
                  <a:gd name="T27" fmla="*/ 124 h 153"/>
                  <a:gd name="T28" fmla="*/ 93 w 117"/>
                  <a:gd name="T29" fmla="*/ 114 h 153"/>
                  <a:gd name="T30" fmla="*/ 97 w 117"/>
                  <a:gd name="T31" fmla="*/ 102 h 153"/>
                  <a:gd name="T32" fmla="*/ 98 w 117"/>
                  <a:gd name="T33" fmla="*/ 89 h 153"/>
                  <a:gd name="T34" fmla="*/ 97 w 117"/>
                  <a:gd name="T35" fmla="*/ 76 h 153"/>
                  <a:gd name="T36" fmla="*/ 94 w 117"/>
                  <a:gd name="T37" fmla="*/ 64 h 153"/>
                  <a:gd name="T38" fmla="*/ 85 w 117"/>
                  <a:gd name="T39" fmla="*/ 44 h 153"/>
                  <a:gd name="T40" fmla="*/ 71 w 117"/>
                  <a:gd name="T41" fmla="*/ 29 h 153"/>
                  <a:gd name="T42" fmla="*/ 52 w 117"/>
                  <a:gd name="T43" fmla="*/ 17 h 153"/>
                  <a:gd name="T44" fmla="*/ 50 w 117"/>
                  <a:gd name="T45" fmla="*/ 17 h 153"/>
                  <a:gd name="T46" fmla="*/ 50 w 117"/>
                  <a:gd name="T47" fmla="*/ 16 h 153"/>
                  <a:gd name="T48" fmla="*/ 56 w 117"/>
                  <a:gd name="T49" fmla="*/ 0 h 153"/>
                  <a:gd name="T50" fmla="*/ 59 w 117"/>
                  <a:gd name="T51" fmla="*/ 1 h 153"/>
                  <a:gd name="T52" fmla="*/ 77 w 117"/>
                  <a:gd name="T53" fmla="*/ 12 h 153"/>
                  <a:gd name="T54" fmla="*/ 93 w 117"/>
                  <a:gd name="T55" fmla="*/ 25 h 153"/>
                  <a:gd name="T56" fmla="*/ 105 w 117"/>
                  <a:gd name="T57" fmla="*/ 43 h 153"/>
                  <a:gd name="T58" fmla="*/ 113 w 117"/>
                  <a:gd name="T59" fmla="*/ 63 h 153"/>
                  <a:gd name="T60" fmla="*/ 117 w 117"/>
                  <a:gd name="T61" fmla="*/ 84 h 153"/>
                  <a:gd name="T62" fmla="*/ 115 w 117"/>
                  <a:gd name="T63" fmla="*/ 102 h 153"/>
                  <a:gd name="T64" fmla="*/ 110 w 117"/>
                  <a:gd name="T65" fmla="*/ 119 h 153"/>
                  <a:gd name="T66" fmla="*/ 101 w 117"/>
                  <a:gd name="T67" fmla="*/ 135 h 153"/>
                  <a:gd name="T68" fmla="*/ 88 w 117"/>
                  <a:gd name="T69" fmla="*/ 146 h 153"/>
                  <a:gd name="T70" fmla="*/ 72 w 117"/>
                  <a:gd name="T71" fmla="*/ 153 h 153"/>
                  <a:gd name="T72" fmla="*/ 52 w 117"/>
                  <a:gd name="T73" fmla="*/ 153 h 153"/>
                  <a:gd name="T74" fmla="*/ 35 w 117"/>
                  <a:gd name="T75" fmla="*/ 146 h 153"/>
                  <a:gd name="T76" fmla="*/ 21 w 117"/>
                  <a:gd name="T77" fmla="*/ 136 h 153"/>
                  <a:gd name="T78" fmla="*/ 9 w 117"/>
                  <a:gd name="T79" fmla="*/ 122 h 153"/>
                  <a:gd name="T80" fmla="*/ 3 w 117"/>
                  <a:gd name="T81" fmla="*/ 105 h 153"/>
                  <a:gd name="T82" fmla="*/ 0 w 117"/>
                  <a:gd name="T83" fmla="*/ 85 h 153"/>
                  <a:gd name="T84" fmla="*/ 1 w 117"/>
                  <a:gd name="T85" fmla="*/ 67 h 153"/>
                  <a:gd name="T86" fmla="*/ 4 w 117"/>
                  <a:gd name="T87" fmla="*/ 57 h 153"/>
                  <a:gd name="T88" fmla="*/ 8 w 117"/>
                  <a:gd name="T89" fmla="*/ 44 h 153"/>
                  <a:gd name="T90" fmla="*/ 15 w 117"/>
                  <a:gd name="T91" fmla="*/ 31 h 153"/>
                  <a:gd name="T92" fmla="*/ 21 w 117"/>
                  <a:gd name="T93" fmla="*/ 19 h 153"/>
                  <a:gd name="T94" fmla="*/ 30 w 117"/>
                  <a:gd name="T95" fmla="*/ 9 h 153"/>
                  <a:gd name="T96" fmla="*/ 39 w 117"/>
                  <a:gd name="T97" fmla="*/ 4 h 153"/>
                  <a:gd name="T98" fmla="*/ 51 w 117"/>
                  <a:gd name="T99" fmla="*/ 2 h 153"/>
                  <a:gd name="T100" fmla="*/ 52 w 117"/>
                  <a:gd name="T101" fmla="*/ 1 h 153"/>
                  <a:gd name="T102" fmla="*/ 56 w 117"/>
                  <a:gd name="T10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7" h="153">
                    <a:moveTo>
                      <a:pt x="50" y="16"/>
                    </a:moveTo>
                    <a:lnTo>
                      <a:pt x="39" y="22"/>
                    </a:lnTo>
                    <a:lnTo>
                      <a:pt x="30" y="34"/>
                    </a:lnTo>
                    <a:lnTo>
                      <a:pt x="25" y="47"/>
                    </a:lnTo>
                    <a:lnTo>
                      <a:pt x="21" y="63"/>
                    </a:lnTo>
                    <a:lnTo>
                      <a:pt x="18" y="77"/>
                    </a:lnTo>
                    <a:lnTo>
                      <a:pt x="18" y="89"/>
                    </a:lnTo>
                    <a:lnTo>
                      <a:pt x="22" y="102"/>
                    </a:lnTo>
                    <a:lnTo>
                      <a:pt x="29" y="115"/>
                    </a:lnTo>
                    <a:lnTo>
                      <a:pt x="38" y="126"/>
                    </a:lnTo>
                    <a:lnTo>
                      <a:pt x="49" y="133"/>
                    </a:lnTo>
                    <a:lnTo>
                      <a:pt x="62" y="136"/>
                    </a:lnTo>
                    <a:lnTo>
                      <a:pt x="76" y="132"/>
                    </a:lnTo>
                    <a:lnTo>
                      <a:pt x="86" y="124"/>
                    </a:lnTo>
                    <a:lnTo>
                      <a:pt x="93" y="114"/>
                    </a:lnTo>
                    <a:lnTo>
                      <a:pt x="97" y="102"/>
                    </a:lnTo>
                    <a:lnTo>
                      <a:pt x="98" y="89"/>
                    </a:lnTo>
                    <a:lnTo>
                      <a:pt x="97" y="76"/>
                    </a:lnTo>
                    <a:lnTo>
                      <a:pt x="94" y="64"/>
                    </a:lnTo>
                    <a:lnTo>
                      <a:pt x="85" y="44"/>
                    </a:lnTo>
                    <a:lnTo>
                      <a:pt x="71" y="29"/>
                    </a:lnTo>
                    <a:lnTo>
                      <a:pt x="52" y="17"/>
                    </a:lnTo>
                    <a:lnTo>
                      <a:pt x="50" y="17"/>
                    </a:lnTo>
                    <a:lnTo>
                      <a:pt x="50" y="16"/>
                    </a:lnTo>
                    <a:close/>
                    <a:moveTo>
                      <a:pt x="56" y="0"/>
                    </a:moveTo>
                    <a:lnTo>
                      <a:pt x="59" y="1"/>
                    </a:lnTo>
                    <a:lnTo>
                      <a:pt x="77" y="12"/>
                    </a:lnTo>
                    <a:lnTo>
                      <a:pt x="93" y="25"/>
                    </a:lnTo>
                    <a:lnTo>
                      <a:pt x="105" y="43"/>
                    </a:lnTo>
                    <a:lnTo>
                      <a:pt x="113" y="63"/>
                    </a:lnTo>
                    <a:lnTo>
                      <a:pt x="117" y="84"/>
                    </a:lnTo>
                    <a:lnTo>
                      <a:pt x="115" y="102"/>
                    </a:lnTo>
                    <a:lnTo>
                      <a:pt x="110" y="119"/>
                    </a:lnTo>
                    <a:lnTo>
                      <a:pt x="101" y="135"/>
                    </a:lnTo>
                    <a:lnTo>
                      <a:pt x="88" y="146"/>
                    </a:lnTo>
                    <a:lnTo>
                      <a:pt x="72" y="153"/>
                    </a:lnTo>
                    <a:lnTo>
                      <a:pt x="52" y="153"/>
                    </a:lnTo>
                    <a:lnTo>
                      <a:pt x="35" y="146"/>
                    </a:lnTo>
                    <a:lnTo>
                      <a:pt x="21" y="136"/>
                    </a:lnTo>
                    <a:lnTo>
                      <a:pt x="9" y="122"/>
                    </a:lnTo>
                    <a:lnTo>
                      <a:pt x="3" y="105"/>
                    </a:lnTo>
                    <a:lnTo>
                      <a:pt x="0" y="85"/>
                    </a:lnTo>
                    <a:lnTo>
                      <a:pt x="1" y="67"/>
                    </a:lnTo>
                    <a:lnTo>
                      <a:pt x="4" y="57"/>
                    </a:lnTo>
                    <a:lnTo>
                      <a:pt x="8" y="44"/>
                    </a:lnTo>
                    <a:lnTo>
                      <a:pt x="15" y="31"/>
                    </a:lnTo>
                    <a:lnTo>
                      <a:pt x="21" y="19"/>
                    </a:lnTo>
                    <a:lnTo>
                      <a:pt x="30" y="9"/>
                    </a:lnTo>
                    <a:lnTo>
                      <a:pt x="39" y="4"/>
                    </a:lnTo>
                    <a:lnTo>
                      <a:pt x="51" y="2"/>
                    </a:lnTo>
                    <a:lnTo>
                      <a:pt x="52" y="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63"/>
              <p:cNvSpPr>
                <a:spLocks noEditPoints="1"/>
              </p:cNvSpPr>
              <p:nvPr/>
            </p:nvSpPr>
            <p:spPr bwMode="auto">
              <a:xfrm>
                <a:off x="3935413" y="5448300"/>
                <a:ext cx="322263" cy="358775"/>
              </a:xfrm>
              <a:custGeom>
                <a:avLst/>
                <a:gdLst>
                  <a:gd name="T0" fmla="*/ 114 w 203"/>
                  <a:gd name="T1" fmla="*/ 19 h 226"/>
                  <a:gd name="T2" fmla="*/ 93 w 203"/>
                  <a:gd name="T3" fmla="*/ 20 h 226"/>
                  <a:gd name="T4" fmla="*/ 91 w 203"/>
                  <a:gd name="T5" fmla="*/ 20 h 226"/>
                  <a:gd name="T6" fmla="*/ 88 w 203"/>
                  <a:gd name="T7" fmla="*/ 19 h 226"/>
                  <a:gd name="T8" fmla="*/ 81 w 203"/>
                  <a:gd name="T9" fmla="*/ 21 h 226"/>
                  <a:gd name="T10" fmla="*/ 75 w 203"/>
                  <a:gd name="T11" fmla="*/ 24 h 226"/>
                  <a:gd name="T12" fmla="*/ 68 w 203"/>
                  <a:gd name="T13" fmla="*/ 27 h 226"/>
                  <a:gd name="T14" fmla="*/ 53 w 203"/>
                  <a:gd name="T15" fmla="*/ 41 h 226"/>
                  <a:gd name="T16" fmla="*/ 39 w 203"/>
                  <a:gd name="T17" fmla="*/ 58 h 226"/>
                  <a:gd name="T18" fmla="*/ 28 w 203"/>
                  <a:gd name="T19" fmla="*/ 78 h 226"/>
                  <a:gd name="T20" fmla="*/ 20 w 203"/>
                  <a:gd name="T21" fmla="*/ 100 h 226"/>
                  <a:gd name="T22" fmla="*/ 17 w 203"/>
                  <a:gd name="T23" fmla="*/ 123 h 226"/>
                  <a:gd name="T24" fmla="*/ 20 w 203"/>
                  <a:gd name="T25" fmla="*/ 147 h 226"/>
                  <a:gd name="T26" fmla="*/ 29 w 203"/>
                  <a:gd name="T27" fmla="*/ 169 h 226"/>
                  <a:gd name="T28" fmla="*/ 43 w 203"/>
                  <a:gd name="T29" fmla="*/ 188 h 226"/>
                  <a:gd name="T30" fmla="*/ 63 w 203"/>
                  <a:gd name="T31" fmla="*/ 201 h 226"/>
                  <a:gd name="T32" fmla="*/ 85 w 203"/>
                  <a:gd name="T33" fmla="*/ 209 h 226"/>
                  <a:gd name="T34" fmla="*/ 110 w 203"/>
                  <a:gd name="T35" fmla="*/ 209 h 226"/>
                  <a:gd name="T36" fmla="*/ 132 w 203"/>
                  <a:gd name="T37" fmla="*/ 202 h 226"/>
                  <a:gd name="T38" fmla="*/ 152 w 203"/>
                  <a:gd name="T39" fmla="*/ 190 h 226"/>
                  <a:gd name="T40" fmla="*/ 166 w 203"/>
                  <a:gd name="T41" fmla="*/ 175 h 226"/>
                  <a:gd name="T42" fmla="*/ 178 w 203"/>
                  <a:gd name="T43" fmla="*/ 155 h 226"/>
                  <a:gd name="T44" fmla="*/ 185 w 203"/>
                  <a:gd name="T45" fmla="*/ 133 h 226"/>
                  <a:gd name="T46" fmla="*/ 186 w 203"/>
                  <a:gd name="T47" fmla="*/ 109 h 226"/>
                  <a:gd name="T48" fmla="*/ 182 w 203"/>
                  <a:gd name="T49" fmla="*/ 91 h 226"/>
                  <a:gd name="T50" fmla="*/ 176 w 203"/>
                  <a:gd name="T51" fmla="*/ 71 h 226"/>
                  <a:gd name="T52" fmla="*/ 164 w 203"/>
                  <a:gd name="T53" fmla="*/ 51 h 226"/>
                  <a:gd name="T54" fmla="*/ 149 w 203"/>
                  <a:gd name="T55" fmla="*/ 36 h 226"/>
                  <a:gd name="T56" fmla="*/ 134 w 203"/>
                  <a:gd name="T57" fmla="*/ 24 h 226"/>
                  <a:gd name="T58" fmla="*/ 114 w 203"/>
                  <a:gd name="T59" fmla="*/ 19 h 226"/>
                  <a:gd name="T60" fmla="*/ 110 w 203"/>
                  <a:gd name="T61" fmla="*/ 0 h 226"/>
                  <a:gd name="T62" fmla="*/ 131 w 203"/>
                  <a:gd name="T63" fmla="*/ 4 h 226"/>
                  <a:gd name="T64" fmla="*/ 149 w 203"/>
                  <a:gd name="T65" fmla="*/ 14 h 226"/>
                  <a:gd name="T66" fmla="*/ 166 w 203"/>
                  <a:gd name="T67" fmla="*/ 27 h 226"/>
                  <a:gd name="T68" fmla="*/ 179 w 203"/>
                  <a:gd name="T69" fmla="*/ 44 h 226"/>
                  <a:gd name="T70" fmla="*/ 191 w 203"/>
                  <a:gd name="T71" fmla="*/ 63 h 226"/>
                  <a:gd name="T72" fmla="*/ 199 w 203"/>
                  <a:gd name="T73" fmla="*/ 83 h 226"/>
                  <a:gd name="T74" fmla="*/ 203 w 203"/>
                  <a:gd name="T75" fmla="*/ 104 h 226"/>
                  <a:gd name="T76" fmla="*/ 203 w 203"/>
                  <a:gd name="T77" fmla="*/ 127 h 226"/>
                  <a:gd name="T78" fmla="*/ 198 w 203"/>
                  <a:gd name="T79" fmla="*/ 151 h 226"/>
                  <a:gd name="T80" fmla="*/ 189 w 203"/>
                  <a:gd name="T81" fmla="*/ 173 h 226"/>
                  <a:gd name="T82" fmla="*/ 174 w 203"/>
                  <a:gd name="T83" fmla="*/ 192 h 226"/>
                  <a:gd name="T84" fmla="*/ 157 w 203"/>
                  <a:gd name="T85" fmla="*/ 207 h 226"/>
                  <a:gd name="T86" fmla="*/ 136 w 203"/>
                  <a:gd name="T87" fmla="*/ 219 h 226"/>
                  <a:gd name="T88" fmla="*/ 113 w 203"/>
                  <a:gd name="T89" fmla="*/ 226 h 226"/>
                  <a:gd name="T90" fmla="*/ 87 w 203"/>
                  <a:gd name="T91" fmla="*/ 226 h 226"/>
                  <a:gd name="T92" fmla="*/ 63 w 203"/>
                  <a:gd name="T93" fmla="*/ 219 h 226"/>
                  <a:gd name="T94" fmla="*/ 42 w 203"/>
                  <a:gd name="T95" fmla="*/ 207 h 226"/>
                  <a:gd name="T96" fmla="*/ 25 w 203"/>
                  <a:gd name="T97" fmla="*/ 192 h 226"/>
                  <a:gd name="T98" fmla="*/ 12 w 203"/>
                  <a:gd name="T99" fmla="*/ 172 h 226"/>
                  <a:gd name="T100" fmla="*/ 3 w 203"/>
                  <a:gd name="T101" fmla="*/ 148 h 226"/>
                  <a:gd name="T102" fmla="*/ 0 w 203"/>
                  <a:gd name="T103" fmla="*/ 123 h 226"/>
                  <a:gd name="T104" fmla="*/ 4 w 203"/>
                  <a:gd name="T105" fmla="*/ 95 h 226"/>
                  <a:gd name="T106" fmla="*/ 15 w 203"/>
                  <a:gd name="T107" fmla="*/ 67 h 226"/>
                  <a:gd name="T108" fmla="*/ 30 w 203"/>
                  <a:gd name="T109" fmla="*/ 42 h 226"/>
                  <a:gd name="T110" fmla="*/ 41 w 203"/>
                  <a:gd name="T111" fmla="*/ 31 h 226"/>
                  <a:gd name="T112" fmla="*/ 54 w 203"/>
                  <a:gd name="T113" fmla="*/ 19 h 226"/>
                  <a:gd name="T114" fmla="*/ 68 w 203"/>
                  <a:gd name="T115" fmla="*/ 10 h 226"/>
                  <a:gd name="T116" fmla="*/ 84 w 203"/>
                  <a:gd name="T117" fmla="*/ 7 h 226"/>
                  <a:gd name="T118" fmla="*/ 85 w 203"/>
                  <a:gd name="T119" fmla="*/ 4 h 226"/>
                  <a:gd name="T120" fmla="*/ 89 w 203"/>
                  <a:gd name="T121" fmla="*/ 3 h 226"/>
                  <a:gd name="T122" fmla="*/ 110 w 203"/>
                  <a:gd name="T12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3" h="226">
                    <a:moveTo>
                      <a:pt x="114" y="19"/>
                    </a:moveTo>
                    <a:lnTo>
                      <a:pt x="93" y="20"/>
                    </a:lnTo>
                    <a:lnTo>
                      <a:pt x="91" y="20"/>
                    </a:lnTo>
                    <a:lnTo>
                      <a:pt x="88" y="19"/>
                    </a:lnTo>
                    <a:lnTo>
                      <a:pt x="81" y="21"/>
                    </a:lnTo>
                    <a:lnTo>
                      <a:pt x="75" y="24"/>
                    </a:lnTo>
                    <a:lnTo>
                      <a:pt x="68" y="27"/>
                    </a:lnTo>
                    <a:lnTo>
                      <a:pt x="53" y="41"/>
                    </a:lnTo>
                    <a:lnTo>
                      <a:pt x="39" y="58"/>
                    </a:lnTo>
                    <a:lnTo>
                      <a:pt x="28" y="78"/>
                    </a:lnTo>
                    <a:lnTo>
                      <a:pt x="20" y="100"/>
                    </a:lnTo>
                    <a:lnTo>
                      <a:pt x="17" y="123"/>
                    </a:lnTo>
                    <a:lnTo>
                      <a:pt x="20" y="147"/>
                    </a:lnTo>
                    <a:lnTo>
                      <a:pt x="29" y="169"/>
                    </a:lnTo>
                    <a:lnTo>
                      <a:pt x="43" y="188"/>
                    </a:lnTo>
                    <a:lnTo>
                      <a:pt x="63" y="201"/>
                    </a:lnTo>
                    <a:lnTo>
                      <a:pt x="85" y="209"/>
                    </a:lnTo>
                    <a:lnTo>
                      <a:pt x="110" y="209"/>
                    </a:lnTo>
                    <a:lnTo>
                      <a:pt x="132" y="202"/>
                    </a:lnTo>
                    <a:lnTo>
                      <a:pt x="152" y="190"/>
                    </a:lnTo>
                    <a:lnTo>
                      <a:pt x="166" y="175"/>
                    </a:lnTo>
                    <a:lnTo>
                      <a:pt x="178" y="155"/>
                    </a:lnTo>
                    <a:lnTo>
                      <a:pt x="185" y="133"/>
                    </a:lnTo>
                    <a:lnTo>
                      <a:pt x="186" y="109"/>
                    </a:lnTo>
                    <a:lnTo>
                      <a:pt x="182" y="91"/>
                    </a:lnTo>
                    <a:lnTo>
                      <a:pt x="176" y="71"/>
                    </a:lnTo>
                    <a:lnTo>
                      <a:pt x="164" y="51"/>
                    </a:lnTo>
                    <a:lnTo>
                      <a:pt x="149" y="36"/>
                    </a:lnTo>
                    <a:lnTo>
                      <a:pt x="134" y="24"/>
                    </a:lnTo>
                    <a:lnTo>
                      <a:pt x="114" y="19"/>
                    </a:lnTo>
                    <a:close/>
                    <a:moveTo>
                      <a:pt x="110" y="0"/>
                    </a:moveTo>
                    <a:lnTo>
                      <a:pt x="131" y="4"/>
                    </a:lnTo>
                    <a:lnTo>
                      <a:pt x="149" y="14"/>
                    </a:lnTo>
                    <a:lnTo>
                      <a:pt x="166" y="27"/>
                    </a:lnTo>
                    <a:lnTo>
                      <a:pt x="179" y="44"/>
                    </a:lnTo>
                    <a:lnTo>
                      <a:pt x="191" y="63"/>
                    </a:lnTo>
                    <a:lnTo>
                      <a:pt x="199" y="83"/>
                    </a:lnTo>
                    <a:lnTo>
                      <a:pt x="203" y="104"/>
                    </a:lnTo>
                    <a:lnTo>
                      <a:pt x="203" y="127"/>
                    </a:lnTo>
                    <a:lnTo>
                      <a:pt x="198" y="151"/>
                    </a:lnTo>
                    <a:lnTo>
                      <a:pt x="189" y="173"/>
                    </a:lnTo>
                    <a:lnTo>
                      <a:pt x="174" y="192"/>
                    </a:lnTo>
                    <a:lnTo>
                      <a:pt x="157" y="207"/>
                    </a:lnTo>
                    <a:lnTo>
                      <a:pt x="136" y="219"/>
                    </a:lnTo>
                    <a:lnTo>
                      <a:pt x="113" y="226"/>
                    </a:lnTo>
                    <a:lnTo>
                      <a:pt x="87" y="226"/>
                    </a:lnTo>
                    <a:lnTo>
                      <a:pt x="63" y="219"/>
                    </a:lnTo>
                    <a:lnTo>
                      <a:pt x="42" y="207"/>
                    </a:lnTo>
                    <a:lnTo>
                      <a:pt x="25" y="192"/>
                    </a:lnTo>
                    <a:lnTo>
                      <a:pt x="12" y="172"/>
                    </a:lnTo>
                    <a:lnTo>
                      <a:pt x="3" y="148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5" y="67"/>
                    </a:lnTo>
                    <a:lnTo>
                      <a:pt x="30" y="42"/>
                    </a:lnTo>
                    <a:lnTo>
                      <a:pt x="41" y="31"/>
                    </a:lnTo>
                    <a:lnTo>
                      <a:pt x="54" y="19"/>
                    </a:lnTo>
                    <a:lnTo>
                      <a:pt x="68" y="10"/>
                    </a:lnTo>
                    <a:lnTo>
                      <a:pt x="84" y="7"/>
                    </a:lnTo>
                    <a:lnTo>
                      <a:pt x="85" y="4"/>
                    </a:lnTo>
                    <a:lnTo>
                      <a:pt x="89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64"/>
              <p:cNvSpPr>
                <a:spLocks noEditPoints="1"/>
              </p:cNvSpPr>
              <p:nvPr/>
            </p:nvSpPr>
            <p:spPr bwMode="auto">
              <a:xfrm>
                <a:off x="3794126" y="6221413"/>
                <a:ext cx="461963" cy="455613"/>
              </a:xfrm>
              <a:custGeom>
                <a:avLst/>
                <a:gdLst>
                  <a:gd name="T0" fmla="*/ 136 w 291"/>
                  <a:gd name="T1" fmla="*/ 24 h 287"/>
                  <a:gd name="T2" fmla="*/ 91 w 291"/>
                  <a:gd name="T3" fmla="*/ 40 h 287"/>
                  <a:gd name="T4" fmla="*/ 53 w 291"/>
                  <a:gd name="T5" fmla="*/ 67 h 287"/>
                  <a:gd name="T6" fmla="*/ 28 w 291"/>
                  <a:gd name="T7" fmla="*/ 110 h 287"/>
                  <a:gd name="T8" fmla="*/ 20 w 291"/>
                  <a:gd name="T9" fmla="*/ 155 h 287"/>
                  <a:gd name="T10" fmla="*/ 25 w 291"/>
                  <a:gd name="T11" fmla="*/ 199 h 287"/>
                  <a:gd name="T12" fmla="*/ 45 w 291"/>
                  <a:gd name="T13" fmla="*/ 233 h 287"/>
                  <a:gd name="T14" fmla="*/ 76 w 291"/>
                  <a:gd name="T15" fmla="*/ 254 h 287"/>
                  <a:gd name="T16" fmla="*/ 113 w 291"/>
                  <a:gd name="T17" fmla="*/ 266 h 287"/>
                  <a:gd name="T18" fmla="*/ 163 w 291"/>
                  <a:gd name="T19" fmla="*/ 266 h 287"/>
                  <a:gd name="T20" fmla="*/ 208 w 291"/>
                  <a:gd name="T21" fmla="*/ 252 h 287"/>
                  <a:gd name="T22" fmla="*/ 245 w 291"/>
                  <a:gd name="T23" fmla="*/ 220 h 287"/>
                  <a:gd name="T24" fmla="*/ 267 w 291"/>
                  <a:gd name="T25" fmla="*/ 176 h 287"/>
                  <a:gd name="T26" fmla="*/ 271 w 291"/>
                  <a:gd name="T27" fmla="*/ 138 h 287"/>
                  <a:gd name="T28" fmla="*/ 267 w 291"/>
                  <a:gd name="T29" fmla="*/ 96 h 287"/>
                  <a:gd name="T30" fmla="*/ 253 w 291"/>
                  <a:gd name="T31" fmla="*/ 58 h 287"/>
                  <a:gd name="T32" fmla="*/ 228 w 291"/>
                  <a:gd name="T33" fmla="*/ 29 h 287"/>
                  <a:gd name="T34" fmla="*/ 193 w 291"/>
                  <a:gd name="T35" fmla="*/ 19 h 287"/>
                  <a:gd name="T36" fmla="*/ 166 w 291"/>
                  <a:gd name="T37" fmla="*/ 21 h 287"/>
                  <a:gd name="T38" fmla="*/ 160 w 291"/>
                  <a:gd name="T39" fmla="*/ 17 h 287"/>
                  <a:gd name="T40" fmla="*/ 212 w 291"/>
                  <a:gd name="T41" fmla="*/ 3 h 287"/>
                  <a:gd name="T42" fmla="*/ 248 w 291"/>
                  <a:gd name="T43" fmla="*/ 24 h 287"/>
                  <a:gd name="T44" fmla="*/ 274 w 291"/>
                  <a:gd name="T45" fmla="*/ 59 h 287"/>
                  <a:gd name="T46" fmla="*/ 288 w 291"/>
                  <a:gd name="T47" fmla="*/ 101 h 287"/>
                  <a:gd name="T48" fmla="*/ 291 w 291"/>
                  <a:gd name="T49" fmla="*/ 151 h 287"/>
                  <a:gd name="T50" fmla="*/ 278 w 291"/>
                  <a:gd name="T51" fmla="*/ 202 h 287"/>
                  <a:gd name="T52" fmla="*/ 249 w 291"/>
                  <a:gd name="T53" fmla="*/ 245 h 287"/>
                  <a:gd name="T54" fmla="*/ 204 w 291"/>
                  <a:gd name="T55" fmla="*/ 274 h 287"/>
                  <a:gd name="T56" fmla="*/ 147 w 291"/>
                  <a:gd name="T57" fmla="*/ 287 h 287"/>
                  <a:gd name="T58" fmla="*/ 88 w 291"/>
                  <a:gd name="T59" fmla="*/ 279 h 287"/>
                  <a:gd name="T60" fmla="*/ 37 w 291"/>
                  <a:gd name="T61" fmla="*/ 252 h 287"/>
                  <a:gd name="T62" fmla="*/ 11 w 291"/>
                  <a:gd name="T63" fmla="*/ 214 h 287"/>
                  <a:gd name="T64" fmla="*/ 0 w 291"/>
                  <a:gd name="T65" fmla="*/ 165 h 287"/>
                  <a:gd name="T66" fmla="*/ 7 w 291"/>
                  <a:gd name="T67" fmla="*/ 116 h 287"/>
                  <a:gd name="T68" fmla="*/ 24 w 291"/>
                  <a:gd name="T69" fmla="*/ 72 h 287"/>
                  <a:gd name="T70" fmla="*/ 62 w 291"/>
                  <a:gd name="T71" fmla="*/ 33 h 287"/>
                  <a:gd name="T72" fmla="*/ 113 w 291"/>
                  <a:gd name="T73" fmla="*/ 10 h 287"/>
                  <a:gd name="T74" fmla="*/ 166 w 291"/>
                  <a:gd name="T75" fmla="*/ 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91" h="287">
                    <a:moveTo>
                      <a:pt x="160" y="17"/>
                    </a:moveTo>
                    <a:lnTo>
                      <a:pt x="136" y="24"/>
                    </a:lnTo>
                    <a:lnTo>
                      <a:pt x="113" y="31"/>
                    </a:lnTo>
                    <a:lnTo>
                      <a:pt x="91" y="40"/>
                    </a:lnTo>
                    <a:lnTo>
                      <a:pt x="70" y="51"/>
                    </a:lnTo>
                    <a:lnTo>
                      <a:pt x="53" y="67"/>
                    </a:lnTo>
                    <a:lnTo>
                      <a:pt x="38" y="87"/>
                    </a:lnTo>
                    <a:lnTo>
                      <a:pt x="28" y="110"/>
                    </a:lnTo>
                    <a:lnTo>
                      <a:pt x="23" y="131"/>
                    </a:lnTo>
                    <a:lnTo>
                      <a:pt x="20" y="155"/>
                    </a:lnTo>
                    <a:lnTo>
                      <a:pt x="21" y="177"/>
                    </a:lnTo>
                    <a:lnTo>
                      <a:pt x="25" y="199"/>
                    </a:lnTo>
                    <a:lnTo>
                      <a:pt x="33" y="219"/>
                    </a:lnTo>
                    <a:lnTo>
                      <a:pt x="45" y="233"/>
                    </a:lnTo>
                    <a:lnTo>
                      <a:pt x="59" y="245"/>
                    </a:lnTo>
                    <a:lnTo>
                      <a:pt x="76" y="254"/>
                    </a:lnTo>
                    <a:lnTo>
                      <a:pt x="94" y="261"/>
                    </a:lnTo>
                    <a:lnTo>
                      <a:pt x="113" y="266"/>
                    </a:lnTo>
                    <a:lnTo>
                      <a:pt x="138" y="267"/>
                    </a:lnTo>
                    <a:lnTo>
                      <a:pt x="163" y="266"/>
                    </a:lnTo>
                    <a:lnTo>
                      <a:pt x="186" y="261"/>
                    </a:lnTo>
                    <a:lnTo>
                      <a:pt x="208" y="252"/>
                    </a:lnTo>
                    <a:lnTo>
                      <a:pt x="229" y="237"/>
                    </a:lnTo>
                    <a:lnTo>
                      <a:pt x="245" y="220"/>
                    </a:lnTo>
                    <a:lnTo>
                      <a:pt x="258" y="199"/>
                    </a:lnTo>
                    <a:lnTo>
                      <a:pt x="267" y="176"/>
                    </a:lnTo>
                    <a:lnTo>
                      <a:pt x="270" y="158"/>
                    </a:lnTo>
                    <a:lnTo>
                      <a:pt x="271" y="138"/>
                    </a:lnTo>
                    <a:lnTo>
                      <a:pt x="270" y="117"/>
                    </a:lnTo>
                    <a:lnTo>
                      <a:pt x="267" y="96"/>
                    </a:lnTo>
                    <a:lnTo>
                      <a:pt x="261" y="76"/>
                    </a:lnTo>
                    <a:lnTo>
                      <a:pt x="253" y="58"/>
                    </a:lnTo>
                    <a:lnTo>
                      <a:pt x="241" y="42"/>
                    </a:lnTo>
                    <a:lnTo>
                      <a:pt x="228" y="29"/>
                    </a:lnTo>
                    <a:lnTo>
                      <a:pt x="211" y="21"/>
                    </a:lnTo>
                    <a:lnTo>
                      <a:pt x="193" y="19"/>
                    </a:lnTo>
                    <a:lnTo>
                      <a:pt x="170" y="21"/>
                    </a:lnTo>
                    <a:lnTo>
                      <a:pt x="166" y="21"/>
                    </a:lnTo>
                    <a:lnTo>
                      <a:pt x="163" y="20"/>
                    </a:lnTo>
                    <a:lnTo>
                      <a:pt x="160" y="17"/>
                    </a:lnTo>
                    <a:close/>
                    <a:moveTo>
                      <a:pt x="190" y="0"/>
                    </a:moveTo>
                    <a:lnTo>
                      <a:pt x="212" y="3"/>
                    </a:lnTo>
                    <a:lnTo>
                      <a:pt x="231" y="12"/>
                    </a:lnTo>
                    <a:lnTo>
                      <a:pt x="248" y="24"/>
                    </a:lnTo>
                    <a:lnTo>
                      <a:pt x="262" y="41"/>
                    </a:lnTo>
                    <a:lnTo>
                      <a:pt x="274" y="59"/>
                    </a:lnTo>
                    <a:lnTo>
                      <a:pt x="283" y="80"/>
                    </a:lnTo>
                    <a:lnTo>
                      <a:pt x="288" y="101"/>
                    </a:lnTo>
                    <a:lnTo>
                      <a:pt x="291" y="123"/>
                    </a:lnTo>
                    <a:lnTo>
                      <a:pt x="291" y="151"/>
                    </a:lnTo>
                    <a:lnTo>
                      <a:pt x="286" y="177"/>
                    </a:lnTo>
                    <a:lnTo>
                      <a:pt x="278" y="202"/>
                    </a:lnTo>
                    <a:lnTo>
                      <a:pt x="266" y="226"/>
                    </a:lnTo>
                    <a:lnTo>
                      <a:pt x="249" y="245"/>
                    </a:lnTo>
                    <a:lnTo>
                      <a:pt x="229" y="262"/>
                    </a:lnTo>
                    <a:lnTo>
                      <a:pt x="204" y="274"/>
                    </a:lnTo>
                    <a:lnTo>
                      <a:pt x="177" y="283"/>
                    </a:lnTo>
                    <a:lnTo>
                      <a:pt x="147" y="287"/>
                    </a:lnTo>
                    <a:lnTo>
                      <a:pt x="118" y="286"/>
                    </a:lnTo>
                    <a:lnTo>
                      <a:pt x="88" y="279"/>
                    </a:lnTo>
                    <a:lnTo>
                      <a:pt x="62" y="269"/>
                    </a:lnTo>
                    <a:lnTo>
                      <a:pt x="37" y="252"/>
                    </a:lnTo>
                    <a:lnTo>
                      <a:pt x="21" y="235"/>
                    </a:lnTo>
                    <a:lnTo>
                      <a:pt x="11" y="214"/>
                    </a:lnTo>
                    <a:lnTo>
                      <a:pt x="4" y="190"/>
                    </a:lnTo>
                    <a:lnTo>
                      <a:pt x="0" y="165"/>
                    </a:lnTo>
                    <a:lnTo>
                      <a:pt x="2" y="140"/>
                    </a:lnTo>
                    <a:lnTo>
                      <a:pt x="7" y="116"/>
                    </a:lnTo>
                    <a:lnTo>
                      <a:pt x="13" y="92"/>
                    </a:lnTo>
                    <a:lnTo>
                      <a:pt x="24" y="72"/>
                    </a:lnTo>
                    <a:lnTo>
                      <a:pt x="41" y="51"/>
                    </a:lnTo>
                    <a:lnTo>
                      <a:pt x="62" y="33"/>
                    </a:lnTo>
                    <a:lnTo>
                      <a:pt x="87" y="20"/>
                    </a:lnTo>
                    <a:lnTo>
                      <a:pt x="113" y="10"/>
                    </a:lnTo>
                    <a:lnTo>
                      <a:pt x="140" y="4"/>
                    </a:lnTo>
                    <a:lnTo>
                      <a:pt x="166" y="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65"/>
              <p:cNvSpPr>
                <a:spLocks noEditPoints="1"/>
              </p:cNvSpPr>
              <p:nvPr/>
            </p:nvSpPr>
            <p:spPr bwMode="auto">
              <a:xfrm>
                <a:off x="3987801" y="6416675"/>
                <a:ext cx="82550" cy="85725"/>
              </a:xfrm>
              <a:custGeom>
                <a:avLst/>
                <a:gdLst>
                  <a:gd name="T0" fmla="*/ 22 w 52"/>
                  <a:gd name="T1" fmla="*/ 16 h 54"/>
                  <a:gd name="T2" fmla="*/ 18 w 52"/>
                  <a:gd name="T3" fmla="*/ 17 h 54"/>
                  <a:gd name="T4" fmla="*/ 16 w 52"/>
                  <a:gd name="T5" fmla="*/ 21 h 54"/>
                  <a:gd name="T6" fmla="*/ 14 w 52"/>
                  <a:gd name="T7" fmla="*/ 25 h 54"/>
                  <a:gd name="T8" fmla="*/ 14 w 52"/>
                  <a:gd name="T9" fmla="*/ 29 h 54"/>
                  <a:gd name="T10" fmla="*/ 16 w 52"/>
                  <a:gd name="T11" fmla="*/ 35 h 54"/>
                  <a:gd name="T12" fmla="*/ 18 w 52"/>
                  <a:gd name="T13" fmla="*/ 37 h 54"/>
                  <a:gd name="T14" fmla="*/ 21 w 52"/>
                  <a:gd name="T15" fmla="*/ 38 h 54"/>
                  <a:gd name="T16" fmla="*/ 24 w 52"/>
                  <a:gd name="T17" fmla="*/ 40 h 54"/>
                  <a:gd name="T18" fmla="*/ 27 w 52"/>
                  <a:gd name="T19" fmla="*/ 38 h 54"/>
                  <a:gd name="T20" fmla="*/ 30 w 52"/>
                  <a:gd name="T21" fmla="*/ 38 h 54"/>
                  <a:gd name="T22" fmla="*/ 33 w 52"/>
                  <a:gd name="T23" fmla="*/ 36 h 54"/>
                  <a:gd name="T24" fmla="*/ 35 w 52"/>
                  <a:gd name="T25" fmla="*/ 33 h 54"/>
                  <a:gd name="T26" fmla="*/ 37 w 52"/>
                  <a:gd name="T27" fmla="*/ 29 h 54"/>
                  <a:gd name="T28" fmla="*/ 37 w 52"/>
                  <a:gd name="T29" fmla="*/ 25 h 54"/>
                  <a:gd name="T30" fmla="*/ 35 w 52"/>
                  <a:gd name="T31" fmla="*/ 21 h 54"/>
                  <a:gd name="T32" fmla="*/ 33 w 52"/>
                  <a:gd name="T33" fmla="*/ 19 h 54"/>
                  <a:gd name="T34" fmla="*/ 29 w 52"/>
                  <a:gd name="T35" fmla="*/ 17 h 54"/>
                  <a:gd name="T36" fmla="*/ 26 w 52"/>
                  <a:gd name="T37" fmla="*/ 16 h 54"/>
                  <a:gd name="T38" fmla="*/ 22 w 52"/>
                  <a:gd name="T39" fmla="*/ 16 h 54"/>
                  <a:gd name="T40" fmla="*/ 22 w 52"/>
                  <a:gd name="T41" fmla="*/ 0 h 54"/>
                  <a:gd name="T42" fmla="*/ 31 w 52"/>
                  <a:gd name="T43" fmla="*/ 2 h 54"/>
                  <a:gd name="T44" fmla="*/ 39 w 52"/>
                  <a:gd name="T45" fmla="*/ 4 h 54"/>
                  <a:gd name="T46" fmla="*/ 44 w 52"/>
                  <a:gd name="T47" fmla="*/ 8 h 54"/>
                  <a:gd name="T48" fmla="*/ 51 w 52"/>
                  <a:gd name="T49" fmla="*/ 19 h 54"/>
                  <a:gd name="T50" fmla="*/ 52 w 52"/>
                  <a:gd name="T51" fmla="*/ 29 h 54"/>
                  <a:gd name="T52" fmla="*/ 50 w 52"/>
                  <a:gd name="T53" fmla="*/ 40 h 54"/>
                  <a:gd name="T54" fmla="*/ 41 w 52"/>
                  <a:gd name="T55" fmla="*/ 49 h 54"/>
                  <a:gd name="T56" fmla="*/ 30 w 52"/>
                  <a:gd name="T57" fmla="*/ 54 h 54"/>
                  <a:gd name="T58" fmla="*/ 18 w 52"/>
                  <a:gd name="T59" fmla="*/ 54 h 54"/>
                  <a:gd name="T60" fmla="*/ 9 w 52"/>
                  <a:gd name="T61" fmla="*/ 49 h 54"/>
                  <a:gd name="T62" fmla="*/ 3 w 52"/>
                  <a:gd name="T63" fmla="*/ 40 h 54"/>
                  <a:gd name="T64" fmla="*/ 0 w 52"/>
                  <a:gd name="T65" fmla="*/ 31 h 54"/>
                  <a:gd name="T66" fmla="*/ 1 w 52"/>
                  <a:gd name="T67" fmla="*/ 21 h 54"/>
                  <a:gd name="T68" fmla="*/ 6 w 52"/>
                  <a:gd name="T69" fmla="*/ 14 h 54"/>
                  <a:gd name="T70" fmla="*/ 6 w 52"/>
                  <a:gd name="T71" fmla="*/ 12 h 54"/>
                  <a:gd name="T72" fmla="*/ 9 w 52"/>
                  <a:gd name="T73" fmla="*/ 6 h 54"/>
                  <a:gd name="T74" fmla="*/ 14 w 52"/>
                  <a:gd name="T75" fmla="*/ 2 h 54"/>
                  <a:gd name="T76" fmla="*/ 22 w 52"/>
                  <a:gd name="T7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" h="54">
                    <a:moveTo>
                      <a:pt x="22" y="16"/>
                    </a:moveTo>
                    <a:lnTo>
                      <a:pt x="18" y="17"/>
                    </a:lnTo>
                    <a:lnTo>
                      <a:pt x="16" y="21"/>
                    </a:lnTo>
                    <a:lnTo>
                      <a:pt x="14" y="25"/>
                    </a:lnTo>
                    <a:lnTo>
                      <a:pt x="14" y="29"/>
                    </a:lnTo>
                    <a:lnTo>
                      <a:pt x="16" y="35"/>
                    </a:lnTo>
                    <a:lnTo>
                      <a:pt x="18" y="37"/>
                    </a:lnTo>
                    <a:lnTo>
                      <a:pt x="21" y="38"/>
                    </a:lnTo>
                    <a:lnTo>
                      <a:pt x="24" y="40"/>
                    </a:lnTo>
                    <a:lnTo>
                      <a:pt x="27" y="38"/>
                    </a:lnTo>
                    <a:lnTo>
                      <a:pt x="30" y="38"/>
                    </a:lnTo>
                    <a:lnTo>
                      <a:pt x="33" y="36"/>
                    </a:lnTo>
                    <a:lnTo>
                      <a:pt x="35" y="33"/>
                    </a:lnTo>
                    <a:lnTo>
                      <a:pt x="37" y="29"/>
                    </a:lnTo>
                    <a:lnTo>
                      <a:pt x="37" y="25"/>
                    </a:lnTo>
                    <a:lnTo>
                      <a:pt x="35" y="21"/>
                    </a:lnTo>
                    <a:lnTo>
                      <a:pt x="33" y="19"/>
                    </a:lnTo>
                    <a:lnTo>
                      <a:pt x="29" y="17"/>
                    </a:lnTo>
                    <a:lnTo>
                      <a:pt x="26" y="16"/>
                    </a:lnTo>
                    <a:lnTo>
                      <a:pt x="22" y="16"/>
                    </a:lnTo>
                    <a:close/>
                    <a:moveTo>
                      <a:pt x="22" y="0"/>
                    </a:moveTo>
                    <a:lnTo>
                      <a:pt x="31" y="2"/>
                    </a:lnTo>
                    <a:lnTo>
                      <a:pt x="39" y="4"/>
                    </a:lnTo>
                    <a:lnTo>
                      <a:pt x="44" y="8"/>
                    </a:lnTo>
                    <a:lnTo>
                      <a:pt x="51" y="19"/>
                    </a:lnTo>
                    <a:lnTo>
                      <a:pt x="52" y="29"/>
                    </a:lnTo>
                    <a:lnTo>
                      <a:pt x="50" y="40"/>
                    </a:lnTo>
                    <a:lnTo>
                      <a:pt x="41" y="49"/>
                    </a:lnTo>
                    <a:lnTo>
                      <a:pt x="30" y="54"/>
                    </a:lnTo>
                    <a:lnTo>
                      <a:pt x="18" y="54"/>
                    </a:lnTo>
                    <a:lnTo>
                      <a:pt x="9" y="49"/>
                    </a:lnTo>
                    <a:lnTo>
                      <a:pt x="3" y="40"/>
                    </a:lnTo>
                    <a:lnTo>
                      <a:pt x="0" y="31"/>
                    </a:lnTo>
                    <a:lnTo>
                      <a:pt x="1" y="21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9" y="6"/>
                    </a:lnTo>
                    <a:lnTo>
                      <a:pt x="14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66"/>
              <p:cNvSpPr>
                <a:spLocks noEditPoints="1"/>
              </p:cNvSpPr>
              <p:nvPr/>
            </p:nvSpPr>
            <p:spPr bwMode="auto">
              <a:xfrm>
                <a:off x="3949701" y="6372225"/>
                <a:ext cx="174625" cy="192088"/>
              </a:xfrm>
              <a:custGeom>
                <a:avLst/>
                <a:gdLst>
                  <a:gd name="T0" fmla="*/ 44 w 110"/>
                  <a:gd name="T1" fmla="*/ 14 h 121"/>
                  <a:gd name="T2" fmla="*/ 34 w 110"/>
                  <a:gd name="T3" fmla="*/ 22 h 121"/>
                  <a:gd name="T4" fmla="*/ 27 w 110"/>
                  <a:gd name="T5" fmla="*/ 34 h 121"/>
                  <a:gd name="T6" fmla="*/ 20 w 110"/>
                  <a:gd name="T7" fmla="*/ 48 h 121"/>
                  <a:gd name="T8" fmla="*/ 17 w 110"/>
                  <a:gd name="T9" fmla="*/ 61 h 121"/>
                  <a:gd name="T10" fmla="*/ 17 w 110"/>
                  <a:gd name="T11" fmla="*/ 76 h 121"/>
                  <a:gd name="T12" fmla="*/ 21 w 110"/>
                  <a:gd name="T13" fmla="*/ 89 h 121"/>
                  <a:gd name="T14" fmla="*/ 28 w 110"/>
                  <a:gd name="T15" fmla="*/ 98 h 121"/>
                  <a:gd name="T16" fmla="*/ 38 w 110"/>
                  <a:gd name="T17" fmla="*/ 104 h 121"/>
                  <a:gd name="T18" fmla="*/ 53 w 110"/>
                  <a:gd name="T19" fmla="*/ 106 h 121"/>
                  <a:gd name="T20" fmla="*/ 70 w 110"/>
                  <a:gd name="T21" fmla="*/ 102 h 121"/>
                  <a:gd name="T22" fmla="*/ 82 w 110"/>
                  <a:gd name="T23" fmla="*/ 93 h 121"/>
                  <a:gd name="T24" fmla="*/ 88 w 110"/>
                  <a:gd name="T25" fmla="*/ 81 h 121"/>
                  <a:gd name="T26" fmla="*/ 92 w 110"/>
                  <a:gd name="T27" fmla="*/ 68 h 121"/>
                  <a:gd name="T28" fmla="*/ 91 w 110"/>
                  <a:gd name="T29" fmla="*/ 53 h 121"/>
                  <a:gd name="T30" fmla="*/ 85 w 110"/>
                  <a:gd name="T31" fmla="*/ 40 h 121"/>
                  <a:gd name="T32" fmla="*/ 78 w 110"/>
                  <a:gd name="T33" fmla="*/ 28 h 121"/>
                  <a:gd name="T34" fmla="*/ 65 w 110"/>
                  <a:gd name="T35" fmla="*/ 21 h 121"/>
                  <a:gd name="T36" fmla="*/ 49 w 110"/>
                  <a:gd name="T37" fmla="*/ 15 h 121"/>
                  <a:gd name="T38" fmla="*/ 46 w 110"/>
                  <a:gd name="T39" fmla="*/ 15 h 121"/>
                  <a:gd name="T40" fmla="*/ 44 w 110"/>
                  <a:gd name="T41" fmla="*/ 14 h 121"/>
                  <a:gd name="T42" fmla="*/ 49 w 110"/>
                  <a:gd name="T43" fmla="*/ 0 h 121"/>
                  <a:gd name="T44" fmla="*/ 67 w 110"/>
                  <a:gd name="T45" fmla="*/ 4 h 121"/>
                  <a:gd name="T46" fmla="*/ 84 w 110"/>
                  <a:gd name="T47" fmla="*/ 11 h 121"/>
                  <a:gd name="T48" fmla="*/ 97 w 110"/>
                  <a:gd name="T49" fmla="*/ 25 h 121"/>
                  <a:gd name="T50" fmla="*/ 106 w 110"/>
                  <a:gd name="T51" fmla="*/ 40 h 121"/>
                  <a:gd name="T52" fmla="*/ 110 w 110"/>
                  <a:gd name="T53" fmla="*/ 59 h 121"/>
                  <a:gd name="T54" fmla="*/ 108 w 110"/>
                  <a:gd name="T55" fmla="*/ 77 h 121"/>
                  <a:gd name="T56" fmla="*/ 100 w 110"/>
                  <a:gd name="T57" fmla="*/ 94 h 121"/>
                  <a:gd name="T58" fmla="*/ 88 w 110"/>
                  <a:gd name="T59" fmla="*/ 107 h 121"/>
                  <a:gd name="T60" fmla="*/ 74 w 110"/>
                  <a:gd name="T61" fmla="*/ 117 h 121"/>
                  <a:gd name="T62" fmla="*/ 55 w 110"/>
                  <a:gd name="T63" fmla="*/ 121 h 121"/>
                  <a:gd name="T64" fmla="*/ 37 w 110"/>
                  <a:gd name="T65" fmla="*/ 120 h 121"/>
                  <a:gd name="T66" fmla="*/ 23 w 110"/>
                  <a:gd name="T67" fmla="*/ 114 h 121"/>
                  <a:gd name="T68" fmla="*/ 10 w 110"/>
                  <a:gd name="T69" fmla="*/ 103 h 121"/>
                  <a:gd name="T70" fmla="*/ 3 w 110"/>
                  <a:gd name="T71" fmla="*/ 87 h 121"/>
                  <a:gd name="T72" fmla="*/ 0 w 110"/>
                  <a:gd name="T73" fmla="*/ 69 h 121"/>
                  <a:gd name="T74" fmla="*/ 2 w 110"/>
                  <a:gd name="T75" fmla="*/ 56 h 121"/>
                  <a:gd name="T76" fmla="*/ 6 w 110"/>
                  <a:gd name="T77" fmla="*/ 42 h 121"/>
                  <a:gd name="T78" fmla="*/ 11 w 110"/>
                  <a:gd name="T79" fmla="*/ 28 h 121"/>
                  <a:gd name="T80" fmla="*/ 19 w 110"/>
                  <a:gd name="T81" fmla="*/ 17 h 121"/>
                  <a:gd name="T82" fmla="*/ 29 w 110"/>
                  <a:gd name="T83" fmla="*/ 8 h 121"/>
                  <a:gd name="T84" fmla="*/ 42 w 110"/>
                  <a:gd name="T85" fmla="*/ 4 h 121"/>
                  <a:gd name="T86" fmla="*/ 44 w 110"/>
                  <a:gd name="T87" fmla="*/ 1 h 121"/>
                  <a:gd name="T88" fmla="*/ 46 w 110"/>
                  <a:gd name="T89" fmla="*/ 0 h 121"/>
                  <a:gd name="T90" fmla="*/ 49 w 110"/>
                  <a:gd name="T9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0" h="121">
                    <a:moveTo>
                      <a:pt x="44" y="14"/>
                    </a:moveTo>
                    <a:lnTo>
                      <a:pt x="34" y="22"/>
                    </a:lnTo>
                    <a:lnTo>
                      <a:pt x="27" y="34"/>
                    </a:lnTo>
                    <a:lnTo>
                      <a:pt x="20" y="48"/>
                    </a:lnTo>
                    <a:lnTo>
                      <a:pt x="17" y="61"/>
                    </a:lnTo>
                    <a:lnTo>
                      <a:pt x="17" y="76"/>
                    </a:lnTo>
                    <a:lnTo>
                      <a:pt x="21" y="89"/>
                    </a:lnTo>
                    <a:lnTo>
                      <a:pt x="28" y="98"/>
                    </a:lnTo>
                    <a:lnTo>
                      <a:pt x="38" y="104"/>
                    </a:lnTo>
                    <a:lnTo>
                      <a:pt x="53" y="106"/>
                    </a:lnTo>
                    <a:lnTo>
                      <a:pt x="70" y="102"/>
                    </a:lnTo>
                    <a:lnTo>
                      <a:pt x="82" y="93"/>
                    </a:lnTo>
                    <a:lnTo>
                      <a:pt x="88" y="81"/>
                    </a:lnTo>
                    <a:lnTo>
                      <a:pt x="92" y="68"/>
                    </a:lnTo>
                    <a:lnTo>
                      <a:pt x="91" y="53"/>
                    </a:lnTo>
                    <a:lnTo>
                      <a:pt x="85" y="40"/>
                    </a:lnTo>
                    <a:lnTo>
                      <a:pt x="78" y="28"/>
                    </a:lnTo>
                    <a:lnTo>
                      <a:pt x="65" y="21"/>
                    </a:lnTo>
                    <a:lnTo>
                      <a:pt x="49" y="15"/>
                    </a:lnTo>
                    <a:lnTo>
                      <a:pt x="46" y="15"/>
                    </a:lnTo>
                    <a:lnTo>
                      <a:pt x="44" y="14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4" y="11"/>
                    </a:lnTo>
                    <a:lnTo>
                      <a:pt x="97" y="25"/>
                    </a:lnTo>
                    <a:lnTo>
                      <a:pt x="106" y="40"/>
                    </a:lnTo>
                    <a:lnTo>
                      <a:pt x="110" y="59"/>
                    </a:lnTo>
                    <a:lnTo>
                      <a:pt x="108" y="77"/>
                    </a:lnTo>
                    <a:lnTo>
                      <a:pt x="100" y="94"/>
                    </a:lnTo>
                    <a:lnTo>
                      <a:pt x="88" y="107"/>
                    </a:lnTo>
                    <a:lnTo>
                      <a:pt x="74" y="117"/>
                    </a:lnTo>
                    <a:lnTo>
                      <a:pt x="55" y="121"/>
                    </a:lnTo>
                    <a:lnTo>
                      <a:pt x="37" y="120"/>
                    </a:lnTo>
                    <a:lnTo>
                      <a:pt x="23" y="114"/>
                    </a:lnTo>
                    <a:lnTo>
                      <a:pt x="10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2" y="56"/>
                    </a:lnTo>
                    <a:lnTo>
                      <a:pt x="6" y="42"/>
                    </a:lnTo>
                    <a:lnTo>
                      <a:pt x="11" y="28"/>
                    </a:lnTo>
                    <a:lnTo>
                      <a:pt x="19" y="17"/>
                    </a:lnTo>
                    <a:lnTo>
                      <a:pt x="29" y="8"/>
                    </a:lnTo>
                    <a:lnTo>
                      <a:pt x="42" y="4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67"/>
              <p:cNvSpPr>
                <a:spLocks noEditPoints="1"/>
              </p:cNvSpPr>
              <p:nvPr/>
            </p:nvSpPr>
            <p:spPr bwMode="auto">
              <a:xfrm>
                <a:off x="4016376" y="6099175"/>
                <a:ext cx="93663" cy="92075"/>
              </a:xfrm>
              <a:custGeom>
                <a:avLst/>
                <a:gdLst>
                  <a:gd name="T0" fmla="*/ 25 w 59"/>
                  <a:gd name="T1" fmla="*/ 11 h 58"/>
                  <a:gd name="T2" fmla="*/ 24 w 59"/>
                  <a:gd name="T3" fmla="*/ 13 h 58"/>
                  <a:gd name="T4" fmla="*/ 21 w 59"/>
                  <a:gd name="T5" fmla="*/ 16 h 58"/>
                  <a:gd name="T6" fmla="*/ 19 w 59"/>
                  <a:gd name="T7" fmla="*/ 19 h 58"/>
                  <a:gd name="T8" fmla="*/ 17 w 59"/>
                  <a:gd name="T9" fmla="*/ 22 h 58"/>
                  <a:gd name="T10" fmla="*/ 16 w 59"/>
                  <a:gd name="T11" fmla="*/ 25 h 58"/>
                  <a:gd name="T12" fmla="*/ 16 w 59"/>
                  <a:gd name="T13" fmla="*/ 29 h 58"/>
                  <a:gd name="T14" fmla="*/ 17 w 59"/>
                  <a:gd name="T15" fmla="*/ 33 h 58"/>
                  <a:gd name="T16" fmla="*/ 19 w 59"/>
                  <a:gd name="T17" fmla="*/ 37 h 58"/>
                  <a:gd name="T18" fmla="*/ 21 w 59"/>
                  <a:gd name="T19" fmla="*/ 39 h 58"/>
                  <a:gd name="T20" fmla="*/ 25 w 59"/>
                  <a:gd name="T21" fmla="*/ 42 h 58"/>
                  <a:gd name="T22" fmla="*/ 29 w 59"/>
                  <a:gd name="T23" fmla="*/ 42 h 58"/>
                  <a:gd name="T24" fmla="*/ 33 w 59"/>
                  <a:gd name="T25" fmla="*/ 41 h 58"/>
                  <a:gd name="T26" fmla="*/ 37 w 59"/>
                  <a:gd name="T27" fmla="*/ 39 h 58"/>
                  <a:gd name="T28" fmla="*/ 40 w 59"/>
                  <a:gd name="T29" fmla="*/ 37 h 58"/>
                  <a:gd name="T30" fmla="*/ 42 w 59"/>
                  <a:gd name="T31" fmla="*/ 34 h 58"/>
                  <a:gd name="T32" fmla="*/ 43 w 59"/>
                  <a:gd name="T33" fmla="*/ 30 h 58"/>
                  <a:gd name="T34" fmla="*/ 43 w 59"/>
                  <a:gd name="T35" fmla="*/ 26 h 58"/>
                  <a:gd name="T36" fmla="*/ 42 w 59"/>
                  <a:gd name="T37" fmla="*/ 22 h 58"/>
                  <a:gd name="T38" fmla="*/ 40 w 59"/>
                  <a:gd name="T39" fmla="*/ 17 h 58"/>
                  <a:gd name="T40" fmla="*/ 34 w 59"/>
                  <a:gd name="T41" fmla="*/ 15 h 58"/>
                  <a:gd name="T42" fmla="*/ 30 w 59"/>
                  <a:gd name="T43" fmla="*/ 12 h 58"/>
                  <a:gd name="T44" fmla="*/ 25 w 59"/>
                  <a:gd name="T45" fmla="*/ 11 h 58"/>
                  <a:gd name="T46" fmla="*/ 34 w 59"/>
                  <a:gd name="T47" fmla="*/ 0 h 58"/>
                  <a:gd name="T48" fmla="*/ 46 w 59"/>
                  <a:gd name="T49" fmla="*/ 4 h 58"/>
                  <a:gd name="T50" fmla="*/ 55 w 59"/>
                  <a:gd name="T51" fmla="*/ 13 h 58"/>
                  <a:gd name="T52" fmla="*/ 59 w 59"/>
                  <a:gd name="T53" fmla="*/ 25 h 58"/>
                  <a:gd name="T54" fmla="*/ 59 w 59"/>
                  <a:gd name="T55" fmla="*/ 36 h 58"/>
                  <a:gd name="T56" fmla="*/ 54 w 59"/>
                  <a:gd name="T57" fmla="*/ 46 h 58"/>
                  <a:gd name="T58" fmla="*/ 45 w 59"/>
                  <a:gd name="T59" fmla="*/ 54 h 58"/>
                  <a:gd name="T60" fmla="*/ 34 w 59"/>
                  <a:gd name="T61" fmla="*/ 58 h 58"/>
                  <a:gd name="T62" fmla="*/ 23 w 59"/>
                  <a:gd name="T63" fmla="*/ 58 h 58"/>
                  <a:gd name="T64" fmla="*/ 12 w 59"/>
                  <a:gd name="T65" fmla="*/ 54 h 58"/>
                  <a:gd name="T66" fmla="*/ 4 w 59"/>
                  <a:gd name="T67" fmla="*/ 46 h 58"/>
                  <a:gd name="T68" fmla="*/ 0 w 59"/>
                  <a:gd name="T69" fmla="*/ 36 h 58"/>
                  <a:gd name="T70" fmla="*/ 0 w 59"/>
                  <a:gd name="T71" fmla="*/ 26 h 58"/>
                  <a:gd name="T72" fmla="*/ 2 w 59"/>
                  <a:gd name="T73" fmla="*/ 17 h 58"/>
                  <a:gd name="T74" fmla="*/ 7 w 59"/>
                  <a:gd name="T75" fmla="*/ 8 h 58"/>
                  <a:gd name="T76" fmla="*/ 13 w 59"/>
                  <a:gd name="T77" fmla="*/ 1 h 58"/>
                  <a:gd name="T78" fmla="*/ 21 w 59"/>
                  <a:gd name="T79" fmla="*/ 1 h 58"/>
                  <a:gd name="T80" fmla="*/ 23 w 59"/>
                  <a:gd name="T81" fmla="*/ 1 h 58"/>
                  <a:gd name="T82" fmla="*/ 23 w 59"/>
                  <a:gd name="T83" fmla="*/ 1 h 58"/>
                  <a:gd name="T84" fmla="*/ 34 w 59"/>
                  <a:gd name="T8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8">
                    <a:moveTo>
                      <a:pt x="25" y="11"/>
                    </a:moveTo>
                    <a:lnTo>
                      <a:pt x="24" y="13"/>
                    </a:lnTo>
                    <a:lnTo>
                      <a:pt x="21" y="16"/>
                    </a:lnTo>
                    <a:lnTo>
                      <a:pt x="19" y="19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6" y="29"/>
                    </a:lnTo>
                    <a:lnTo>
                      <a:pt x="17" y="33"/>
                    </a:lnTo>
                    <a:lnTo>
                      <a:pt x="19" y="37"/>
                    </a:lnTo>
                    <a:lnTo>
                      <a:pt x="21" y="39"/>
                    </a:lnTo>
                    <a:lnTo>
                      <a:pt x="25" y="42"/>
                    </a:lnTo>
                    <a:lnTo>
                      <a:pt x="29" y="42"/>
                    </a:lnTo>
                    <a:lnTo>
                      <a:pt x="33" y="41"/>
                    </a:lnTo>
                    <a:lnTo>
                      <a:pt x="37" y="39"/>
                    </a:lnTo>
                    <a:lnTo>
                      <a:pt x="40" y="37"/>
                    </a:lnTo>
                    <a:lnTo>
                      <a:pt x="42" y="34"/>
                    </a:lnTo>
                    <a:lnTo>
                      <a:pt x="43" y="30"/>
                    </a:lnTo>
                    <a:lnTo>
                      <a:pt x="43" y="26"/>
                    </a:lnTo>
                    <a:lnTo>
                      <a:pt x="42" y="22"/>
                    </a:lnTo>
                    <a:lnTo>
                      <a:pt x="40" y="17"/>
                    </a:lnTo>
                    <a:lnTo>
                      <a:pt x="34" y="15"/>
                    </a:lnTo>
                    <a:lnTo>
                      <a:pt x="30" y="12"/>
                    </a:lnTo>
                    <a:lnTo>
                      <a:pt x="25" y="11"/>
                    </a:lnTo>
                    <a:close/>
                    <a:moveTo>
                      <a:pt x="34" y="0"/>
                    </a:moveTo>
                    <a:lnTo>
                      <a:pt x="46" y="4"/>
                    </a:lnTo>
                    <a:lnTo>
                      <a:pt x="55" y="13"/>
                    </a:lnTo>
                    <a:lnTo>
                      <a:pt x="59" y="25"/>
                    </a:lnTo>
                    <a:lnTo>
                      <a:pt x="59" y="36"/>
                    </a:lnTo>
                    <a:lnTo>
                      <a:pt x="54" y="46"/>
                    </a:lnTo>
                    <a:lnTo>
                      <a:pt x="45" y="54"/>
                    </a:lnTo>
                    <a:lnTo>
                      <a:pt x="34" y="58"/>
                    </a:lnTo>
                    <a:lnTo>
                      <a:pt x="23" y="58"/>
                    </a:lnTo>
                    <a:lnTo>
                      <a:pt x="12" y="54"/>
                    </a:lnTo>
                    <a:lnTo>
                      <a:pt x="4" y="46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7" y="8"/>
                    </a:lnTo>
                    <a:lnTo>
                      <a:pt x="13" y="1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8" name="Freeform 144"/>
            <p:cNvSpPr>
              <a:spLocks noEditPoints="1"/>
            </p:cNvSpPr>
            <p:nvPr/>
          </p:nvSpPr>
          <p:spPr bwMode="auto">
            <a:xfrm>
              <a:off x="8690263" y="3395767"/>
              <a:ext cx="1741488" cy="658813"/>
            </a:xfrm>
            <a:custGeom>
              <a:avLst/>
              <a:gdLst>
                <a:gd name="T0" fmla="*/ 984 w 1097"/>
                <a:gd name="T1" fmla="*/ 390 h 415"/>
                <a:gd name="T2" fmla="*/ 893 w 1097"/>
                <a:gd name="T3" fmla="*/ 379 h 415"/>
                <a:gd name="T4" fmla="*/ 889 w 1097"/>
                <a:gd name="T5" fmla="*/ 376 h 415"/>
                <a:gd name="T6" fmla="*/ 1059 w 1097"/>
                <a:gd name="T7" fmla="*/ 332 h 415"/>
                <a:gd name="T8" fmla="*/ 991 w 1097"/>
                <a:gd name="T9" fmla="*/ 360 h 415"/>
                <a:gd name="T10" fmla="*/ 908 w 1097"/>
                <a:gd name="T11" fmla="*/ 342 h 415"/>
                <a:gd name="T12" fmla="*/ 863 w 1097"/>
                <a:gd name="T13" fmla="*/ 352 h 415"/>
                <a:gd name="T14" fmla="*/ 881 w 1097"/>
                <a:gd name="T15" fmla="*/ 294 h 415"/>
                <a:gd name="T16" fmla="*/ 1041 w 1097"/>
                <a:gd name="T17" fmla="*/ 320 h 415"/>
                <a:gd name="T18" fmla="*/ 1029 w 1097"/>
                <a:gd name="T19" fmla="*/ 262 h 415"/>
                <a:gd name="T20" fmla="*/ 973 w 1097"/>
                <a:gd name="T21" fmla="*/ 311 h 415"/>
                <a:gd name="T22" fmla="*/ 880 w 1097"/>
                <a:gd name="T23" fmla="*/ 262 h 415"/>
                <a:gd name="T24" fmla="*/ 887 w 1097"/>
                <a:gd name="T25" fmla="*/ 265 h 415"/>
                <a:gd name="T26" fmla="*/ 1076 w 1097"/>
                <a:gd name="T27" fmla="*/ 248 h 415"/>
                <a:gd name="T28" fmla="*/ 1022 w 1097"/>
                <a:gd name="T29" fmla="*/ 249 h 415"/>
                <a:gd name="T30" fmla="*/ 887 w 1097"/>
                <a:gd name="T31" fmla="*/ 235 h 415"/>
                <a:gd name="T32" fmla="*/ 898 w 1097"/>
                <a:gd name="T33" fmla="*/ 235 h 415"/>
                <a:gd name="T34" fmla="*/ 1043 w 1097"/>
                <a:gd name="T35" fmla="*/ 210 h 415"/>
                <a:gd name="T36" fmla="*/ 1037 w 1097"/>
                <a:gd name="T37" fmla="*/ 207 h 415"/>
                <a:gd name="T38" fmla="*/ 872 w 1097"/>
                <a:gd name="T39" fmla="*/ 203 h 415"/>
                <a:gd name="T40" fmla="*/ 1008 w 1097"/>
                <a:gd name="T41" fmla="*/ 198 h 415"/>
                <a:gd name="T42" fmla="*/ 944 w 1097"/>
                <a:gd name="T43" fmla="*/ 191 h 415"/>
                <a:gd name="T44" fmla="*/ 859 w 1097"/>
                <a:gd name="T45" fmla="*/ 157 h 415"/>
                <a:gd name="T46" fmla="*/ 802 w 1097"/>
                <a:gd name="T47" fmla="*/ 315 h 415"/>
                <a:gd name="T48" fmla="*/ 823 w 1097"/>
                <a:gd name="T49" fmla="*/ 266 h 415"/>
                <a:gd name="T50" fmla="*/ 874 w 1097"/>
                <a:gd name="T51" fmla="*/ 156 h 415"/>
                <a:gd name="T52" fmla="*/ 435 w 1097"/>
                <a:gd name="T53" fmla="*/ 33 h 415"/>
                <a:gd name="T54" fmla="*/ 44 w 1097"/>
                <a:gd name="T55" fmla="*/ 119 h 415"/>
                <a:gd name="T56" fmla="*/ 114 w 1097"/>
                <a:gd name="T57" fmla="*/ 219 h 415"/>
                <a:gd name="T58" fmla="*/ 57 w 1097"/>
                <a:gd name="T59" fmla="*/ 345 h 415"/>
                <a:gd name="T60" fmla="*/ 20 w 1097"/>
                <a:gd name="T61" fmla="*/ 354 h 415"/>
                <a:gd name="T62" fmla="*/ 155 w 1097"/>
                <a:gd name="T63" fmla="*/ 307 h 415"/>
                <a:gd name="T64" fmla="*/ 74 w 1097"/>
                <a:gd name="T65" fmla="*/ 164 h 415"/>
                <a:gd name="T66" fmla="*/ 176 w 1097"/>
                <a:gd name="T67" fmla="*/ 47 h 415"/>
                <a:gd name="T68" fmla="*/ 193 w 1097"/>
                <a:gd name="T69" fmla="*/ 32 h 415"/>
                <a:gd name="T70" fmla="*/ 288 w 1097"/>
                <a:gd name="T71" fmla="*/ 108 h 415"/>
                <a:gd name="T72" fmla="*/ 339 w 1097"/>
                <a:gd name="T73" fmla="*/ 151 h 415"/>
                <a:gd name="T74" fmla="*/ 821 w 1097"/>
                <a:gd name="T75" fmla="*/ 163 h 415"/>
                <a:gd name="T76" fmla="*/ 279 w 1097"/>
                <a:gd name="T77" fmla="*/ 46 h 415"/>
                <a:gd name="T78" fmla="*/ 261 w 1097"/>
                <a:gd name="T79" fmla="*/ 97 h 415"/>
                <a:gd name="T80" fmla="*/ 290 w 1097"/>
                <a:gd name="T81" fmla="*/ 54 h 415"/>
                <a:gd name="T82" fmla="*/ 422 w 1097"/>
                <a:gd name="T83" fmla="*/ 37 h 415"/>
                <a:gd name="T84" fmla="*/ 488 w 1097"/>
                <a:gd name="T85" fmla="*/ 32 h 415"/>
                <a:gd name="T86" fmla="*/ 577 w 1097"/>
                <a:gd name="T87" fmla="*/ 79 h 415"/>
                <a:gd name="T88" fmla="*/ 952 w 1097"/>
                <a:gd name="T89" fmla="*/ 144 h 415"/>
                <a:gd name="T90" fmla="*/ 1094 w 1097"/>
                <a:gd name="T91" fmla="*/ 294 h 415"/>
                <a:gd name="T92" fmla="*/ 895 w 1097"/>
                <a:gd name="T93" fmla="*/ 401 h 415"/>
                <a:gd name="T94" fmla="*/ 791 w 1097"/>
                <a:gd name="T95" fmla="*/ 332 h 415"/>
                <a:gd name="T96" fmla="*/ 282 w 1097"/>
                <a:gd name="T97" fmla="*/ 139 h 415"/>
                <a:gd name="T98" fmla="*/ 193 w 1097"/>
                <a:gd name="T99" fmla="*/ 66 h 415"/>
                <a:gd name="T100" fmla="*/ 85 w 1097"/>
                <a:gd name="T101" fmla="*/ 147 h 415"/>
                <a:gd name="T102" fmla="*/ 164 w 1097"/>
                <a:gd name="T103" fmla="*/ 318 h 415"/>
                <a:gd name="T104" fmla="*/ 19 w 1097"/>
                <a:gd name="T105" fmla="*/ 367 h 415"/>
                <a:gd name="T106" fmla="*/ 20 w 1097"/>
                <a:gd name="T107" fmla="*/ 325 h 415"/>
                <a:gd name="T108" fmla="*/ 117 w 1097"/>
                <a:gd name="T109" fmla="*/ 271 h 415"/>
                <a:gd name="T110" fmla="*/ 32 w 1097"/>
                <a:gd name="T111" fmla="*/ 161 h 415"/>
                <a:gd name="T112" fmla="*/ 117 w 1097"/>
                <a:gd name="T113" fmla="*/ 16 h 415"/>
                <a:gd name="T114" fmla="*/ 297 w 1097"/>
                <a:gd name="T115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7" h="415">
                  <a:moveTo>
                    <a:pt x="1020" y="372"/>
                  </a:moveTo>
                  <a:lnTo>
                    <a:pt x="995" y="375"/>
                  </a:lnTo>
                  <a:lnTo>
                    <a:pt x="990" y="389"/>
                  </a:lnTo>
                  <a:lnTo>
                    <a:pt x="1005" y="383"/>
                  </a:lnTo>
                  <a:lnTo>
                    <a:pt x="1020" y="373"/>
                  </a:lnTo>
                  <a:lnTo>
                    <a:pt x="1020" y="372"/>
                  </a:lnTo>
                  <a:close/>
                  <a:moveTo>
                    <a:pt x="966" y="372"/>
                  </a:moveTo>
                  <a:lnTo>
                    <a:pt x="958" y="396"/>
                  </a:lnTo>
                  <a:lnTo>
                    <a:pt x="984" y="390"/>
                  </a:lnTo>
                  <a:lnTo>
                    <a:pt x="988" y="375"/>
                  </a:lnTo>
                  <a:lnTo>
                    <a:pt x="966" y="372"/>
                  </a:lnTo>
                  <a:close/>
                  <a:moveTo>
                    <a:pt x="935" y="364"/>
                  </a:moveTo>
                  <a:lnTo>
                    <a:pt x="925" y="393"/>
                  </a:lnTo>
                  <a:lnTo>
                    <a:pt x="953" y="397"/>
                  </a:lnTo>
                  <a:lnTo>
                    <a:pt x="958" y="369"/>
                  </a:lnTo>
                  <a:lnTo>
                    <a:pt x="935" y="364"/>
                  </a:lnTo>
                  <a:close/>
                  <a:moveTo>
                    <a:pt x="904" y="352"/>
                  </a:moveTo>
                  <a:lnTo>
                    <a:pt x="893" y="379"/>
                  </a:lnTo>
                  <a:lnTo>
                    <a:pt x="920" y="392"/>
                  </a:lnTo>
                  <a:lnTo>
                    <a:pt x="928" y="362"/>
                  </a:lnTo>
                  <a:lnTo>
                    <a:pt x="916" y="358"/>
                  </a:lnTo>
                  <a:lnTo>
                    <a:pt x="904" y="352"/>
                  </a:lnTo>
                  <a:close/>
                  <a:moveTo>
                    <a:pt x="872" y="334"/>
                  </a:moveTo>
                  <a:lnTo>
                    <a:pt x="867" y="358"/>
                  </a:lnTo>
                  <a:lnTo>
                    <a:pt x="868" y="359"/>
                  </a:lnTo>
                  <a:lnTo>
                    <a:pt x="878" y="368"/>
                  </a:lnTo>
                  <a:lnTo>
                    <a:pt x="889" y="376"/>
                  </a:lnTo>
                  <a:lnTo>
                    <a:pt x="897" y="349"/>
                  </a:lnTo>
                  <a:lnTo>
                    <a:pt x="872" y="334"/>
                  </a:lnTo>
                  <a:close/>
                  <a:moveTo>
                    <a:pt x="1037" y="330"/>
                  </a:moveTo>
                  <a:lnTo>
                    <a:pt x="1026" y="362"/>
                  </a:lnTo>
                  <a:lnTo>
                    <a:pt x="1027" y="364"/>
                  </a:lnTo>
                  <a:lnTo>
                    <a:pt x="1029" y="366"/>
                  </a:lnTo>
                  <a:lnTo>
                    <a:pt x="1035" y="360"/>
                  </a:lnTo>
                  <a:lnTo>
                    <a:pt x="1042" y="354"/>
                  </a:lnTo>
                  <a:lnTo>
                    <a:pt x="1059" y="332"/>
                  </a:lnTo>
                  <a:lnTo>
                    <a:pt x="1037" y="330"/>
                  </a:lnTo>
                  <a:close/>
                  <a:moveTo>
                    <a:pt x="1009" y="326"/>
                  </a:moveTo>
                  <a:lnTo>
                    <a:pt x="999" y="360"/>
                  </a:lnTo>
                  <a:lnTo>
                    <a:pt x="1022" y="362"/>
                  </a:lnTo>
                  <a:lnTo>
                    <a:pt x="1030" y="329"/>
                  </a:lnTo>
                  <a:lnTo>
                    <a:pt x="1009" y="326"/>
                  </a:lnTo>
                  <a:close/>
                  <a:moveTo>
                    <a:pt x="980" y="322"/>
                  </a:moveTo>
                  <a:lnTo>
                    <a:pt x="970" y="359"/>
                  </a:lnTo>
                  <a:lnTo>
                    <a:pt x="991" y="360"/>
                  </a:lnTo>
                  <a:lnTo>
                    <a:pt x="999" y="325"/>
                  </a:lnTo>
                  <a:lnTo>
                    <a:pt x="980" y="322"/>
                  </a:lnTo>
                  <a:close/>
                  <a:moveTo>
                    <a:pt x="950" y="315"/>
                  </a:moveTo>
                  <a:lnTo>
                    <a:pt x="938" y="352"/>
                  </a:lnTo>
                  <a:lnTo>
                    <a:pt x="961" y="358"/>
                  </a:lnTo>
                  <a:lnTo>
                    <a:pt x="970" y="320"/>
                  </a:lnTo>
                  <a:lnTo>
                    <a:pt x="950" y="315"/>
                  </a:lnTo>
                  <a:close/>
                  <a:moveTo>
                    <a:pt x="920" y="307"/>
                  </a:moveTo>
                  <a:lnTo>
                    <a:pt x="908" y="342"/>
                  </a:lnTo>
                  <a:lnTo>
                    <a:pt x="923" y="347"/>
                  </a:lnTo>
                  <a:lnTo>
                    <a:pt x="931" y="350"/>
                  </a:lnTo>
                  <a:lnTo>
                    <a:pt x="941" y="313"/>
                  </a:lnTo>
                  <a:lnTo>
                    <a:pt x="931" y="311"/>
                  </a:lnTo>
                  <a:lnTo>
                    <a:pt x="920" y="307"/>
                  </a:lnTo>
                  <a:close/>
                  <a:moveTo>
                    <a:pt x="840" y="305"/>
                  </a:moveTo>
                  <a:lnTo>
                    <a:pt x="844" y="321"/>
                  </a:lnTo>
                  <a:lnTo>
                    <a:pt x="851" y="338"/>
                  </a:lnTo>
                  <a:lnTo>
                    <a:pt x="863" y="352"/>
                  </a:lnTo>
                  <a:lnTo>
                    <a:pt x="865" y="329"/>
                  </a:lnTo>
                  <a:lnTo>
                    <a:pt x="852" y="318"/>
                  </a:lnTo>
                  <a:lnTo>
                    <a:pt x="840" y="305"/>
                  </a:lnTo>
                  <a:close/>
                  <a:moveTo>
                    <a:pt x="881" y="294"/>
                  </a:moveTo>
                  <a:lnTo>
                    <a:pt x="874" y="322"/>
                  </a:lnTo>
                  <a:lnTo>
                    <a:pt x="877" y="324"/>
                  </a:lnTo>
                  <a:lnTo>
                    <a:pt x="901" y="338"/>
                  </a:lnTo>
                  <a:lnTo>
                    <a:pt x="911" y="304"/>
                  </a:lnTo>
                  <a:lnTo>
                    <a:pt x="881" y="294"/>
                  </a:lnTo>
                  <a:close/>
                  <a:moveTo>
                    <a:pt x="842" y="273"/>
                  </a:moveTo>
                  <a:lnTo>
                    <a:pt x="840" y="296"/>
                  </a:lnTo>
                  <a:lnTo>
                    <a:pt x="853" y="307"/>
                  </a:lnTo>
                  <a:lnTo>
                    <a:pt x="867" y="317"/>
                  </a:lnTo>
                  <a:lnTo>
                    <a:pt x="873" y="291"/>
                  </a:lnTo>
                  <a:lnTo>
                    <a:pt x="856" y="283"/>
                  </a:lnTo>
                  <a:lnTo>
                    <a:pt x="842" y="273"/>
                  </a:lnTo>
                  <a:close/>
                  <a:moveTo>
                    <a:pt x="1056" y="273"/>
                  </a:moveTo>
                  <a:lnTo>
                    <a:pt x="1041" y="320"/>
                  </a:lnTo>
                  <a:lnTo>
                    <a:pt x="1064" y="322"/>
                  </a:lnTo>
                  <a:lnTo>
                    <a:pt x="1072" y="303"/>
                  </a:lnTo>
                  <a:lnTo>
                    <a:pt x="1077" y="282"/>
                  </a:lnTo>
                  <a:lnTo>
                    <a:pt x="1056" y="273"/>
                  </a:lnTo>
                  <a:close/>
                  <a:moveTo>
                    <a:pt x="1029" y="262"/>
                  </a:moveTo>
                  <a:lnTo>
                    <a:pt x="1012" y="317"/>
                  </a:lnTo>
                  <a:lnTo>
                    <a:pt x="1033" y="320"/>
                  </a:lnTo>
                  <a:lnTo>
                    <a:pt x="1050" y="270"/>
                  </a:lnTo>
                  <a:lnTo>
                    <a:pt x="1029" y="262"/>
                  </a:lnTo>
                  <a:close/>
                  <a:moveTo>
                    <a:pt x="1000" y="253"/>
                  </a:moveTo>
                  <a:lnTo>
                    <a:pt x="990" y="290"/>
                  </a:lnTo>
                  <a:lnTo>
                    <a:pt x="983" y="312"/>
                  </a:lnTo>
                  <a:lnTo>
                    <a:pt x="1003" y="316"/>
                  </a:lnTo>
                  <a:lnTo>
                    <a:pt x="1018" y="258"/>
                  </a:lnTo>
                  <a:lnTo>
                    <a:pt x="1000" y="253"/>
                  </a:lnTo>
                  <a:close/>
                  <a:moveTo>
                    <a:pt x="969" y="246"/>
                  </a:moveTo>
                  <a:lnTo>
                    <a:pt x="953" y="305"/>
                  </a:lnTo>
                  <a:lnTo>
                    <a:pt x="973" y="311"/>
                  </a:lnTo>
                  <a:lnTo>
                    <a:pt x="990" y="250"/>
                  </a:lnTo>
                  <a:lnTo>
                    <a:pt x="969" y="246"/>
                  </a:lnTo>
                  <a:close/>
                  <a:moveTo>
                    <a:pt x="885" y="244"/>
                  </a:moveTo>
                  <a:lnTo>
                    <a:pt x="847" y="249"/>
                  </a:lnTo>
                  <a:lnTo>
                    <a:pt x="847" y="249"/>
                  </a:lnTo>
                  <a:lnTo>
                    <a:pt x="843" y="267"/>
                  </a:lnTo>
                  <a:lnTo>
                    <a:pt x="860" y="273"/>
                  </a:lnTo>
                  <a:lnTo>
                    <a:pt x="876" y="279"/>
                  </a:lnTo>
                  <a:lnTo>
                    <a:pt x="880" y="262"/>
                  </a:lnTo>
                  <a:lnTo>
                    <a:pt x="885" y="244"/>
                  </a:lnTo>
                  <a:close/>
                  <a:moveTo>
                    <a:pt x="940" y="244"/>
                  </a:moveTo>
                  <a:lnTo>
                    <a:pt x="924" y="297"/>
                  </a:lnTo>
                  <a:lnTo>
                    <a:pt x="944" y="303"/>
                  </a:lnTo>
                  <a:lnTo>
                    <a:pt x="959" y="245"/>
                  </a:lnTo>
                  <a:lnTo>
                    <a:pt x="940" y="244"/>
                  </a:lnTo>
                  <a:close/>
                  <a:moveTo>
                    <a:pt x="929" y="243"/>
                  </a:moveTo>
                  <a:lnTo>
                    <a:pt x="895" y="243"/>
                  </a:lnTo>
                  <a:lnTo>
                    <a:pt x="887" y="265"/>
                  </a:lnTo>
                  <a:lnTo>
                    <a:pt x="884" y="283"/>
                  </a:lnTo>
                  <a:lnTo>
                    <a:pt x="895" y="288"/>
                  </a:lnTo>
                  <a:lnTo>
                    <a:pt x="915" y="294"/>
                  </a:lnTo>
                  <a:lnTo>
                    <a:pt x="920" y="274"/>
                  </a:lnTo>
                  <a:lnTo>
                    <a:pt x="929" y="243"/>
                  </a:lnTo>
                  <a:close/>
                  <a:moveTo>
                    <a:pt x="1069" y="241"/>
                  </a:moveTo>
                  <a:lnTo>
                    <a:pt x="1060" y="263"/>
                  </a:lnTo>
                  <a:lnTo>
                    <a:pt x="1077" y="273"/>
                  </a:lnTo>
                  <a:lnTo>
                    <a:pt x="1076" y="248"/>
                  </a:lnTo>
                  <a:lnTo>
                    <a:pt x="1069" y="241"/>
                  </a:lnTo>
                  <a:close/>
                  <a:moveTo>
                    <a:pt x="1041" y="222"/>
                  </a:moveTo>
                  <a:lnTo>
                    <a:pt x="1031" y="252"/>
                  </a:lnTo>
                  <a:lnTo>
                    <a:pt x="1054" y="261"/>
                  </a:lnTo>
                  <a:lnTo>
                    <a:pt x="1063" y="236"/>
                  </a:lnTo>
                  <a:lnTo>
                    <a:pt x="1041" y="222"/>
                  </a:lnTo>
                  <a:close/>
                  <a:moveTo>
                    <a:pt x="1012" y="211"/>
                  </a:moveTo>
                  <a:lnTo>
                    <a:pt x="1003" y="243"/>
                  </a:lnTo>
                  <a:lnTo>
                    <a:pt x="1022" y="249"/>
                  </a:lnTo>
                  <a:lnTo>
                    <a:pt x="1033" y="219"/>
                  </a:lnTo>
                  <a:lnTo>
                    <a:pt x="1022" y="215"/>
                  </a:lnTo>
                  <a:lnTo>
                    <a:pt x="1012" y="211"/>
                  </a:lnTo>
                  <a:close/>
                  <a:moveTo>
                    <a:pt x="895" y="210"/>
                  </a:moveTo>
                  <a:lnTo>
                    <a:pt x="873" y="218"/>
                  </a:lnTo>
                  <a:lnTo>
                    <a:pt x="853" y="229"/>
                  </a:lnTo>
                  <a:lnTo>
                    <a:pt x="853" y="229"/>
                  </a:lnTo>
                  <a:lnTo>
                    <a:pt x="850" y="241"/>
                  </a:lnTo>
                  <a:lnTo>
                    <a:pt x="887" y="235"/>
                  </a:lnTo>
                  <a:lnTo>
                    <a:pt x="895" y="210"/>
                  </a:lnTo>
                  <a:close/>
                  <a:moveTo>
                    <a:pt x="980" y="203"/>
                  </a:moveTo>
                  <a:lnTo>
                    <a:pt x="971" y="237"/>
                  </a:lnTo>
                  <a:lnTo>
                    <a:pt x="993" y="241"/>
                  </a:lnTo>
                  <a:lnTo>
                    <a:pt x="1004" y="208"/>
                  </a:lnTo>
                  <a:lnTo>
                    <a:pt x="980" y="203"/>
                  </a:lnTo>
                  <a:close/>
                  <a:moveTo>
                    <a:pt x="941" y="202"/>
                  </a:moveTo>
                  <a:lnTo>
                    <a:pt x="907" y="206"/>
                  </a:lnTo>
                  <a:lnTo>
                    <a:pt x="898" y="235"/>
                  </a:lnTo>
                  <a:lnTo>
                    <a:pt x="932" y="233"/>
                  </a:lnTo>
                  <a:lnTo>
                    <a:pt x="941" y="202"/>
                  </a:lnTo>
                  <a:close/>
                  <a:moveTo>
                    <a:pt x="950" y="202"/>
                  </a:moveTo>
                  <a:lnTo>
                    <a:pt x="942" y="233"/>
                  </a:lnTo>
                  <a:lnTo>
                    <a:pt x="963" y="236"/>
                  </a:lnTo>
                  <a:lnTo>
                    <a:pt x="973" y="203"/>
                  </a:lnTo>
                  <a:lnTo>
                    <a:pt x="950" y="202"/>
                  </a:lnTo>
                  <a:close/>
                  <a:moveTo>
                    <a:pt x="1048" y="195"/>
                  </a:moveTo>
                  <a:lnTo>
                    <a:pt x="1043" y="210"/>
                  </a:lnTo>
                  <a:lnTo>
                    <a:pt x="1056" y="216"/>
                  </a:lnTo>
                  <a:lnTo>
                    <a:pt x="1068" y="225"/>
                  </a:lnTo>
                  <a:lnTo>
                    <a:pt x="1068" y="223"/>
                  </a:lnTo>
                  <a:lnTo>
                    <a:pt x="1060" y="208"/>
                  </a:lnTo>
                  <a:lnTo>
                    <a:pt x="1048" y="195"/>
                  </a:lnTo>
                  <a:close/>
                  <a:moveTo>
                    <a:pt x="1020" y="176"/>
                  </a:moveTo>
                  <a:lnTo>
                    <a:pt x="1021" y="178"/>
                  </a:lnTo>
                  <a:lnTo>
                    <a:pt x="1014" y="201"/>
                  </a:lnTo>
                  <a:lnTo>
                    <a:pt x="1037" y="207"/>
                  </a:lnTo>
                  <a:lnTo>
                    <a:pt x="1043" y="190"/>
                  </a:lnTo>
                  <a:lnTo>
                    <a:pt x="1041" y="189"/>
                  </a:lnTo>
                  <a:lnTo>
                    <a:pt x="1031" y="182"/>
                  </a:lnTo>
                  <a:lnTo>
                    <a:pt x="1020" y="176"/>
                  </a:lnTo>
                  <a:close/>
                  <a:moveTo>
                    <a:pt x="910" y="172"/>
                  </a:moveTo>
                  <a:lnTo>
                    <a:pt x="897" y="180"/>
                  </a:lnTo>
                  <a:lnTo>
                    <a:pt x="884" y="189"/>
                  </a:lnTo>
                  <a:lnTo>
                    <a:pt x="873" y="201"/>
                  </a:lnTo>
                  <a:lnTo>
                    <a:pt x="872" y="203"/>
                  </a:lnTo>
                  <a:lnTo>
                    <a:pt x="869" y="205"/>
                  </a:lnTo>
                  <a:lnTo>
                    <a:pt x="867" y="205"/>
                  </a:lnTo>
                  <a:lnTo>
                    <a:pt x="863" y="214"/>
                  </a:lnTo>
                  <a:lnTo>
                    <a:pt x="880" y="203"/>
                  </a:lnTo>
                  <a:lnTo>
                    <a:pt x="899" y="197"/>
                  </a:lnTo>
                  <a:lnTo>
                    <a:pt x="910" y="172"/>
                  </a:lnTo>
                  <a:close/>
                  <a:moveTo>
                    <a:pt x="991" y="167"/>
                  </a:moveTo>
                  <a:lnTo>
                    <a:pt x="983" y="194"/>
                  </a:lnTo>
                  <a:lnTo>
                    <a:pt x="1008" y="198"/>
                  </a:lnTo>
                  <a:lnTo>
                    <a:pt x="1016" y="177"/>
                  </a:lnTo>
                  <a:lnTo>
                    <a:pt x="1017" y="176"/>
                  </a:lnTo>
                  <a:lnTo>
                    <a:pt x="1017" y="176"/>
                  </a:lnTo>
                  <a:lnTo>
                    <a:pt x="991" y="167"/>
                  </a:lnTo>
                  <a:close/>
                  <a:moveTo>
                    <a:pt x="952" y="164"/>
                  </a:moveTo>
                  <a:lnTo>
                    <a:pt x="935" y="165"/>
                  </a:lnTo>
                  <a:lnTo>
                    <a:pt x="919" y="169"/>
                  </a:lnTo>
                  <a:lnTo>
                    <a:pt x="911" y="194"/>
                  </a:lnTo>
                  <a:lnTo>
                    <a:pt x="944" y="191"/>
                  </a:lnTo>
                  <a:lnTo>
                    <a:pt x="952" y="164"/>
                  </a:lnTo>
                  <a:close/>
                  <a:moveTo>
                    <a:pt x="958" y="163"/>
                  </a:moveTo>
                  <a:lnTo>
                    <a:pt x="952" y="191"/>
                  </a:lnTo>
                  <a:lnTo>
                    <a:pt x="963" y="191"/>
                  </a:lnTo>
                  <a:lnTo>
                    <a:pt x="975" y="193"/>
                  </a:lnTo>
                  <a:lnTo>
                    <a:pt x="984" y="165"/>
                  </a:lnTo>
                  <a:lnTo>
                    <a:pt x="958" y="163"/>
                  </a:lnTo>
                  <a:close/>
                  <a:moveTo>
                    <a:pt x="874" y="156"/>
                  </a:moveTo>
                  <a:lnTo>
                    <a:pt x="859" y="157"/>
                  </a:lnTo>
                  <a:lnTo>
                    <a:pt x="843" y="164"/>
                  </a:lnTo>
                  <a:lnTo>
                    <a:pt x="831" y="177"/>
                  </a:lnTo>
                  <a:lnTo>
                    <a:pt x="822" y="195"/>
                  </a:lnTo>
                  <a:lnTo>
                    <a:pt x="814" y="216"/>
                  </a:lnTo>
                  <a:lnTo>
                    <a:pt x="808" y="236"/>
                  </a:lnTo>
                  <a:lnTo>
                    <a:pt x="802" y="258"/>
                  </a:lnTo>
                  <a:lnTo>
                    <a:pt x="800" y="282"/>
                  </a:lnTo>
                  <a:lnTo>
                    <a:pt x="801" y="304"/>
                  </a:lnTo>
                  <a:lnTo>
                    <a:pt x="802" y="315"/>
                  </a:lnTo>
                  <a:lnTo>
                    <a:pt x="806" y="326"/>
                  </a:lnTo>
                  <a:lnTo>
                    <a:pt x="812" y="337"/>
                  </a:lnTo>
                  <a:lnTo>
                    <a:pt x="818" y="345"/>
                  </a:lnTo>
                  <a:lnTo>
                    <a:pt x="826" y="350"/>
                  </a:lnTo>
                  <a:lnTo>
                    <a:pt x="836" y="350"/>
                  </a:lnTo>
                  <a:lnTo>
                    <a:pt x="834" y="346"/>
                  </a:lnTo>
                  <a:lnTo>
                    <a:pt x="825" y="321"/>
                  </a:lnTo>
                  <a:lnTo>
                    <a:pt x="821" y="294"/>
                  </a:lnTo>
                  <a:lnTo>
                    <a:pt x="823" y="266"/>
                  </a:lnTo>
                  <a:lnTo>
                    <a:pt x="831" y="240"/>
                  </a:lnTo>
                  <a:lnTo>
                    <a:pt x="842" y="214"/>
                  </a:lnTo>
                  <a:lnTo>
                    <a:pt x="855" y="190"/>
                  </a:lnTo>
                  <a:lnTo>
                    <a:pt x="857" y="189"/>
                  </a:lnTo>
                  <a:lnTo>
                    <a:pt x="859" y="189"/>
                  </a:lnTo>
                  <a:lnTo>
                    <a:pt x="861" y="189"/>
                  </a:lnTo>
                  <a:lnTo>
                    <a:pt x="874" y="173"/>
                  </a:lnTo>
                  <a:lnTo>
                    <a:pt x="890" y="161"/>
                  </a:lnTo>
                  <a:lnTo>
                    <a:pt x="874" y="156"/>
                  </a:lnTo>
                  <a:close/>
                  <a:moveTo>
                    <a:pt x="435" y="33"/>
                  </a:moveTo>
                  <a:lnTo>
                    <a:pt x="432" y="40"/>
                  </a:lnTo>
                  <a:lnTo>
                    <a:pt x="484" y="53"/>
                  </a:lnTo>
                  <a:lnTo>
                    <a:pt x="484" y="53"/>
                  </a:lnTo>
                  <a:lnTo>
                    <a:pt x="481" y="45"/>
                  </a:lnTo>
                  <a:lnTo>
                    <a:pt x="474" y="42"/>
                  </a:lnTo>
                  <a:lnTo>
                    <a:pt x="467" y="40"/>
                  </a:lnTo>
                  <a:lnTo>
                    <a:pt x="460" y="38"/>
                  </a:lnTo>
                  <a:lnTo>
                    <a:pt x="435" y="33"/>
                  </a:lnTo>
                  <a:close/>
                  <a:moveTo>
                    <a:pt x="168" y="29"/>
                  </a:moveTo>
                  <a:lnTo>
                    <a:pt x="143" y="29"/>
                  </a:lnTo>
                  <a:lnTo>
                    <a:pt x="119" y="33"/>
                  </a:lnTo>
                  <a:lnTo>
                    <a:pt x="98" y="42"/>
                  </a:lnTo>
                  <a:lnTo>
                    <a:pt x="80" y="57"/>
                  </a:lnTo>
                  <a:lnTo>
                    <a:pt x="70" y="70"/>
                  </a:lnTo>
                  <a:lnTo>
                    <a:pt x="59" y="85"/>
                  </a:lnTo>
                  <a:lnTo>
                    <a:pt x="50" y="102"/>
                  </a:lnTo>
                  <a:lnTo>
                    <a:pt x="44" y="119"/>
                  </a:lnTo>
                  <a:lnTo>
                    <a:pt x="41" y="135"/>
                  </a:lnTo>
                  <a:lnTo>
                    <a:pt x="44" y="148"/>
                  </a:lnTo>
                  <a:lnTo>
                    <a:pt x="50" y="159"/>
                  </a:lnTo>
                  <a:lnTo>
                    <a:pt x="59" y="168"/>
                  </a:lnTo>
                  <a:lnTo>
                    <a:pt x="70" y="177"/>
                  </a:lnTo>
                  <a:lnTo>
                    <a:pt x="81" y="185"/>
                  </a:lnTo>
                  <a:lnTo>
                    <a:pt x="91" y="193"/>
                  </a:lnTo>
                  <a:lnTo>
                    <a:pt x="102" y="205"/>
                  </a:lnTo>
                  <a:lnTo>
                    <a:pt x="114" y="219"/>
                  </a:lnTo>
                  <a:lnTo>
                    <a:pt x="123" y="236"/>
                  </a:lnTo>
                  <a:lnTo>
                    <a:pt x="131" y="253"/>
                  </a:lnTo>
                  <a:lnTo>
                    <a:pt x="135" y="271"/>
                  </a:lnTo>
                  <a:lnTo>
                    <a:pt x="134" y="288"/>
                  </a:lnTo>
                  <a:lnTo>
                    <a:pt x="129" y="305"/>
                  </a:lnTo>
                  <a:lnTo>
                    <a:pt x="117" y="321"/>
                  </a:lnTo>
                  <a:lnTo>
                    <a:pt x="100" y="333"/>
                  </a:lnTo>
                  <a:lnTo>
                    <a:pt x="79" y="341"/>
                  </a:lnTo>
                  <a:lnTo>
                    <a:pt x="57" y="345"/>
                  </a:lnTo>
                  <a:lnTo>
                    <a:pt x="36" y="343"/>
                  </a:lnTo>
                  <a:lnTo>
                    <a:pt x="19" y="337"/>
                  </a:lnTo>
                  <a:lnTo>
                    <a:pt x="19" y="337"/>
                  </a:lnTo>
                  <a:lnTo>
                    <a:pt x="16" y="341"/>
                  </a:lnTo>
                  <a:lnTo>
                    <a:pt x="16" y="343"/>
                  </a:lnTo>
                  <a:lnTo>
                    <a:pt x="16" y="347"/>
                  </a:lnTo>
                  <a:lnTo>
                    <a:pt x="16" y="351"/>
                  </a:lnTo>
                  <a:lnTo>
                    <a:pt x="19" y="355"/>
                  </a:lnTo>
                  <a:lnTo>
                    <a:pt x="20" y="354"/>
                  </a:lnTo>
                  <a:lnTo>
                    <a:pt x="21" y="354"/>
                  </a:lnTo>
                  <a:lnTo>
                    <a:pt x="38" y="356"/>
                  </a:lnTo>
                  <a:lnTo>
                    <a:pt x="57" y="356"/>
                  </a:lnTo>
                  <a:lnTo>
                    <a:pt x="76" y="354"/>
                  </a:lnTo>
                  <a:lnTo>
                    <a:pt x="96" y="350"/>
                  </a:lnTo>
                  <a:lnTo>
                    <a:pt x="115" y="343"/>
                  </a:lnTo>
                  <a:lnTo>
                    <a:pt x="131" y="334"/>
                  </a:lnTo>
                  <a:lnTo>
                    <a:pt x="146" y="322"/>
                  </a:lnTo>
                  <a:lnTo>
                    <a:pt x="155" y="307"/>
                  </a:lnTo>
                  <a:lnTo>
                    <a:pt x="159" y="290"/>
                  </a:lnTo>
                  <a:lnTo>
                    <a:pt x="157" y="269"/>
                  </a:lnTo>
                  <a:lnTo>
                    <a:pt x="151" y="248"/>
                  </a:lnTo>
                  <a:lnTo>
                    <a:pt x="138" y="228"/>
                  </a:lnTo>
                  <a:lnTo>
                    <a:pt x="123" y="211"/>
                  </a:lnTo>
                  <a:lnTo>
                    <a:pt x="106" y="195"/>
                  </a:lnTo>
                  <a:lnTo>
                    <a:pt x="95" y="186"/>
                  </a:lnTo>
                  <a:lnTo>
                    <a:pt x="84" y="176"/>
                  </a:lnTo>
                  <a:lnTo>
                    <a:pt x="74" y="164"/>
                  </a:lnTo>
                  <a:lnTo>
                    <a:pt x="67" y="150"/>
                  </a:lnTo>
                  <a:lnTo>
                    <a:pt x="64" y="130"/>
                  </a:lnTo>
                  <a:lnTo>
                    <a:pt x="67" y="110"/>
                  </a:lnTo>
                  <a:lnTo>
                    <a:pt x="76" y="92"/>
                  </a:lnTo>
                  <a:lnTo>
                    <a:pt x="88" y="76"/>
                  </a:lnTo>
                  <a:lnTo>
                    <a:pt x="105" y="64"/>
                  </a:lnTo>
                  <a:lnTo>
                    <a:pt x="122" y="55"/>
                  </a:lnTo>
                  <a:lnTo>
                    <a:pt x="148" y="49"/>
                  </a:lnTo>
                  <a:lnTo>
                    <a:pt x="176" y="47"/>
                  </a:lnTo>
                  <a:lnTo>
                    <a:pt x="203" y="51"/>
                  </a:lnTo>
                  <a:lnTo>
                    <a:pt x="229" y="58"/>
                  </a:lnTo>
                  <a:lnTo>
                    <a:pt x="254" y="68"/>
                  </a:lnTo>
                  <a:lnTo>
                    <a:pt x="257" y="62"/>
                  </a:lnTo>
                  <a:lnTo>
                    <a:pt x="258" y="59"/>
                  </a:lnTo>
                  <a:lnTo>
                    <a:pt x="261" y="54"/>
                  </a:lnTo>
                  <a:lnTo>
                    <a:pt x="240" y="45"/>
                  </a:lnTo>
                  <a:lnTo>
                    <a:pt x="216" y="37"/>
                  </a:lnTo>
                  <a:lnTo>
                    <a:pt x="193" y="32"/>
                  </a:lnTo>
                  <a:lnTo>
                    <a:pt x="168" y="29"/>
                  </a:lnTo>
                  <a:close/>
                  <a:moveTo>
                    <a:pt x="317" y="27"/>
                  </a:moveTo>
                  <a:lnTo>
                    <a:pt x="313" y="41"/>
                  </a:lnTo>
                  <a:lnTo>
                    <a:pt x="305" y="57"/>
                  </a:lnTo>
                  <a:lnTo>
                    <a:pt x="300" y="71"/>
                  </a:lnTo>
                  <a:lnTo>
                    <a:pt x="297" y="76"/>
                  </a:lnTo>
                  <a:lnTo>
                    <a:pt x="295" y="85"/>
                  </a:lnTo>
                  <a:lnTo>
                    <a:pt x="291" y="96"/>
                  </a:lnTo>
                  <a:lnTo>
                    <a:pt x="288" y="108"/>
                  </a:lnTo>
                  <a:lnTo>
                    <a:pt x="287" y="118"/>
                  </a:lnTo>
                  <a:lnTo>
                    <a:pt x="287" y="126"/>
                  </a:lnTo>
                  <a:lnTo>
                    <a:pt x="290" y="131"/>
                  </a:lnTo>
                  <a:lnTo>
                    <a:pt x="291" y="133"/>
                  </a:lnTo>
                  <a:lnTo>
                    <a:pt x="292" y="134"/>
                  </a:lnTo>
                  <a:lnTo>
                    <a:pt x="292" y="136"/>
                  </a:lnTo>
                  <a:lnTo>
                    <a:pt x="308" y="139"/>
                  </a:lnTo>
                  <a:lnTo>
                    <a:pt x="324" y="144"/>
                  </a:lnTo>
                  <a:lnTo>
                    <a:pt x="339" y="151"/>
                  </a:lnTo>
                  <a:lnTo>
                    <a:pt x="401" y="173"/>
                  </a:lnTo>
                  <a:lnTo>
                    <a:pt x="530" y="220"/>
                  </a:lnTo>
                  <a:lnTo>
                    <a:pt x="785" y="311"/>
                  </a:lnTo>
                  <a:lnTo>
                    <a:pt x="783" y="280"/>
                  </a:lnTo>
                  <a:lnTo>
                    <a:pt x="787" y="250"/>
                  </a:lnTo>
                  <a:lnTo>
                    <a:pt x="792" y="228"/>
                  </a:lnTo>
                  <a:lnTo>
                    <a:pt x="798" y="206"/>
                  </a:lnTo>
                  <a:lnTo>
                    <a:pt x="808" y="182"/>
                  </a:lnTo>
                  <a:lnTo>
                    <a:pt x="821" y="163"/>
                  </a:lnTo>
                  <a:lnTo>
                    <a:pt x="695" y="130"/>
                  </a:lnTo>
                  <a:lnTo>
                    <a:pt x="571" y="96"/>
                  </a:lnTo>
                  <a:lnTo>
                    <a:pt x="444" y="62"/>
                  </a:lnTo>
                  <a:lnTo>
                    <a:pt x="317" y="27"/>
                  </a:lnTo>
                  <a:close/>
                  <a:moveTo>
                    <a:pt x="310" y="17"/>
                  </a:moveTo>
                  <a:lnTo>
                    <a:pt x="301" y="20"/>
                  </a:lnTo>
                  <a:lnTo>
                    <a:pt x="292" y="27"/>
                  </a:lnTo>
                  <a:lnTo>
                    <a:pt x="284" y="36"/>
                  </a:lnTo>
                  <a:lnTo>
                    <a:pt x="279" y="46"/>
                  </a:lnTo>
                  <a:lnTo>
                    <a:pt x="274" y="57"/>
                  </a:lnTo>
                  <a:lnTo>
                    <a:pt x="270" y="67"/>
                  </a:lnTo>
                  <a:lnTo>
                    <a:pt x="269" y="71"/>
                  </a:lnTo>
                  <a:lnTo>
                    <a:pt x="266" y="76"/>
                  </a:lnTo>
                  <a:lnTo>
                    <a:pt x="267" y="79"/>
                  </a:lnTo>
                  <a:lnTo>
                    <a:pt x="267" y="81"/>
                  </a:lnTo>
                  <a:lnTo>
                    <a:pt x="266" y="84"/>
                  </a:lnTo>
                  <a:lnTo>
                    <a:pt x="263" y="87"/>
                  </a:lnTo>
                  <a:lnTo>
                    <a:pt x="261" y="97"/>
                  </a:lnTo>
                  <a:lnTo>
                    <a:pt x="259" y="109"/>
                  </a:lnTo>
                  <a:lnTo>
                    <a:pt x="262" y="118"/>
                  </a:lnTo>
                  <a:lnTo>
                    <a:pt x="266" y="126"/>
                  </a:lnTo>
                  <a:lnTo>
                    <a:pt x="275" y="130"/>
                  </a:lnTo>
                  <a:lnTo>
                    <a:pt x="272" y="119"/>
                  </a:lnTo>
                  <a:lnTo>
                    <a:pt x="274" y="104"/>
                  </a:lnTo>
                  <a:lnTo>
                    <a:pt x="278" y="88"/>
                  </a:lnTo>
                  <a:lnTo>
                    <a:pt x="283" y="71"/>
                  </a:lnTo>
                  <a:lnTo>
                    <a:pt x="290" y="54"/>
                  </a:lnTo>
                  <a:lnTo>
                    <a:pt x="297" y="40"/>
                  </a:lnTo>
                  <a:lnTo>
                    <a:pt x="304" y="28"/>
                  </a:lnTo>
                  <a:lnTo>
                    <a:pt x="310" y="21"/>
                  </a:lnTo>
                  <a:lnTo>
                    <a:pt x="310" y="17"/>
                  </a:lnTo>
                  <a:close/>
                  <a:moveTo>
                    <a:pt x="307" y="0"/>
                  </a:moveTo>
                  <a:lnTo>
                    <a:pt x="316" y="3"/>
                  </a:lnTo>
                  <a:lnTo>
                    <a:pt x="325" y="12"/>
                  </a:lnTo>
                  <a:lnTo>
                    <a:pt x="325" y="12"/>
                  </a:lnTo>
                  <a:lnTo>
                    <a:pt x="422" y="37"/>
                  </a:lnTo>
                  <a:lnTo>
                    <a:pt x="423" y="30"/>
                  </a:lnTo>
                  <a:lnTo>
                    <a:pt x="424" y="24"/>
                  </a:lnTo>
                  <a:lnTo>
                    <a:pt x="426" y="21"/>
                  </a:lnTo>
                  <a:lnTo>
                    <a:pt x="428" y="20"/>
                  </a:lnTo>
                  <a:lnTo>
                    <a:pt x="431" y="20"/>
                  </a:lnTo>
                  <a:lnTo>
                    <a:pt x="454" y="23"/>
                  </a:lnTo>
                  <a:lnTo>
                    <a:pt x="478" y="28"/>
                  </a:lnTo>
                  <a:lnTo>
                    <a:pt x="483" y="29"/>
                  </a:lnTo>
                  <a:lnTo>
                    <a:pt x="488" y="32"/>
                  </a:lnTo>
                  <a:lnTo>
                    <a:pt x="492" y="34"/>
                  </a:lnTo>
                  <a:lnTo>
                    <a:pt x="495" y="38"/>
                  </a:lnTo>
                  <a:lnTo>
                    <a:pt x="498" y="42"/>
                  </a:lnTo>
                  <a:lnTo>
                    <a:pt x="498" y="49"/>
                  </a:lnTo>
                  <a:lnTo>
                    <a:pt x="498" y="51"/>
                  </a:lnTo>
                  <a:lnTo>
                    <a:pt x="496" y="53"/>
                  </a:lnTo>
                  <a:lnTo>
                    <a:pt x="494" y="55"/>
                  </a:lnTo>
                  <a:lnTo>
                    <a:pt x="492" y="55"/>
                  </a:lnTo>
                  <a:lnTo>
                    <a:pt x="577" y="79"/>
                  </a:lnTo>
                  <a:lnTo>
                    <a:pt x="704" y="112"/>
                  </a:lnTo>
                  <a:lnTo>
                    <a:pt x="832" y="147"/>
                  </a:lnTo>
                  <a:lnTo>
                    <a:pt x="835" y="148"/>
                  </a:lnTo>
                  <a:lnTo>
                    <a:pt x="852" y="140"/>
                  </a:lnTo>
                  <a:lnTo>
                    <a:pt x="869" y="140"/>
                  </a:lnTo>
                  <a:lnTo>
                    <a:pt x="886" y="146"/>
                  </a:lnTo>
                  <a:lnTo>
                    <a:pt x="901" y="156"/>
                  </a:lnTo>
                  <a:lnTo>
                    <a:pt x="925" y="148"/>
                  </a:lnTo>
                  <a:lnTo>
                    <a:pt x="952" y="144"/>
                  </a:lnTo>
                  <a:lnTo>
                    <a:pt x="978" y="146"/>
                  </a:lnTo>
                  <a:lnTo>
                    <a:pt x="1004" y="151"/>
                  </a:lnTo>
                  <a:lnTo>
                    <a:pt x="1027" y="159"/>
                  </a:lnTo>
                  <a:lnTo>
                    <a:pt x="1051" y="173"/>
                  </a:lnTo>
                  <a:lnTo>
                    <a:pt x="1071" y="193"/>
                  </a:lnTo>
                  <a:lnTo>
                    <a:pt x="1084" y="215"/>
                  </a:lnTo>
                  <a:lnTo>
                    <a:pt x="1093" y="240"/>
                  </a:lnTo>
                  <a:lnTo>
                    <a:pt x="1097" y="266"/>
                  </a:lnTo>
                  <a:lnTo>
                    <a:pt x="1094" y="294"/>
                  </a:lnTo>
                  <a:lnTo>
                    <a:pt x="1086" y="320"/>
                  </a:lnTo>
                  <a:lnTo>
                    <a:pt x="1073" y="345"/>
                  </a:lnTo>
                  <a:lnTo>
                    <a:pt x="1055" y="367"/>
                  </a:lnTo>
                  <a:lnTo>
                    <a:pt x="1034" y="385"/>
                  </a:lnTo>
                  <a:lnTo>
                    <a:pt x="1010" y="401"/>
                  </a:lnTo>
                  <a:lnTo>
                    <a:pt x="984" y="410"/>
                  </a:lnTo>
                  <a:lnTo>
                    <a:pt x="954" y="415"/>
                  </a:lnTo>
                  <a:lnTo>
                    <a:pt x="924" y="411"/>
                  </a:lnTo>
                  <a:lnTo>
                    <a:pt x="895" y="401"/>
                  </a:lnTo>
                  <a:lnTo>
                    <a:pt x="869" y="385"/>
                  </a:lnTo>
                  <a:lnTo>
                    <a:pt x="847" y="364"/>
                  </a:lnTo>
                  <a:lnTo>
                    <a:pt x="838" y="368"/>
                  </a:lnTo>
                  <a:lnTo>
                    <a:pt x="826" y="368"/>
                  </a:lnTo>
                  <a:lnTo>
                    <a:pt x="815" y="364"/>
                  </a:lnTo>
                  <a:lnTo>
                    <a:pt x="805" y="356"/>
                  </a:lnTo>
                  <a:lnTo>
                    <a:pt x="798" y="347"/>
                  </a:lnTo>
                  <a:lnTo>
                    <a:pt x="793" y="339"/>
                  </a:lnTo>
                  <a:lnTo>
                    <a:pt x="791" y="332"/>
                  </a:lnTo>
                  <a:lnTo>
                    <a:pt x="788" y="332"/>
                  </a:lnTo>
                  <a:lnTo>
                    <a:pt x="785" y="332"/>
                  </a:lnTo>
                  <a:lnTo>
                    <a:pt x="524" y="237"/>
                  </a:lnTo>
                  <a:lnTo>
                    <a:pt x="392" y="189"/>
                  </a:lnTo>
                  <a:lnTo>
                    <a:pt x="330" y="164"/>
                  </a:lnTo>
                  <a:lnTo>
                    <a:pt x="317" y="159"/>
                  </a:lnTo>
                  <a:lnTo>
                    <a:pt x="304" y="153"/>
                  </a:lnTo>
                  <a:lnTo>
                    <a:pt x="292" y="148"/>
                  </a:lnTo>
                  <a:lnTo>
                    <a:pt x="282" y="139"/>
                  </a:lnTo>
                  <a:lnTo>
                    <a:pt x="269" y="139"/>
                  </a:lnTo>
                  <a:lnTo>
                    <a:pt x="257" y="133"/>
                  </a:lnTo>
                  <a:lnTo>
                    <a:pt x="249" y="121"/>
                  </a:lnTo>
                  <a:lnTo>
                    <a:pt x="246" y="109"/>
                  </a:lnTo>
                  <a:lnTo>
                    <a:pt x="246" y="97"/>
                  </a:lnTo>
                  <a:lnTo>
                    <a:pt x="249" y="84"/>
                  </a:lnTo>
                  <a:lnTo>
                    <a:pt x="232" y="76"/>
                  </a:lnTo>
                  <a:lnTo>
                    <a:pt x="214" y="71"/>
                  </a:lnTo>
                  <a:lnTo>
                    <a:pt x="193" y="66"/>
                  </a:lnTo>
                  <a:lnTo>
                    <a:pt x="173" y="64"/>
                  </a:lnTo>
                  <a:lnTo>
                    <a:pt x="152" y="64"/>
                  </a:lnTo>
                  <a:lnTo>
                    <a:pt x="134" y="68"/>
                  </a:lnTo>
                  <a:lnTo>
                    <a:pt x="115" y="75"/>
                  </a:lnTo>
                  <a:lnTo>
                    <a:pt x="101" y="85"/>
                  </a:lnTo>
                  <a:lnTo>
                    <a:pt x="89" y="101"/>
                  </a:lnTo>
                  <a:lnTo>
                    <a:pt x="83" y="118"/>
                  </a:lnTo>
                  <a:lnTo>
                    <a:pt x="81" y="133"/>
                  </a:lnTo>
                  <a:lnTo>
                    <a:pt x="85" y="147"/>
                  </a:lnTo>
                  <a:lnTo>
                    <a:pt x="93" y="160"/>
                  </a:lnTo>
                  <a:lnTo>
                    <a:pt x="104" y="172"/>
                  </a:lnTo>
                  <a:lnTo>
                    <a:pt x="115" y="182"/>
                  </a:lnTo>
                  <a:lnTo>
                    <a:pt x="139" y="205"/>
                  </a:lnTo>
                  <a:lnTo>
                    <a:pt x="159" y="231"/>
                  </a:lnTo>
                  <a:lnTo>
                    <a:pt x="170" y="256"/>
                  </a:lnTo>
                  <a:lnTo>
                    <a:pt x="174" y="278"/>
                  </a:lnTo>
                  <a:lnTo>
                    <a:pt x="172" y="299"/>
                  </a:lnTo>
                  <a:lnTo>
                    <a:pt x="164" y="318"/>
                  </a:lnTo>
                  <a:lnTo>
                    <a:pt x="151" y="334"/>
                  </a:lnTo>
                  <a:lnTo>
                    <a:pt x="134" y="349"/>
                  </a:lnTo>
                  <a:lnTo>
                    <a:pt x="114" y="359"/>
                  </a:lnTo>
                  <a:lnTo>
                    <a:pt x="92" y="367"/>
                  </a:lnTo>
                  <a:lnTo>
                    <a:pt x="70" y="371"/>
                  </a:lnTo>
                  <a:lnTo>
                    <a:pt x="45" y="371"/>
                  </a:lnTo>
                  <a:lnTo>
                    <a:pt x="23" y="366"/>
                  </a:lnTo>
                  <a:lnTo>
                    <a:pt x="20" y="367"/>
                  </a:lnTo>
                  <a:lnTo>
                    <a:pt x="19" y="367"/>
                  </a:lnTo>
                  <a:lnTo>
                    <a:pt x="10" y="362"/>
                  </a:lnTo>
                  <a:lnTo>
                    <a:pt x="3" y="354"/>
                  </a:lnTo>
                  <a:lnTo>
                    <a:pt x="0" y="343"/>
                  </a:lnTo>
                  <a:lnTo>
                    <a:pt x="3" y="333"/>
                  </a:lnTo>
                  <a:lnTo>
                    <a:pt x="10" y="324"/>
                  </a:lnTo>
                  <a:lnTo>
                    <a:pt x="12" y="322"/>
                  </a:lnTo>
                  <a:lnTo>
                    <a:pt x="15" y="322"/>
                  </a:lnTo>
                  <a:lnTo>
                    <a:pt x="17" y="324"/>
                  </a:lnTo>
                  <a:lnTo>
                    <a:pt x="20" y="325"/>
                  </a:lnTo>
                  <a:lnTo>
                    <a:pt x="23" y="324"/>
                  </a:lnTo>
                  <a:lnTo>
                    <a:pt x="38" y="324"/>
                  </a:lnTo>
                  <a:lnTo>
                    <a:pt x="54" y="324"/>
                  </a:lnTo>
                  <a:lnTo>
                    <a:pt x="70" y="322"/>
                  </a:lnTo>
                  <a:lnTo>
                    <a:pt x="85" y="320"/>
                  </a:lnTo>
                  <a:lnTo>
                    <a:pt x="98" y="312"/>
                  </a:lnTo>
                  <a:lnTo>
                    <a:pt x="110" y="300"/>
                  </a:lnTo>
                  <a:lnTo>
                    <a:pt x="117" y="287"/>
                  </a:lnTo>
                  <a:lnTo>
                    <a:pt x="117" y="271"/>
                  </a:lnTo>
                  <a:lnTo>
                    <a:pt x="113" y="254"/>
                  </a:lnTo>
                  <a:lnTo>
                    <a:pt x="106" y="239"/>
                  </a:lnTo>
                  <a:lnTo>
                    <a:pt x="97" y="224"/>
                  </a:lnTo>
                  <a:lnTo>
                    <a:pt x="88" y="214"/>
                  </a:lnTo>
                  <a:lnTo>
                    <a:pt x="76" y="202"/>
                  </a:lnTo>
                  <a:lnTo>
                    <a:pt x="64" y="193"/>
                  </a:lnTo>
                  <a:lnTo>
                    <a:pt x="51" y="182"/>
                  </a:lnTo>
                  <a:lnTo>
                    <a:pt x="41" y="172"/>
                  </a:lnTo>
                  <a:lnTo>
                    <a:pt x="32" y="161"/>
                  </a:lnTo>
                  <a:lnTo>
                    <a:pt x="27" y="148"/>
                  </a:lnTo>
                  <a:lnTo>
                    <a:pt x="24" y="134"/>
                  </a:lnTo>
                  <a:lnTo>
                    <a:pt x="28" y="116"/>
                  </a:lnTo>
                  <a:lnTo>
                    <a:pt x="36" y="95"/>
                  </a:lnTo>
                  <a:lnTo>
                    <a:pt x="46" y="74"/>
                  </a:lnTo>
                  <a:lnTo>
                    <a:pt x="59" y="54"/>
                  </a:lnTo>
                  <a:lnTo>
                    <a:pt x="76" y="37"/>
                  </a:lnTo>
                  <a:lnTo>
                    <a:pt x="95" y="24"/>
                  </a:lnTo>
                  <a:lnTo>
                    <a:pt x="117" y="16"/>
                  </a:lnTo>
                  <a:lnTo>
                    <a:pt x="147" y="12"/>
                  </a:lnTo>
                  <a:lnTo>
                    <a:pt x="178" y="12"/>
                  </a:lnTo>
                  <a:lnTo>
                    <a:pt x="210" y="19"/>
                  </a:lnTo>
                  <a:lnTo>
                    <a:pt x="238" y="29"/>
                  </a:lnTo>
                  <a:lnTo>
                    <a:pt x="265" y="45"/>
                  </a:lnTo>
                  <a:lnTo>
                    <a:pt x="271" y="33"/>
                  </a:lnTo>
                  <a:lnTo>
                    <a:pt x="279" y="21"/>
                  </a:lnTo>
                  <a:lnTo>
                    <a:pt x="288" y="12"/>
                  </a:lnTo>
                  <a:lnTo>
                    <a:pt x="29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8770742" y="3457315"/>
              <a:ext cx="325603" cy="503692"/>
            </a:xfrm>
            <a:custGeom>
              <a:avLst/>
              <a:gdLst>
                <a:gd name="connsiteX0" fmla="*/ 325603 w 325603"/>
                <a:gd name="connsiteY0" fmla="*/ 44168 h 503692"/>
                <a:gd name="connsiteX1" fmla="*/ 220095 w 325603"/>
                <a:gd name="connsiteY1" fmla="*/ 2605 h 503692"/>
                <a:gd name="connsiteX2" fmla="*/ 95404 w 325603"/>
                <a:gd name="connsiteY2" fmla="*/ 15393 h 503692"/>
                <a:gd name="connsiteX3" fmla="*/ 9080 w 325603"/>
                <a:gd name="connsiteY3" fmla="*/ 104915 h 503692"/>
                <a:gd name="connsiteX4" fmla="*/ 9080 w 325603"/>
                <a:gd name="connsiteY4" fmla="*/ 194437 h 503692"/>
                <a:gd name="connsiteX5" fmla="*/ 66630 w 325603"/>
                <a:gd name="connsiteY5" fmla="*/ 248789 h 503692"/>
                <a:gd name="connsiteX6" fmla="*/ 127376 w 325603"/>
                <a:gd name="connsiteY6" fmla="*/ 299944 h 503692"/>
                <a:gd name="connsiteX7" fmla="*/ 156151 w 325603"/>
                <a:gd name="connsiteY7" fmla="*/ 395861 h 503692"/>
                <a:gd name="connsiteX8" fmla="*/ 120982 w 325603"/>
                <a:gd name="connsiteY8" fmla="*/ 453410 h 503692"/>
                <a:gd name="connsiteX9" fmla="*/ 25066 w 325603"/>
                <a:gd name="connsiteY9" fmla="*/ 501368 h 503692"/>
                <a:gd name="connsiteX10" fmla="*/ 37855 w 325603"/>
                <a:gd name="connsiteY10" fmla="*/ 491777 h 50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03" h="503692">
                  <a:moveTo>
                    <a:pt x="325603" y="44168"/>
                  </a:moveTo>
                  <a:cubicBezTo>
                    <a:pt x="292032" y="25784"/>
                    <a:pt x="258461" y="7401"/>
                    <a:pt x="220095" y="2605"/>
                  </a:cubicBezTo>
                  <a:cubicBezTo>
                    <a:pt x="181728" y="-2191"/>
                    <a:pt x="130573" y="-1659"/>
                    <a:pt x="95404" y="15393"/>
                  </a:cubicBezTo>
                  <a:cubicBezTo>
                    <a:pt x="60235" y="32445"/>
                    <a:pt x="23467" y="75074"/>
                    <a:pt x="9080" y="104915"/>
                  </a:cubicBezTo>
                  <a:cubicBezTo>
                    <a:pt x="-5307" y="134756"/>
                    <a:pt x="-512" y="170458"/>
                    <a:pt x="9080" y="194437"/>
                  </a:cubicBezTo>
                  <a:cubicBezTo>
                    <a:pt x="18672" y="218416"/>
                    <a:pt x="46914" y="231205"/>
                    <a:pt x="66630" y="248789"/>
                  </a:cubicBezTo>
                  <a:cubicBezTo>
                    <a:pt x="86346" y="266374"/>
                    <a:pt x="112456" y="275432"/>
                    <a:pt x="127376" y="299944"/>
                  </a:cubicBezTo>
                  <a:cubicBezTo>
                    <a:pt x="142296" y="324456"/>
                    <a:pt x="157217" y="370283"/>
                    <a:pt x="156151" y="395861"/>
                  </a:cubicBezTo>
                  <a:cubicBezTo>
                    <a:pt x="155085" y="421439"/>
                    <a:pt x="142830" y="435825"/>
                    <a:pt x="120982" y="453410"/>
                  </a:cubicBezTo>
                  <a:cubicBezTo>
                    <a:pt x="99134" y="470995"/>
                    <a:pt x="38921" y="494973"/>
                    <a:pt x="25066" y="501368"/>
                  </a:cubicBezTo>
                  <a:cubicBezTo>
                    <a:pt x="11211" y="507763"/>
                    <a:pt x="24533" y="499770"/>
                    <a:pt x="37855" y="491777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 flipV="1">
              <a:off x="2709711" y="3770937"/>
              <a:ext cx="207963" cy="152400"/>
            </a:xfrm>
            <a:prstGeom prst="line">
              <a:avLst/>
            </a:prstGeom>
            <a:ln w="825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2430779" y="2427844"/>
              <a:ext cx="491836" cy="1447891"/>
            </a:xfrm>
            <a:custGeom>
              <a:avLst/>
              <a:gdLst>
                <a:gd name="connsiteX0" fmla="*/ 0 w 548264"/>
                <a:gd name="connsiteY0" fmla="*/ 0 h 1435102"/>
                <a:gd name="connsiteX1" fmla="*/ 548264 w 548264"/>
                <a:gd name="connsiteY1" fmla="*/ 0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503504 w 548264"/>
                <a:gd name="connsiteY1" fmla="*/ 14707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481123 w 548264"/>
                <a:gd name="connsiteY1" fmla="*/ 12469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481123 w 548264"/>
                <a:gd name="connsiteY1" fmla="*/ 12469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07214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07587 w 481122"/>
                <a:gd name="connsiteY1" fmla="*/ 163058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94142 w 491836"/>
                <a:gd name="connsiteY4" fmla="*/ 1339186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71762 w 491836"/>
                <a:gd name="connsiteY4" fmla="*/ 1332792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836" h="1447891">
                  <a:moveTo>
                    <a:pt x="0" y="0"/>
                  </a:moveTo>
                  <a:lnTo>
                    <a:pt x="407587" y="163058"/>
                  </a:lnTo>
                  <a:cubicBezTo>
                    <a:pt x="483103" y="284890"/>
                    <a:pt x="453631" y="516853"/>
                    <a:pt x="465887" y="730992"/>
                  </a:cubicBezTo>
                  <a:cubicBezTo>
                    <a:pt x="478143" y="945131"/>
                    <a:pt x="507615" y="1346525"/>
                    <a:pt x="481122" y="1447891"/>
                  </a:cubicBezTo>
                  <a:lnTo>
                    <a:pt x="249381" y="1329595"/>
                  </a:lnTo>
                  <a:cubicBezTo>
                    <a:pt x="287748" y="846965"/>
                    <a:pt x="249382" y="52739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-530801" y="5079529"/>
            <a:ext cx="2545815" cy="254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-713252" y="5079529"/>
            <a:ext cx="2637855" cy="263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93982" y="524747"/>
            <a:ext cx="266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400" spc="6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3627" y="996905"/>
            <a:ext cx="2487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0"/>
          <p:cNvSpPr>
            <a:spLocks noEditPoints="1"/>
          </p:cNvSpPr>
          <p:nvPr/>
        </p:nvSpPr>
        <p:spPr bwMode="auto">
          <a:xfrm rot="19588219">
            <a:off x="358154" y="163320"/>
            <a:ext cx="782638" cy="63500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47512" y="1939386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 smtClean="0">
                <a:latin typeface="+mj-lt"/>
                <a:ea typeface="+mj-ea"/>
              </a:rPr>
              <a:t>1. </a:t>
            </a:r>
            <a:r>
              <a:rPr lang="ko-KR" altLang="en-US" sz="2000" spc="300" dirty="0" smtClean="0">
                <a:latin typeface="+mj-lt"/>
                <a:ea typeface="+mj-ea"/>
              </a:rPr>
              <a:t>서비</a:t>
            </a:r>
            <a:r>
              <a:rPr lang="ko-KR" altLang="en-US" sz="2000" spc="300" dirty="0">
                <a:latin typeface="+mj-lt"/>
                <a:ea typeface="+mj-ea"/>
              </a:rPr>
              <a:t>스</a:t>
            </a:r>
            <a:r>
              <a:rPr lang="ko-KR" altLang="en-US" sz="2000" spc="300" dirty="0" smtClean="0">
                <a:latin typeface="+mj-lt"/>
                <a:ea typeface="+mj-ea"/>
              </a:rPr>
              <a:t> 소개</a:t>
            </a:r>
            <a:endParaRPr lang="ko-KR" altLang="en-US" sz="2000" spc="300" dirty="0">
              <a:latin typeface="+mj-lt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5442" y="2784720"/>
            <a:ext cx="248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 smtClean="0">
                <a:latin typeface="+mj-lt"/>
                <a:ea typeface="+mj-ea"/>
              </a:rPr>
              <a:t>2. </a:t>
            </a:r>
            <a:r>
              <a:rPr lang="ko-KR" altLang="en-US" sz="2000" spc="300" dirty="0" smtClean="0">
                <a:latin typeface="+mj-lt"/>
                <a:ea typeface="+mj-ea"/>
              </a:rPr>
              <a:t>시스템 구성도</a:t>
            </a:r>
            <a:endParaRPr lang="en-US" altLang="ko-KR" sz="2000" spc="300" dirty="0" smtClean="0">
              <a:latin typeface="+mj-lt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4266" y="3637939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 smtClean="0">
                <a:latin typeface="+mj-lt"/>
                <a:ea typeface="+mj-ea"/>
              </a:rPr>
              <a:t>3. </a:t>
            </a:r>
            <a:r>
              <a:rPr lang="ko-KR" altLang="en-US" sz="2000" spc="300" dirty="0" smtClean="0">
                <a:latin typeface="+mj-lt"/>
                <a:ea typeface="+mj-ea"/>
              </a:rPr>
              <a:t>세부 기술 소개</a:t>
            </a:r>
            <a:endParaRPr lang="ko-KR" altLang="en-US" sz="2000" spc="300" dirty="0">
              <a:latin typeface="+mj-lt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66624" y="446985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 smtClean="0">
                <a:latin typeface="+mj-lt"/>
                <a:ea typeface="+mj-ea"/>
              </a:rPr>
              <a:t>4. Q&amp;A </a:t>
            </a:r>
            <a:endParaRPr lang="ko-KR" altLang="en-US" sz="2000" spc="300" dirty="0">
              <a:latin typeface="+mj-lt"/>
              <a:ea typeface="+mj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351267" y="4706995"/>
            <a:ext cx="2545815" cy="254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533718" y="4706995"/>
            <a:ext cx="2637855" cy="263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623870" y="4799294"/>
            <a:ext cx="2641075" cy="264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017205" y="1017156"/>
            <a:ext cx="0" cy="492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47"/>
          <p:cNvSpPr>
            <a:spLocks/>
          </p:cNvSpPr>
          <p:nvPr/>
        </p:nvSpPr>
        <p:spPr bwMode="auto">
          <a:xfrm rot="3259799">
            <a:off x="2451400" y="1810035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  <a:ea typeface="+mj-ea"/>
            </a:endParaRPr>
          </a:p>
        </p:txBody>
      </p:sp>
      <p:sp>
        <p:nvSpPr>
          <p:cNvPr id="30" name="Freeform 47"/>
          <p:cNvSpPr>
            <a:spLocks/>
          </p:cNvSpPr>
          <p:nvPr/>
        </p:nvSpPr>
        <p:spPr bwMode="auto">
          <a:xfrm rot="3259799">
            <a:off x="2451403" y="2590657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  <a:ea typeface="+mj-ea"/>
            </a:endParaRPr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 rot="3259799">
            <a:off x="2436027" y="3422803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  <a:ea typeface="+mj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9128974" y="-182451"/>
            <a:ext cx="3080197" cy="308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946523" y="-182451"/>
            <a:ext cx="3262648" cy="326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856371" y="-90152"/>
            <a:ext cx="335280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758989" y="0"/>
            <a:ext cx="3450182" cy="3445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00056" y="-81565"/>
            <a:ext cx="3709115" cy="370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5"/>
          <p:cNvSpPr>
            <a:spLocks noEditPoints="1"/>
          </p:cNvSpPr>
          <p:nvPr/>
        </p:nvSpPr>
        <p:spPr bwMode="auto">
          <a:xfrm rot="1185559">
            <a:off x="9747570" y="456303"/>
            <a:ext cx="544513" cy="441325"/>
          </a:xfrm>
          <a:custGeom>
            <a:avLst/>
            <a:gdLst>
              <a:gd name="T0" fmla="*/ 224 w 343"/>
              <a:gd name="T1" fmla="*/ 22 h 278"/>
              <a:gd name="T2" fmla="*/ 207 w 343"/>
              <a:gd name="T3" fmla="*/ 36 h 278"/>
              <a:gd name="T4" fmla="*/ 303 w 343"/>
              <a:gd name="T5" fmla="*/ 154 h 278"/>
              <a:gd name="T6" fmla="*/ 321 w 343"/>
              <a:gd name="T7" fmla="*/ 140 h 278"/>
              <a:gd name="T8" fmla="*/ 224 w 343"/>
              <a:gd name="T9" fmla="*/ 22 h 278"/>
              <a:gd name="T10" fmla="*/ 229 w 343"/>
              <a:gd name="T11" fmla="*/ 0 h 278"/>
              <a:gd name="T12" fmla="*/ 343 w 343"/>
              <a:gd name="T13" fmla="*/ 138 h 278"/>
              <a:gd name="T14" fmla="*/ 335 w 343"/>
              <a:gd name="T15" fmla="*/ 145 h 278"/>
              <a:gd name="T16" fmla="*/ 329 w 343"/>
              <a:gd name="T17" fmla="*/ 150 h 278"/>
              <a:gd name="T18" fmla="*/ 313 w 343"/>
              <a:gd name="T19" fmla="*/ 163 h 278"/>
              <a:gd name="T20" fmla="*/ 297 w 343"/>
              <a:gd name="T21" fmla="*/ 175 h 278"/>
              <a:gd name="T22" fmla="*/ 186 w 343"/>
              <a:gd name="T23" fmla="*/ 267 h 278"/>
              <a:gd name="T24" fmla="*/ 185 w 343"/>
              <a:gd name="T25" fmla="*/ 268 h 278"/>
              <a:gd name="T26" fmla="*/ 184 w 343"/>
              <a:gd name="T27" fmla="*/ 268 h 278"/>
              <a:gd name="T28" fmla="*/ 170 w 343"/>
              <a:gd name="T29" fmla="*/ 275 h 278"/>
              <a:gd name="T30" fmla="*/ 156 w 343"/>
              <a:gd name="T31" fmla="*/ 278 h 278"/>
              <a:gd name="T32" fmla="*/ 139 w 343"/>
              <a:gd name="T33" fmla="*/ 276 h 278"/>
              <a:gd name="T34" fmla="*/ 122 w 343"/>
              <a:gd name="T35" fmla="*/ 268 h 278"/>
              <a:gd name="T36" fmla="*/ 110 w 343"/>
              <a:gd name="T37" fmla="*/ 256 h 278"/>
              <a:gd name="T38" fmla="*/ 105 w 343"/>
              <a:gd name="T39" fmla="*/ 241 h 278"/>
              <a:gd name="T40" fmla="*/ 106 w 343"/>
              <a:gd name="T41" fmla="*/ 225 h 278"/>
              <a:gd name="T42" fmla="*/ 112 w 343"/>
              <a:gd name="T43" fmla="*/ 213 h 278"/>
              <a:gd name="T44" fmla="*/ 121 w 343"/>
              <a:gd name="T45" fmla="*/ 204 h 278"/>
              <a:gd name="T46" fmla="*/ 132 w 343"/>
              <a:gd name="T47" fmla="*/ 199 h 278"/>
              <a:gd name="T48" fmla="*/ 147 w 343"/>
              <a:gd name="T49" fmla="*/ 197 h 278"/>
              <a:gd name="T50" fmla="*/ 161 w 343"/>
              <a:gd name="T51" fmla="*/ 199 h 278"/>
              <a:gd name="T52" fmla="*/ 176 w 343"/>
              <a:gd name="T53" fmla="*/ 205 h 278"/>
              <a:gd name="T54" fmla="*/ 186 w 343"/>
              <a:gd name="T55" fmla="*/ 214 h 278"/>
              <a:gd name="T56" fmla="*/ 194 w 343"/>
              <a:gd name="T57" fmla="*/ 226 h 278"/>
              <a:gd name="T58" fmla="*/ 197 w 343"/>
              <a:gd name="T59" fmla="*/ 241 h 278"/>
              <a:gd name="T60" fmla="*/ 288 w 343"/>
              <a:gd name="T61" fmla="*/ 166 h 278"/>
              <a:gd name="T62" fmla="*/ 193 w 343"/>
              <a:gd name="T63" fmla="*/ 48 h 278"/>
              <a:gd name="T64" fmla="*/ 81 w 343"/>
              <a:gd name="T65" fmla="*/ 138 h 278"/>
              <a:gd name="T66" fmla="*/ 80 w 343"/>
              <a:gd name="T67" fmla="*/ 138 h 278"/>
              <a:gd name="T68" fmla="*/ 79 w 343"/>
              <a:gd name="T69" fmla="*/ 140 h 278"/>
              <a:gd name="T70" fmla="*/ 66 w 343"/>
              <a:gd name="T71" fmla="*/ 146 h 278"/>
              <a:gd name="T72" fmla="*/ 51 w 343"/>
              <a:gd name="T73" fmla="*/ 149 h 278"/>
              <a:gd name="T74" fmla="*/ 34 w 343"/>
              <a:gd name="T75" fmla="*/ 148 h 278"/>
              <a:gd name="T76" fmla="*/ 17 w 343"/>
              <a:gd name="T77" fmla="*/ 140 h 278"/>
              <a:gd name="T78" fmla="*/ 6 w 343"/>
              <a:gd name="T79" fmla="*/ 127 h 278"/>
              <a:gd name="T80" fmla="*/ 0 w 343"/>
              <a:gd name="T81" fmla="*/ 112 h 278"/>
              <a:gd name="T82" fmla="*/ 0 w 343"/>
              <a:gd name="T83" fmla="*/ 97 h 278"/>
              <a:gd name="T84" fmla="*/ 7 w 343"/>
              <a:gd name="T85" fmla="*/ 85 h 278"/>
              <a:gd name="T86" fmla="*/ 16 w 343"/>
              <a:gd name="T87" fmla="*/ 76 h 278"/>
              <a:gd name="T88" fmla="*/ 28 w 343"/>
              <a:gd name="T89" fmla="*/ 70 h 278"/>
              <a:gd name="T90" fmla="*/ 42 w 343"/>
              <a:gd name="T91" fmla="*/ 68 h 278"/>
              <a:gd name="T92" fmla="*/ 57 w 343"/>
              <a:gd name="T93" fmla="*/ 70 h 278"/>
              <a:gd name="T94" fmla="*/ 71 w 343"/>
              <a:gd name="T95" fmla="*/ 77 h 278"/>
              <a:gd name="T96" fmla="*/ 81 w 343"/>
              <a:gd name="T97" fmla="*/ 86 h 278"/>
              <a:gd name="T98" fmla="*/ 89 w 343"/>
              <a:gd name="T99" fmla="*/ 98 h 278"/>
              <a:gd name="T100" fmla="*/ 92 w 343"/>
              <a:gd name="T101" fmla="*/ 112 h 278"/>
              <a:gd name="T102" fmla="*/ 185 w 343"/>
              <a:gd name="T103" fmla="*/ 36 h 278"/>
              <a:gd name="T104" fmla="*/ 199 w 343"/>
              <a:gd name="T105" fmla="*/ 25 h 278"/>
              <a:gd name="T106" fmla="*/ 215 w 343"/>
              <a:gd name="T107" fmla="*/ 11 h 278"/>
              <a:gd name="T108" fmla="*/ 222 w 343"/>
              <a:gd name="T109" fmla="*/ 6 h 278"/>
              <a:gd name="T110" fmla="*/ 229 w 343"/>
              <a:gd name="T11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" h="278">
                <a:moveTo>
                  <a:pt x="224" y="22"/>
                </a:moveTo>
                <a:lnTo>
                  <a:pt x="207" y="36"/>
                </a:lnTo>
                <a:lnTo>
                  <a:pt x="303" y="154"/>
                </a:lnTo>
                <a:lnTo>
                  <a:pt x="321" y="140"/>
                </a:lnTo>
                <a:lnTo>
                  <a:pt x="224" y="22"/>
                </a:lnTo>
                <a:close/>
                <a:moveTo>
                  <a:pt x="229" y="0"/>
                </a:moveTo>
                <a:lnTo>
                  <a:pt x="343" y="138"/>
                </a:lnTo>
                <a:lnTo>
                  <a:pt x="335" y="145"/>
                </a:lnTo>
                <a:lnTo>
                  <a:pt x="329" y="150"/>
                </a:lnTo>
                <a:lnTo>
                  <a:pt x="313" y="163"/>
                </a:lnTo>
                <a:lnTo>
                  <a:pt x="297" y="175"/>
                </a:lnTo>
                <a:lnTo>
                  <a:pt x="186" y="267"/>
                </a:lnTo>
                <a:lnTo>
                  <a:pt x="185" y="268"/>
                </a:lnTo>
                <a:lnTo>
                  <a:pt x="184" y="268"/>
                </a:lnTo>
                <a:lnTo>
                  <a:pt x="170" y="275"/>
                </a:lnTo>
                <a:lnTo>
                  <a:pt x="156" y="278"/>
                </a:lnTo>
                <a:lnTo>
                  <a:pt x="139" y="276"/>
                </a:lnTo>
                <a:lnTo>
                  <a:pt x="122" y="268"/>
                </a:lnTo>
                <a:lnTo>
                  <a:pt x="110" y="256"/>
                </a:lnTo>
                <a:lnTo>
                  <a:pt x="105" y="241"/>
                </a:lnTo>
                <a:lnTo>
                  <a:pt x="106" y="225"/>
                </a:lnTo>
                <a:lnTo>
                  <a:pt x="112" y="213"/>
                </a:lnTo>
                <a:lnTo>
                  <a:pt x="121" y="204"/>
                </a:lnTo>
                <a:lnTo>
                  <a:pt x="132" y="199"/>
                </a:lnTo>
                <a:lnTo>
                  <a:pt x="147" y="197"/>
                </a:lnTo>
                <a:lnTo>
                  <a:pt x="161" y="199"/>
                </a:lnTo>
                <a:lnTo>
                  <a:pt x="176" y="205"/>
                </a:lnTo>
                <a:lnTo>
                  <a:pt x="186" y="214"/>
                </a:lnTo>
                <a:lnTo>
                  <a:pt x="194" y="226"/>
                </a:lnTo>
                <a:lnTo>
                  <a:pt x="197" y="241"/>
                </a:lnTo>
                <a:lnTo>
                  <a:pt x="288" y="166"/>
                </a:lnTo>
                <a:lnTo>
                  <a:pt x="193" y="48"/>
                </a:lnTo>
                <a:lnTo>
                  <a:pt x="81" y="138"/>
                </a:lnTo>
                <a:lnTo>
                  <a:pt x="80" y="138"/>
                </a:lnTo>
                <a:lnTo>
                  <a:pt x="79" y="140"/>
                </a:lnTo>
                <a:lnTo>
                  <a:pt x="66" y="146"/>
                </a:lnTo>
                <a:lnTo>
                  <a:pt x="51" y="149"/>
                </a:lnTo>
                <a:lnTo>
                  <a:pt x="34" y="148"/>
                </a:lnTo>
                <a:lnTo>
                  <a:pt x="17" y="140"/>
                </a:lnTo>
                <a:lnTo>
                  <a:pt x="6" y="127"/>
                </a:lnTo>
                <a:lnTo>
                  <a:pt x="0" y="112"/>
                </a:lnTo>
                <a:lnTo>
                  <a:pt x="0" y="97"/>
                </a:lnTo>
                <a:lnTo>
                  <a:pt x="7" y="85"/>
                </a:lnTo>
                <a:lnTo>
                  <a:pt x="16" y="76"/>
                </a:lnTo>
                <a:lnTo>
                  <a:pt x="28" y="70"/>
                </a:lnTo>
                <a:lnTo>
                  <a:pt x="42" y="68"/>
                </a:lnTo>
                <a:lnTo>
                  <a:pt x="57" y="70"/>
                </a:lnTo>
                <a:lnTo>
                  <a:pt x="71" y="77"/>
                </a:lnTo>
                <a:lnTo>
                  <a:pt x="81" y="86"/>
                </a:lnTo>
                <a:lnTo>
                  <a:pt x="89" y="98"/>
                </a:lnTo>
                <a:lnTo>
                  <a:pt x="92" y="112"/>
                </a:lnTo>
                <a:lnTo>
                  <a:pt x="185" y="36"/>
                </a:lnTo>
                <a:lnTo>
                  <a:pt x="199" y="25"/>
                </a:lnTo>
                <a:lnTo>
                  <a:pt x="215" y="11"/>
                </a:lnTo>
                <a:lnTo>
                  <a:pt x="222" y="6"/>
                </a:lnTo>
                <a:lnTo>
                  <a:pt x="229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54"/>
          <p:cNvSpPr>
            <a:spLocks noEditPoints="1"/>
          </p:cNvSpPr>
          <p:nvPr/>
        </p:nvSpPr>
        <p:spPr bwMode="auto">
          <a:xfrm rot="19322389">
            <a:off x="8836568" y="37082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47"/>
          <p:cNvSpPr>
            <a:spLocks/>
          </p:cNvSpPr>
          <p:nvPr/>
        </p:nvSpPr>
        <p:spPr bwMode="auto">
          <a:xfrm rot="3259799">
            <a:off x="9799395" y="1068977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Freeform 46"/>
          <p:cNvSpPr>
            <a:spLocks noEditPoints="1"/>
          </p:cNvSpPr>
          <p:nvPr/>
        </p:nvSpPr>
        <p:spPr bwMode="auto">
          <a:xfrm rot="14031825">
            <a:off x="10584311" y="745837"/>
            <a:ext cx="162647" cy="258714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Freeform 497"/>
          <p:cNvSpPr>
            <a:spLocks/>
          </p:cNvSpPr>
          <p:nvPr/>
        </p:nvSpPr>
        <p:spPr bwMode="auto">
          <a:xfrm>
            <a:off x="10274048" y="1661966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37"/>
          <p:cNvSpPr>
            <a:spLocks noEditPoints="1"/>
          </p:cNvSpPr>
          <p:nvPr/>
        </p:nvSpPr>
        <p:spPr bwMode="auto">
          <a:xfrm rot="4950700">
            <a:off x="10879557" y="2280636"/>
            <a:ext cx="430213" cy="538163"/>
          </a:xfrm>
          <a:custGeom>
            <a:avLst/>
            <a:gdLst>
              <a:gd name="T0" fmla="*/ 147 w 271"/>
              <a:gd name="T1" fmla="*/ 22 h 339"/>
              <a:gd name="T2" fmla="*/ 21 w 271"/>
              <a:gd name="T3" fmla="*/ 109 h 339"/>
              <a:gd name="T4" fmla="*/ 34 w 271"/>
              <a:gd name="T5" fmla="*/ 127 h 339"/>
              <a:gd name="T6" fmla="*/ 160 w 271"/>
              <a:gd name="T7" fmla="*/ 42 h 339"/>
              <a:gd name="T8" fmla="*/ 147 w 271"/>
              <a:gd name="T9" fmla="*/ 22 h 339"/>
              <a:gd name="T10" fmla="*/ 148 w 271"/>
              <a:gd name="T11" fmla="*/ 0 h 339"/>
              <a:gd name="T12" fmla="*/ 155 w 271"/>
              <a:gd name="T13" fmla="*/ 8 h 339"/>
              <a:gd name="T14" fmla="*/ 159 w 271"/>
              <a:gd name="T15" fmla="*/ 16 h 339"/>
              <a:gd name="T16" fmla="*/ 170 w 271"/>
              <a:gd name="T17" fmla="*/ 33 h 339"/>
              <a:gd name="T18" fmla="*/ 181 w 271"/>
              <a:gd name="T19" fmla="*/ 48 h 339"/>
              <a:gd name="T20" fmla="*/ 262 w 271"/>
              <a:gd name="T21" fmla="*/ 167 h 339"/>
              <a:gd name="T22" fmla="*/ 263 w 271"/>
              <a:gd name="T23" fmla="*/ 169 h 339"/>
              <a:gd name="T24" fmla="*/ 263 w 271"/>
              <a:gd name="T25" fmla="*/ 170 h 339"/>
              <a:gd name="T26" fmla="*/ 270 w 271"/>
              <a:gd name="T27" fmla="*/ 183 h 339"/>
              <a:gd name="T28" fmla="*/ 271 w 271"/>
              <a:gd name="T29" fmla="*/ 199 h 339"/>
              <a:gd name="T30" fmla="*/ 267 w 271"/>
              <a:gd name="T31" fmla="*/ 215 h 339"/>
              <a:gd name="T32" fmla="*/ 258 w 271"/>
              <a:gd name="T33" fmla="*/ 230 h 339"/>
              <a:gd name="T34" fmla="*/ 245 w 271"/>
              <a:gd name="T35" fmla="*/ 241 h 339"/>
              <a:gd name="T36" fmla="*/ 229 w 271"/>
              <a:gd name="T37" fmla="*/ 246 h 339"/>
              <a:gd name="T38" fmla="*/ 214 w 271"/>
              <a:gd name="T39" fmla="*/ 243 h 339"/>
              <a:gd name="T40" fmla="*/ 202 w 271"/>
              <a:gd name="T41" fmla="*/ 237 h 339"/>
              <a:gd name="T42" fmla="*/ 194 w 271"/>
              <a:gd name="T43" fmla="*/ 226 h 339"/>
              <a:gd name="T44" fmla="*/ 190 w 271"/>
              <a:gd name="T45" fmla="*/ 215 h 339"/>
              <a:gd name="T46" fmla="*/ 189 w 271"/>
              <a:gd name="T47" fmla="*/ 200 h 339"/>
              <a:gd name="T48" fmla="*/ 193 w 271"/>
              <a:gd name="T49" fmla="*/ 186 h 339"/>
              <a:gd name="T50" fmla="*/ 200 w 271"/>
              <a:gd name="T51" fmla="*/ 173 h 339"/>
              <a:gd name="T52" fmla="*/ 211 w 271"/>
              <a:gd name="T53" fmla="*/ 162 h 339"/>
              <a:gd name="T54" fmla="*/ 223 w 271"/>
              <a:gd name="T55" fmla="*/ 156 h 339"/>
              <a:gd name="T56" fmla="*/ 237 w 271"/>
              <a:gd name="T57" fmla="*/ 154 h 339"/>
              <a:gd name="T58" fmla="*/ 170 w 271"/>
              <a:gd name="T59" fmla="*/ 56 h 339"/>
              <a:gd name="T60" fmla="*/ 45 w 271"/>
              <a:gd name="T61" fmla="*/ 143 h 339"/>
              <a:gd name="T62" fmla="*/ 126 w 271"/>
              <a:gd name="T63" fmla="*/ 260 h 339"/>
              <a:gd name="T64" fmla="*/ 126 w 271"/>
              <a:gd name="T65" fmla="*/ 262 h 339"/>
              <a:gd name="T66" fmla="*/ 126 w 271"/>
              <a:gd name="T67" fmla="*/ 263 h 339"/>
              <a:gd name="T68" fmla="*/ 132 w 271"/>
              <a:gd name="T69" fmla="*/ 276 h 339"/>
              <a:gd name="T70" fmla="*/ 134 w 271"/>
              <a:gd name="T71" fmla="*/ 292 h 339"/>
              <a:gd name="T72" fmla="*/ 130 w 271"/>
              <a:gd name="T73" fmla="*/ 308 h 339"/>
              <a:gd name="T74" fmla="*/ 121 w 271"/>
              <a:gd name="T75" fmla="*/ 325 h 339"/>
              <a:gd name="T76" fmla="*/ 108 w 271"/>
              <a:gd name="T77" fmla="*/ 335 h 339"/>
              <a:gd name="T78" fmla="*/ 92 w 271"/>
              <a:gd name="T79" fmla="*/ 339 h 339"/>
              <a:gd name="T80" fmla="*/ 76 w 271"/>
              <a:gd name="T81" fmla="*/ 338 h 339"/>
              <a:gd name="T82" fmla="*/ 66 w 271"/>
              <a:gd name="T83" fmla="*/ 330 h 339"/>
              <a:gd name="T84" fmla="*/ 58 w 271"/>
              <a:gd name="T85" fmla="*/ 321 h 339"/>
              <a:gd name="T86" fmla="*/ 53 w 271"/>
              <a:gd name="T87" fmla="*/ 308 h 339"/>
              <a:gd name="T88" fmla="*/ 53 w 271"/>
              <a:gd name="T89" fmla="*/ 293 h 339"/>
              <a:gd name="T90" fmla="*/ 55 w 271"/>
              <a:gd name="T91" fmla="*/ 279 h 339"/>
              <a:gd name="T92" fmla="*/ 63 w 271"/>
              <a:gd name="T93" fmla="*/ 266 h 339"/>
              <a:gd name="T94" fmla="*/ 74 w 271"/>
              <a:gd name="T95" fmla="*/ 255 h 339"/>
              <a:gd name="T96" fmla="*/ 85 w 271"/>
              <a:gd name="T97" fmla="*/ 250 h 339"/>
              <a:gd name="T98" fmla="*/ 100 w 271"/>
              <a:gd name="T99" fmla="*/ 247 h 339"/>
              <a:gd name="T100" fmla="*/ 33 w 271"/>
              <a:gd name="T101" fmla="*/ 149 h 339"/>
              <a:gd name="T102" fmla="*/ 22 w 271"/>
              <a:gd name="T103" fmla="*/ 133 h 339"/>
              <a:gd name="T104" fmla="*/ 11 w 271"/>
              <a:gd name="T105" fmla="*/ 116 h 339"/>
              <a:gd name="T106" fmla="*/ 5 w 271"/>
              <a:gd name="T107" fmla="*/ 110 h 339"/>
              <a:gd name="T108" fmla="*/ 0 w 271"/>
              <a:gd name="T109" fmla="*/ 101 h 339"/>
              <a:gd name="T110" fmla="*/ 148 w 271"/>
              <a:gd name="T111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1" h="339">
                <a:moveTo>
                  <a:pt x="147" y="22"/>
                </a:moveTo>
                <a:lnTo>
                  <a:pt x="21" y="109"/>
                </a:lnTo>
                <a:lnTo>
                  <a:pt x="34" y="127"/>
                </a:lnTo>
                <a:lnTo>
                  <a:pt x="160" y="42"/>
                </a:lnTo>
                <a:lnTo>
                  <a:pt x="147" y="22"/>
                </a:lnTo>
                <a:close/>
                <a:moveTo>
                  <a:pt x="148" y="0"/>
                </a:moveTo>
                <a:lnTo>
                  <a:pt x="155" y="8"/>
                </a:lnTo>
                <a:lnTo>
                  <a:pt x="159" y="16"/>
                </a:lnTo>
                <a:lnTo>
                  <a:pt x="170" y="33"/>
                </a:lnTo>
                <a:lnTo>
                  <a:pt x="181" y="48"/>
                </a:lnTo>
                <a:lnTo>
                  <a:pt x="262" y="167"/>
                </a:lnTo>
                <a:lnTo>
                  <a:pt x="263" y="169"/>
                </a:lnTo>
                <a:lnTo>
                  <a:pt x="263" y="170"/>
                </a:lnTo>
                <a:lnTo>
                  <a:pt x="270" y="183"/>
                </a:lnTo>
                <a:lnTo>
                  <a:pt x="271" y="199"/>
                </a:lnTo>
                <a:lnTo>
                  <a:pt x="267" y="215"/>
                </a:lnTo>
                <a:lnTo>
                  <a:pt x="258" y="230"/>
                </a:lnTo>
                <a:lnTo>
                  <a:pt x="245" y="241"/>
                </a:lnTo>
                <a:lnTo>
                  <a:pt x="229" y="246"/>
                </a:lnTo>
                <a:lnTo>
                  <a:pt x="214" y="243"/>
                </a:lnTo>
                <a:lnTo>
                  <a:pt x="202" y="237"/>
                </a:lnTo>
                <a:lnTo>
                  <a:pt x="194" y="226"/>
                </a:lnTo>
                <a:lnTo>
                  <a:pt x="190" y="215"/>
                </a:lnTo>
                <a:lnTo>
                  <a:pt x="189" y="200"/>
                </a:lnTo>
                <a:lnTo>
                  <a:pt x="193" y="186"/>
                </a:lnTo>
                <a:lnTo>
                  <a:pt x="200" y="173"/>
                </a:lnTo>
                <a:lnTo>
                  <a:pt x="211" y="162"/>
                </a:lnTo>
                <a:lnTo>
                  <a:pt x="223" y="156"/>
                </a:lnTo>
                <a:lnTo>
                  <a:pt x="237" y="154"/>
                </a:lnTo>
                <a:lnTo>
                  <a:pt x="170" y="56"/>
                </a:lnTo>
                <a:lnTo>
                  <a:pt x="45" y="143"/>
                </a:lnTo>
                <a:lnTo>
                  <a:pt x="126" y="260"/>
                </a:lnTo>
                <a:lnTo>
                  <a:pt x="126" y="262"/>
                </a:lnTo>
                <a:lnTo>
                  <a:pt x="126" y="263"/>
                </a:lnTo>
                <a:lnTo>
                  <a:pt x="132" y="276"/>
                </a:lnTo>
                <a:lnTo>
                  <a:pt x="134" y="292"/>
                </a:lnTo>
                <a:lnTo>
                  <a:pt x="130" y="308"/>
                </a:lnTo>
                <a:lnTo>
                  <a:pt x="121" y="325"/>
                </a:lnTo>
                <a:lnTo>
                  <a:pt x="108" y="335"/>
                </a:lnTo>
                <a:lnTo>
                  <a:pt x="92" y="339"/>
                </a:lnTo>
                <a:lnTo>
                  <a:pt x="76" y="338"/>
                </a:lnTo>
                <a:lnTo>
                  <a:pt x="66" y="330"/>
                </a:lnTo>
                <a:lnTo>
                  <a:pt x="58" y="321"/>
                </a:lnTo>
                <a:lnTo>
                  <a:pt x="53" y="308"/>
                </a:lnTo>
                <a:lnTo>
                  <a:pt x="53" y="293"/>
                </a:lnTo>
                <a:lnTo>
                  <a:pt x="55" y="279"/>
                </a:lnTo>
                <a:lnTo>
                  <a:pt x="63" y="266"/>
                </a:lnTo>
                <a:lnTo>
                  <a:pt x="74" y="255"/>
                </a:lnTo>
                <a:lnTo>
                  <a:pt x="85" y="250"/>
                </a:lnTo>
                <a:lnTo>
                  <a:pt x="100" y="247"/>
                </a:lnTo>
                <a:lnTo>
                  <a:pt x="33" y="149"/>
                </a:lnTo>
                <a:lnTo>
                  <a:pt x="22" y="133"/>
                </a:lnTo>
                <a:lnTo>
                  <a:pt x="11" y="116"/>
                </a:lnTo>
                <a:lnTo>
                  <a:pt x="5" y="110"/>
                </a:lnTo>
                <a:lnTo>
                  <a:pt x="0" y="101"/>
                </a:lnTo>
                <a:lnTo>
                  <a:pt x="148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150"/>
          <p:cNvSpPr>
            <a:spLocks noEditPoints="1"/>
          </p:cNvSpPr>
          <p:nvPr/>
        </p:nvSpPr>
        <p:spPr bwMode="auto">
          <a:xfrm rot="21230936">
            <a:off x="10812189" y="1536996"/>
            <a:ext cx="782638" cy="63500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46"/>
          <p:cNvSpPr>
            <a:spLocks noEditPoints="1"/>
          </p:cNvSpPr>
          <p:nvPr/>
        </p:nvSpPr>
        <p:spPr bwMode="auto">
          <a:xfrm rot="14031825">
            <a:off x="11530531" y="2491128"/>
            <a:ext cx="407722" cy="556425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Freeform 497"/>
          <p:cNvSpPr>
            <a:spLocks/>
          </p:cNvSpPr>
          <p:nvPr/>
        </p:nvSpPr>
        <p:spPr bwMode="auto">
          <a:xfrm rot="1694646">
            <a:off x="11891946" y="3039650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 rot="3259799">
            <a:off x="2451405" y="4284359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  <a:ea typeface="+mj-ea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-576241" y="5026388"/>
            <a:ext cx="2545815" cy="254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-758692" y="5026388"/>
            <a:ext cx="2637855" cy="263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38"/>
          <p:cNvSpPr>
            <a:spLocks noEditPoints="1"/>
          </p:cNvSpPr>
          <p:nvPr/>
        </p:nvSpPr>
        <p:spPr bwMode="auto">
          <a:xfrm rot="2232313">
            <a:off x="10456495" y="5924995"/>
            <a:ext cx="1768475" cy="820738"/>
          </a:xfrm>
          <a:custGeom>
            <a:avLst/>
            <a:gdLst>
              <a:gd name="T0" fmla="*/ 79 w 1114"/>
              <a:gd name="T1" fmla="*/ 495 h 517"/>
              <a:gd name="T2" fmla="*/ 209 w 1114"/>
              <a:gd name="T3" fmla="*/ 457 h 517"/>
              <a:gd name="T4" fmla="*/ 298 w 1114"/>
              <a:gd name="T5" fmla="*/ 431 h 517"/>
              <a:gd name="T6" fmla="*/ 346 w 1114"/>
              <a:gd name="T7" fmla="*/ 397 h 517"/>
              <a:gd name="T8" fmla="*/ 501 w 1114"/>
              <a:gd name="T9" fmla="*/ 342 h 517"/>
              <a:gd name="T10" fmla="*/ 501 w 1114"/>
              <a:gd name="T11" fmla="*/ 342 h 517"/>
              <a:gd name="T12" fmla="*/ 568 w 1114"/>
              <a:gd name="T13" fmla="*/ 327 h 517"/>
              <a:gd name="T14" fmla="*/ 636 w 1114"/>
              <a:gd name="T15" fmla="*/ 316 h 517"/>
              <a:gd name="T16" fmla="*/ 62 w 1114"/>
              <a:gd name="T17" fmla="*/ 288 h 517"/>
              <a:gd name="T18" fmla="*/ 102 w 1114"/>
              <a:gd name="T19" fmla="*/ 372 h 517"/>
              <a:gd name="T20" fmla="*/ 649 w 1114"/>
              <a:gd name="T21" fmla="*/ 321 h 517"/>
              <a:gd name="T22" fmla="*/ 144 w 1114"/>
              <a:gd name="T23" fmla="*/ 268 h 517"/>
              <a:gd name="T24" fmla="*/ 116 w 1114"/>
              <a:gd name="T25" fmla="*/ 440 h 517"/>
              <a:gd name="T26" fmla="*/ 174 w 1114"/>
              <a:gd name="T27" fmla="*/ 325 h 517"/>
              <a:gd name="T28" fmla="*/ 735 w 1114"/>
              <a:gd name="T29" fmla="*/ 287 h 517"/>
              <a:gd name="T30" fmla="*/ 782 w 1114"/>
              <a:gd name="T31" fmla="*/ 253 h 517"/>
              <a:gd name="T32" fmla="*/ 205 w 1114"/>
              <a:gd name="T33" fmla="*/ 360 h 517"/>
              <a:gd name="T34" fmla="*/ 267 w 1114"/>
              <a:gd name="T35" fmla="*/ 342 h 517"/>
              <a:gd name="T36" fmla="*/ 247 w 1114"/>
              <a:gd name="T37" fmla="*/ 244 h 517"/>
              <a:gd name="T38" fmla="*/ 289 w 1114"/>
              <a:gd name="T39" fmla="*/ 330 h 517"/>
              <a:gd name="T40" fmla="*/ 314 w 1114"/>
              <a:gd name="T41" fmla="*/ 263 h 517"/>
              <a:gd name="T42" fmla="*/ 874 w 1114"/>
              <a:gd name="T43" fmla="*/ 238 h 517"/>
              <a:gd name="T44" fmla="*/ 391 w 1114"/>
              <a:gd name="T45" fmla="*/ 300 h 517"/>
              <a:gd name="T46" fmla="*/ 459 w 1114"/>
              <a:gd name="T47" fmla="*/ 221 h 517"/>
              <a:gd name="T48" fmla="*/ 374 w 1114"/>
              <a:gd name="T49" fmla="*/ 207 h 517"/>
              <a:gd name="T50" fmla="*/ 965 w 1114"/>
              <a:gd name="T51" fmla="*/ 225 h 517"/>
              <a:gd name="T52" fmla="*/ 421 w 1114"/>
              <a:gd name="T53" fmla="*/ 287 h 517"/>
              <a:gd name="T54" fmla="*/ 456 w 1114"/>
              <a:gd name="T55" fmla="*/ 263 h 517"/>
              <a:gd name="T56" fmla="*/ 492 w 1114"/>
              <a:gd name="T57" fmla="*/ 276 h 517"/>
              <a:gd name="T58" fmla="*/ 540 w 1114"/>
              <a:gd name="T59" fmla="*/ 233 h 517"/>
              <a:gd name="T60" fmla="*/ 611 w 1114"/>
              <a:gd name="T61" fmla="*/ 241 h 517"/>
              <a:gd name="T62" fmla="*/ 557 w 1114"/>
              <a:gd name="T63" fmla="*/ 153 h 517"/>
              <a:gd name="T64" fmla="*/ 1036 w 1114"/>
              <a:gd name="T65" fmla="*/ 200 h 517"/>
              <a:gd name="T66" fmla="*/ 976 w 1114"/>
              <a:gd name="T67" fmla="*/ 223 h 517"/>
              <a:gd name="T68" fmla="*/ 577 w 1114"/>
              <a:gd name="T69" fmla="*/ 157 h 517"/>
              <a:gd name="T70" fmla="*/ 625 w 1114"/>
              <a:gd name="T71" fmla="*/ 229 h 517"/>
              <a:gd name="T72" fmla="*/ 672 w 1114"/>
              <a:gd name="T73" fmla="*/ 206 h 517"/>
              <a:gd name="T74" fmla="*/ 708 w 1114"/>
              <a:gd name="T75" fmla="*/ 106 h 517"/>
              <a:gd name="T76" fmla="*/ 722 w 1114"/>
              <a:gd name="T77" fmla="*/ 254 h 517"/>
              <a:gd name="T78" fmla="*/ 708 w 1114"/>
              <a:gd name="T79" fmla="*/ 106 h 517"/>
              <a:gd name="T80" fmla="*/ 857 w 1114"/>
              <a:gd name="T81" fmla="*/ 209 h 517"/>
              <a:gd name="T82" fmla="*/ 838 w 1114"/>
              <a:gd name="T83" fmla="*/ 154 h 517"/>
              <a:gd name="T84" fmla="*/ 875 w 1114"/>
              <a:gd name="T85" fmla="*/ 122 h 517"/>
              <a:gd name="T86" fmla="*/ 887 w 1114"/>
              <a:gd name="T87" fmla="*/ 43 h 517"/>
              <a:gd name="T88" fmla="*/ 935 w 1114"/>
              <a:gd name="T89" fmla="*/ 154 h 517"/>
              <a:gd name="T90" fmla="*/ 887 w 1114"/>
              <a:gd name="T91" fmla="*/ 43 h 517"/>
              <a:gd name="T92" fmla="*/ 900 w 1114"/>
              <a:gd name="T93" fmla="*/ 39 h 517"/>
              <a:gd name="T94" fmla="*/ 933 w 1114"/>
              <a:gd name="T95" fmla="*/ 37 h 517"/>
              <a:gd name="T96" fmla="*/ 1019 w 1114"/>
              <a:gd name="T97" fmla="*/ 154 h 517"/>
              <a:gd name="T98" fmla="*/ 1031 w 1114"/>
              <a:gd name="T99" fmla="*/ 73 h 517"/>
              <a:gd name="T100" fmla="*/ 1103 w 1114"/>
              <a:gd name="T101" fmla="*/ 157 h 517"/>
              <a:gd name="T102" fmla="*/ 1107 w 1114"/>
              <a:gd name="T103" fmla="*/ 190 h 517"/>
              <a:gd name="T104" fmla="*/ 582 w 1114"/>
              <a:gd name="T105" fmla="*/ 357 h 517"/>
              <a:gd name="T106" fmla="*/ 366 w 1114"/>
              <a:gd name="T107" fmla="*/ 431 h 517"/>
              <a:gd name="T108" fmla="*/ 35 w 1114"/>
              <a:gd name="T109" fmla="*/ 517 h 517"/>
              <a:gd name="T110" fmla="*/ 0 w 1114"/>
              <a:gd name="T111" fmla="*/ 480 h 517"/>
              <a:gd name="T112" fmla="*/ 65 w 1114"/>
              <a:gd name="T113" fmla="*/ 268 h 517"/>
              <a:gd name="T114" fmla="*/ 946 w 1114"/>
              <a:gd name="T115" fmla="*/ 3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4" h="517">
                <a:moveTo>
                  <a:pt x="108" y="460"/>
                </a:moveTo>
                <a:lnTo>
                  <a:pt x="13" y="483"/>
                </a:lnTo>
                <a:lnTo>
                  <a:pt x="17" y="487"/>
                </a:lnTo>
                <a:lnTo>
                  <a:pt x="21" y="491"/>
                </a:lnTo>
                <a:lnTo>
                  <a:pt x="27" y="496"/>
                </a:lnTo>
                <a:lnTo>
                  <a:pt x="34" y="501"/>
                </a:lnTo>
                <a:lnTo>
                  <a:pt x="36" y="503"/>
                </a:lnTo>
                <a:lnTo>
                  <a:pt x="36" y="505"/>
                </a:lnTo>
                <a:lnTo>
                  <a:pt x="36" y="508"/>
                </a:lnTo>
                <a:lnTo>
                  <a:pt x="36" y="511"/>
                </a:lnTo>
                <a:lnTo>
                  <a:pt x="79" y="495"/>
                </a:lnTo>
                <a:lnTo>
                  <a:pt x="125" y="480"/>
                </a:lnTo>
                <a:lnTo>
                  <a:pt x="121" y="475"/>
                </a:lnTo>
                <a:lnTo>
                  <a:pt x="119" y="470"/>
                </a:lnTo>
                <a:lnTo>
                  <a:pt x="114" y="465"/>
                </a:lnTo>
                <a:lnTo>
                  <a:pt x="108" y="460"/>
                </a:lnTo>
                <a:close/>
                <a:moveTo>
                  <a:pt x="201" y="433"/>
                </a:moveTo>
                <a:lnTo>
                  <a:pt x="120" y="456"/>
                </a:lnTo>
                <a:lnTo>
                  <a:pt x="127" y="463"/>
                </a:lnTo>
                <a:lnTo>
                  <a:pt x="133" y="470"/>
                </a:lnTo>
                <a:lnTo>
                  <a:pt x="137" y="477"/>
                </a:lnTo>
                <a:lnTo>
                  <a:pt x="209" y="457"/>
                </a:lnTo>
                <a:lnTo>
                  <a:pt x="206" y="450"/>
                </a:lnTo>
                <a:lnTo>
                  <a:pt x="204" y="442"/>
                </a:lnTo>
                <a:lnTo>
                  <a:pt x="201" y="433"/>
                </a:lnTo>
                <a:lnTo>
                  <a:pt x="201" y="433"/>
                </a:lnTo>
                <a:close/>
                <a:moveTo>
                  <a:pt x="285" y="408"/>
                </a:moveTo>
                <a:lnTo>
                  <a:pt x="209" y="431"/>
                </a:lnTo>
                <a:lnTo>
                  <a:pt x="213" y="439"/>
                </a:lnTo>
                <a:lnTo>
                  <a:pt x="217" y="446"/>
                </a:lnTo>
                <a:lnTo>
                  <a:pt x="219" y="453"/>
                </a:lnTo>
                <a:lnTo>
                  <a:pt x="274" y="439"/>
                </a:lnTo>
                <a:lnTo>
                  <a:pt x="298" y="431"/>
                </a:lnTo>
                <a:lnTo>
                  <a:pt x="294" y="424"/>
                </a:lnTo>
                <a:lnTo>
                  <a:pt x="285" y="408"/>
                </a:lnTo>
                <a:close/>
                <a:moveTo>
                  <a:pt x="344" y="390"/>
                </a:moveTo>
                <a:lnTo>
                  <a:pt x="294" y="406"/>
                </a:lnTo>
                <a:lnTo>
                  <a:pt x="303" y="416"/>
                </a:lnTo>
                <a:lnTo>
                  <a:pt x="307" y="422"/>
                </a:lnTo>
                <a:lnTo>
                  <a:pt x="311" y="427"/>
                </a:lnTo>
                <a:lnTo>
                  <a:pt x="354" y="414"/>
                </a:lnTo>
                <a:lnTo>
                  <a:pt x="353" y="408"/>
                </a:lnTo>
                <a:lnTo>
                  <a:pt x="350" y="403"/>
                </a:lnTo>
                <a:lnTo>
                  <a:pt x="346" y="397"/>
                </a:lnTo>
                <a:lnTo>
                  <a:pt x="344" y="390"/>
                </a:lnTo>
                <a:close/>
                <a:moveTo>
                  <a:pt x="421" y="367"/>
                </a:moveTo>
                <a:lnTo>
                  <a:pt x="353" y="388"/>
                </a:lnTo>
                <a:lnTo>
                  <a:pt x="356" y="393"/>
                </a:lnTo>
                <a:lnTo>
                  <a:pt x="358" y="397"/>
                </a:lnTo>
                <a:lnTo>
                  <a:pt x="362" y="403"/>
                </a:lnTo>
                <a:lnTo>
                  <a:pt x="366" y="411"/>
                </a:lnTo>
                <a:lnTo>
                  <a:pt x="431" y="391"/>
                </a:lnTo>
                <a:lnTo>
                  <a:pt x="425" y="380"/>
                </a:lnTo>
                <a:lnTo>
                  <a:pt x="421" y="367"/>
                </a:lnTo>
                <a:close/>
                <a:moveTo>
                  <a:pt x="501" y="342"/>
                </a:moveTo>
                <a:lnTo>
                  <a:pt x="430" y="364"/>
                </a:lnTo>
                <a:lnTo>
                  <a:pt x="429" y="364"/>
                </a:lnTo>
                <a:lnTo>
                  <a:pt x="433" y="372"/>
                </a:lnTo>
                <a:lnTo>
                  <a:pt x="437" y="380"/>
                </a:lnTo>
                <a:lnTo>
                  <a:pt x="439" y="384"/>
                </a:lnTo>
                <a:lnTo>
                  <a:pt x="442" y="388"/>
                </a:lnTo>
                <a:lnTo>
                  <a:pt x="514" y="367"/>
                </a:lnTo>
                <a:lnTo>
                  <a:pt x="510" y="363"/>
                </a:lnTo>
                <a:lnTo>
                  <a:pt x="509" y="359"/>
                </a:lnTo>
                <a:lnTo>
                  <a:pt x="503" y="351"/>
                </a:lnTo>
                <a:lnTo>
                  <a:pt x="501" y="342"/>
                </a:lnTo>
                <a:close/>
                <a:moveTo>
                  <a:pt x="566" y="322"/>
                </a:moveTo>
                <a:lnTo>
                  <a:pt x="509" y="339"/>
                </a:lnTo>
                <a:lnTo>
                  <a:pt x="513" y="347"/>
                </a:lnTo>
                <a:lnTo>
                  <a:pt x="516" y="353"/>
                </a:lnTo>
                <a:lnTo>
                  <a:pt x="520" y="359"/>
                </a:lnTo>
                <a:lnTo>
                  <a:pt x="524" y="364"/>
                </a:lnTo>
                <a:lnTo>
                  <a:pt x="577" y="348"/>
                </a:lnTo>
                <a:lnTo>
                  <a:pt x="574" y="343"/>
                </a:lnTo>
                <a:lnTo>
                  <a:pt x="571" y="338"/>
                </a:lnTo>
                <a:lnTo>
                  <a:pt x="570" y="333"/>
                </a:lnTo>
                <a:lnTo>
                  <a:pt x="568" y="327"/>
                </a:lnTo>
                <a:lnTo>
                  <a:pt x="566" y="322"/>
                </a:lnTo>
                <a:close/>
                <a:moveTo>
                  <a:pt x="633" y="300"/>
                </a:moveTo>
                <a:lnTo>
                  <a:pt x="571" y="319"/>
                </a:lnTo>
                <a:lnTo>
                  <a:pt x="574" y="323"/>
                </a:lnTo>
                <a:lnTo>
                  <a:pt x="577" y="327"/>
                </a:lnTo>
                <a:lnTo>
                  <a:pt x="579" y="331"/>
                </a:lnTo>
                <a:lnTo>
                  <a:pt x="581" y="335"/>
                </a:lnTo>
                <a:lnTo>
                  <a:pt x="583" y="340"/>
                </a:lnTo>
                <a:lnTo>
                  <a:pt x="586" y="344"/>
                </a:lnTo>
                <a:lnTo>
                  <a:pt x="641" y="329"/>
                </a:lnTo>
                <a:lnTo>
                  <a:pt x="636" y="316"/>
                </a:lnTo>
                <a:lnTo>
                  <a:pt x="633" y="300"/>
                </a:lnTo>
                <a:close/>
                <a:moveTo>
                  <a:pt x="104" y="275"/>
                </a:moveTo>
                <a:lnTo>
                  <a:pt x="103" y="276"/>
                </a:lnTo>
                <a:lnTo>
                  <a:pt x="90" y="279"/>
                </a:lnTo>
                <a:lnTo>
                  <a:pt x="78" y="280"/>
                </a:lnTo>
                <a:lnTo>
                  <a:pt x="65" y="280"/>
                </a:lnTo>
                <a:lnTo>
                  <a:pt x="65" y="280"/>
                </a:lnTo>
                <a:lnTo>
                  <a:pt x="65" y="283"/>
                </a:lnTo>
                <a:lnTo>
                  <a:pt x="64" y="287"/>
                </a:lnTo>
                <a:lnTo>
                  <a:pt x="64" y="288"/>
                </a:lnTo>
                <a:lnTo>
                  <a:pt x="62" y="288"/>
                </a:lnTo>
                <a:lnTo>
                  <a:pt x="62" y="289"/>
                </a:lnTo>
                <a:lnTo>
                  <a:pt x="49" y="351"/>
                </a:lnTo>
                <a:lnTo>
                  <a:pt x="34" y="411"/>
                </a:lnTo>
                <a:lnTo>
                  <a:pt x="15" y="470"/>
                </a:lnTo>
                <a:lnTo>
                  <a:pt x="103" y="444"/>
                </a:lnTo>
                <a:lnTo>
                  <a:pt x="103" y="422"/>
                </a:lnTo>
                <a:lnTo>
                  <a:pt x="106" y="401"/>
                </a:lnTo>
                <a:lnTo>
                  <a:pt x="108" y="378"/>
                </a:lnTo>
                <a:lnTo>
                  <a:pt x="106" y="377"/>
                </a:lnTo>
                <a:lnTo>
                  <a:pt x="103" y="376"/>
                </a:lnTo>
                <a:lnTo>
                  <a:pt x="102" y="372"/>
                </a:lnTo>
                <a:lnTo>
                  <a:pt x="100" y="369"/>
                </a:lnTo>
                <a:lnTo>
                  <a:pt x="99" y="346"/>
                </a:lnTo>
                <a:lnTo>
                  <a:pt x="98" y="322"/>
                </a:lnTo>
                <a:lnTo>
                  <a:pt x="99" y="298"/>
                </a:lnTo>
                <a:lnTo>
                  <a:pt x="104" y="275"/>
                </a:lnTo>
                <a:close/>
                <a:moveTo>
                  <a:pt x="717" y="274"/>
                </a:moveTo>
                <a:lnTo>
                  <a:pt x="641" y="298"/>
                </a:lnTo>
                <a:lnTo>
                  <a:pt x="642" y="305"/>
                </a:lnTo>
                <a:lnTo>
                  <a:pt x="645" y="312"/>
                </a:lnTo>
                <a:lnTo>
                  <a:pt x="646" y="317"/>
                </a:lnTo>
                <a:lnTo>
                  <a:pt x="649" y="321"/>
                </a:lnTo>
                <a:lnTo>
                  <a:pt x="651" y="325"/>
                </a:lnTo>
                <a:lnTo>
                  <a:pt x="732" y="300"/>
                </a:lnTo>
                <a:lnTo>
                  <a:pt x="728" y="296"/>
                </a:lnTo>
                <a:lnTo>
                  <a:pt x="726" y="291"/>
                </a:lnTo>
                <a:lnTo>
                  <a:pt x="723" y="285"/>
                </a:lnTo>
                <a:lnTo>
                  <a:pt x="719" y="279"/>
                </a:lnTo>
                <a:lnTo>
                  <a:pt x="717" y="274"/>
                </a:lnTo>
                <a:close/>
                <a:moveTo>
                  <a:pt x="176" y="258"/>
                </a:moveTo>
                <a:lnTo>
                  <a:pt x="158" y="263"/>
                </a:lnTo>
                <a:lnTo>
                  <a:pt x="142" y="266"/>
                </a:lnTo>
                <a:lnTo>
                  <a:pt x="144" y="268"/>
                </a:lnTo>
                <a:lnTo>
                  <a:pt x="145" y="292"/>
                </a:lnTo>
                <a:lnTo>
                  <a:pt x="145" y="316"/>
                </a:lnTo>
                <a:lnTo>
                  <a:pt x="146" y="367"/>
                </a:lnTo>
                <a:lnTo>
                  <a:pt x="146" y="370"/>
                </a:lnTo>
                <a:lnTo>
                  <a:pt x="144" y="373"/>
                </a:lnTo>
                <a:lnTo>
                  <a:pt x="141" y="376"/>
                </a:lnTo>
                <a:lnTo>
                  <a:pt x="137" y="376"/>
                </a:lnTo>
                <a:lnTo>
                  <a:pt x="125" y="377"/>
                </a:lnTo>
                <a:lnTo>
                  <a:pt x="124" y="398"/>
                </a:lnTo>
                <a:lnTo>
                  <a:pt x="121" y="419"/>
                </a:lnTo>
                <a:lnTo>
                  <a:pt x="116" y="440"/>
                </a:lnTo>
                <a:lnTo>
                  <a:pt x="193" y="418"/>
                </a:lnTo>
                <a:lnTo>
                  <a:pt x="192" y="414"/>
                </a:lnTo>
                <a:lnTo>
                  <a:pt x="192" y="408"/>
                </a:lnTo>
                <a:lnTo>
                  <a:pt x="192" y="405"/>
                </a:lnTo>
                <a:lnTo>
                  <a:pt x="191" y="367"/>
                </a:lnTo>
                <a:lnTo>
                  <a:pt x="188" y="367"/>
                </a:lnTo>
                <a:lnTo>
                  <a:pt x="180" y="363"/>
                </a:lnTo>
                <a:lnTo>
                  <a:pt x="175" y="355"/>
                </a:lnTo>
                <a:lnTo>
                  <a:pt x="174" y="346"/>
                </a:lnTo>
                <a:lnTo>
                  <a:pt x="172" y="335"/>
                </a:lnTo>
                <a:lnTo>
                  <a:pt x="174" y="325"/>
                </a:lnTo>
                <a:lnTo>
                  <a:pt x="174" y="316"/>
                </a:lnTo>
                <a:lnTo>
                  <a:pt x="172" y="302"/>
                </a:lnTo>
                <a:lnTo>
                  <a:pt x="171" y="287"/>
                </a:lnTo>
                <a:lnTo>
                  <a:pt x="172" y="271"/>
                </a:lnTo>
                <a:lnTo>
                  <a:pt x="176" y="258"/>
                </a:lnTo>
                <a:close/>
                <a:moveTo>
                  <a:pt x="782" y="253"/>
                </a:moveTo>
                <a:lnTo>
                  <a:pt x="723" y="271"/>
                </a:lnTo>
                <a:lnTo>
                  <a:pt x="727" y="275"/>
                </a:lnTo>
                <a:lnTo>
                  <a:pt x="730" y="278"/>
                </a:lnTo>
                <a:lnTo>
                  <a:pt x="732" y="283"/>
                </a:lnTo>
                <a:lnTo>
                  <a:pt x="735" y="287"/>
                </a:lnTo>
                <a:lnTo>
                  <a:pt x="738" y="291"/>
                </a:lnTo>
                <a:lnTo>
                  <a:pt x="742" y="293"/>
                </a:lnTo>
                <a:lnTo>
                  <a:pt x="745" y="296"/>
                </a:lnTo>
                <a:lnTo>
                  <a:pt x="747" y="296"/>
                </a:lnTo>
                <a:lnTo>
                  <a:pt x="793" y="281"/>
                </a:lnTo>
                <a:lnTo>
                  <a:pt x="791" y="279"/>
                </a:lnTo>
                <a:lnTo>
                  <a:pt x="790" y="275"/>
                </a:lnTo>
                <a:lnTo>
                  <a:pt x="789" y="272"/>
                </a:lnTo>
                <a:lnTo>
                  <a:pt x="787" y="268"/>
                </a:lnTo>
                <a:lnTo>
                  <a:pt x="785" y="261"/>
                </a:lnTo>
                <a:lnTo>
                  <a:pt x="782" y="253"/>
                </a:lnTo>
                <a:close/>
                <a:moveTo>
                  <a:pt x="233" y="245"/>
                </a:moveTo>
                <a:lnTo>
                  <a:pt x="213" y="249"/>
                </a:lnTo>
                <a:lnTo>
                  <a:pt x="213" y="250"/>
                </a:lnTo>
                <a:lnTo>
                  <a:pt x="214" y="275"/>
                </a:lnTo>
                <a:lnTo>
                  <a:pt x="214" y="300"/>
                </a:lnTo>
                <a:lnTo>
                  <a:pt x="214" y="321"/>
                </a:lnTo>
                <a:lnTo>
                  <a:pt x="214" y="340"/>
                </a:lnTo>
                <a:lnTo>
                  <a:pt x="213" y="346"/>
                </a:lnTo>
                <a:lnTo>
                  <a:pt x="212" y="351"/>
                </a:lnTo>
                <a:lnTo>
                  <a:pt x="209" y="356"/>
                </a:lnTo>
                <a:lnTo>
                  <a:pt x="205" y="360"/>
                </a:lnTo>
                <a:lnTo>
                  <a:pt x="206" y="370"/>
                </a:lnTo>
                <a:lnTo>
                  <a:pt x="205" y="378"/>
                </a:lnTo>
                <a:lnTo>
                  <a:pt x="205" y="390"/>
                </a:lnTo>
                <a:lnTo>
                  <a:pt x="205" y="401"/>
                </a:lnTo>
                <a:lnTo>
                  <a:pt x="206" y="410"/>
                </a:lnTo>
                <a:lnTo>
                  <a:pt x="208" y="411"/>
                </a:lnTo>
                <a:lnTo>
                  <a:pt x="209" y="412"/>
                </a:lnTo>
                <a:lnTo>
                  <a:pt x="243" y="402"/>
                </a:lnTo>
                <a:lnTo>
                  <a:pt x="274" y="393"/>
                </a:lnTo>
                <a:lnTo>
                  <a:pt x="269" y="368"/>
                </a:lnTo>
                <a:lnTo>
                  <a:pt x="267" y="342"/>
                </a:lnTo>
                <a:lnTo>
                  <a:pt x="255" y="336"/>
                </a:lnTo>
                <a:lnTo>
                  <a:pt x="246" y="325"/>
                </a:lnTo>
                <a:lnTo>
                  <a:pt x="239" y="310"/>
                </a:lnTo>
                <a:lnTo>
                  <a:pt x="235" y="293"/>
                </a:lnTo>
                <a:lnTo>
                  <a:pt x="233" y="275"/>
                </a:lnTo>
                <a:lnTo>
                  <a:pt x="233" y="258"/>
                </a:lnTo>
                <a:lnTo>
                  <a:pt x="233" y="245"/>
                </a:lnTo>
                <a:close/>
                <a:moveTo>
                  <a:pt x="251" y="240"/>
                </a:moveTo>
                <a:lnTo>
                  <a:pt x="244" y="241"/>
                </a:lnTo>
                <a:lnTo>
                  <a:pt x="244" y="245"/>
                </a:lnTo>
                <a:lnTo>
                  <a:pt x="247" y="244"/>
                </a:lnTo>
                <a:lnTo>
                  <a:pt x="248" y="242"/>
                </a:lnTo>
                <a:lnTo>
                  <a:pt x="251" y="242"/>
                </a:lnTo>
                <a:lnTo>
                  <a:pt x="251" y="240"/>
                </a:lnTo>
                <a:close/>
                <a:moveTo>
                  <a:pt x="308" y="225"/>
                </a:moveTo>
                <a:lnTo>
                  <a:pt x="271" y="234"/>
                </a:lnTo>
                <a:lnTo>
                  <a:pt x="272" y="236"/>
                </a:lnTo>
                <a:lnTo>
                  <a:pt x="276" y="249"/>
                </a:lnTo>
                <a:lnTo>
                  <a:pt x="278" y="263"/>
                </a:lnTo>
                <a:lnTo>
                  <a:pt x="280" y="279"/>
                </a:lnTo>
                <a:lnTo>
                  <a:pt x="289" y="327"/>
                </a:lnTo>
                <a:lnTo>
                  <a:pt x="289" y="330"/>
                </a:lnTo>
                <a:lnTo>
                  <a:pt x="289" y="333"/>
                </a:lnTo>
                <a:lnTo>
                  <a:pt x="288" y="335"/>
                </a:lnTo>
                <a:lnTo>
                  <a:pt x="285" y="338"/>
                </a:lnTo>
                <a:lnTo>
                  <a:pt x="281" y="339"/>
                </a:lnTo>
                <a:lnTo>
                  <a:pt x="286" y="364"/>
                </a:lnTo>
                <a:lnTo>
                  <a:pt x="289" y="389"/>
                </a:lnTo>
                <a:lnTo>
                  <a:pt x="342" y="373"/>
                </a:lnTo>
                <a:lnTo>
                  <a:pt x="333" y="350"/>
                </a:lnTo>
                <a:lnTo>
                  <a:pt x="328" y="326"/>
                </a:lnTo>
                <a:lnTo>
                  <a:pt x="323" y="302"/>
                </a:lnTo>
                <a:lnTo>
                  <a:pt x="314" y="263"/>
                </a:lnTo>
                <a:lnTo>
                  <a:pt x="308" y="225"/>
                </a:lnTo>
                <a:close/>
                <a:moveTo>
                  <a:pt x="868" y="224"/>
                </a:moveTo>
                <a:lnTo>
                  <a:pt x="848" y="230"/>
                </a:lnTo>
                <a:lnTo>
                  <a:pt x="790" y="250"/>
                </a:lnTo>
                <a:lnTo>
                  <a:pt x="794" y="257"/>
                </a:lnTo>
                <a:lnTo>
                  <a:pt x="798" y="264"/>
                </a:lnTo>
                <a:lnTo>
                  <a:pt x="799" y="268"/>
                </a:lnTo>
                <a:lnTo>
                  <a:pt x="802" y="274"/>
                </a:lnTo>
                <a:lnTo>
                  <a:pt x="802" y="279"/>
                </a:lnTo>
                <a:lnTo>
                  <a:pt x="880" y="253"/>
                </a:lnTo>
                <a:lnTo>
                  <a:pt x="874" y="238"/>
                </a:lnTo>
                <a:lnTo>
                  <a:pt x="868" y="224"/>
                </a:lnTo>
                <a:close/>
                <a:moveTo>
                  <a:pt x="353" y="212"/>
                </a:moveTo>
                <a:lnTo>
                  <a:pt x="316" y="223"/>
                </a:lnTo>
                <a:lnTo>
                  <a:pt x="336" y="298"/>
                </a:lnTo>
                <a:lnTo>
                  <a:pt x="342" y="322"/>
                </a:lnTo>
                <a:lnTo>
                  <a:pt x="349" y="346"/>
                </a:lnTo>
                <a:lnTo>
                  <a:pt x="354" y="369"/>
                </a:lnTo>
                <a:lnTo>
                  <a:pt x="414" y="351"/>
                </a:lnTo>
                <a:lnTo>
                  <a:pt x="407" y="326"/>
                </a:lnTo>
                <a:lnTo>
                  <a:pt x="400" y="301"/>
                </a:lnTo>
                <a:lnTo>
                  <a:pt x="391" y="300"/>
                </a:lnTo>
                <a:lnTo>
                  <a:pt x="382" y="295"/>
                </a:lnTo>
                <a:lnTo>
                  <a:pt x="375" y="287"/>
                </a:lnTo>
                <a:lnTo>
                  <a:pt x="367" y="267"/>
                </a:lnTo>
                <a:lnTo>
                  <a:pt x="361" y="249"/>
                </a:lnTo>
                <a:lnTo>
                  <a:pt x="357" y="237"/>
                </a:lnTo>
                <a:lnTo>
                  <a:pt x="353" y="225"/>
                </a:lnTo>
                <a:lnTo>
                  <a:pt x="353" y="212"/>
                </a:lnTo>
                <a:close/>
                <a:moveTo>
                  <a:pt x="455" y="211"/>
                </a:moveTo>
                <a:lnTo>
                  <a:pt x="454" y="212"/>
                </a:lnTo>
                <a:lnTo>
                  <a:pt x="458" y="219"/>
                </a:lnTo>
                <a:lnTo>
                  <a:pt x="459" y="221"/>
                </a:lnTo>
                <a:lnTo>
                  <a:pt x="455" y="211"/>
                </a:lnTo>
                <a:close/>
                <a:moveTo>
                  <a:pt x="374" y="207"/>
                </a:moveTo>
                <a:lnTo>
                  <a:pt x="362" y="209"/>
                </a:lnTo>
                <a:lnTo>
                  <a:pt x="363" y="212"/>
                </a:lnTo>
                <a:lnTo>
                  <a:pt x="365" y="212"/>
                </a:lnTo>
                <a:lnTo>
                  <a:pt x="366" y="212"/>
                </a:lnTo>
                <a:lnTo>
                  <a:pt x="369" y="211"/>
                </a:lnTo>
                <a:lnTo>
                  <a:pt x="370" y="212"/>
                </a:lnTo>
                <a:lnTo>
                  <a:pt x="371" y="209"/>
                </a:lnTo>
                <a:lnTo>
                  <a:pt x="374" y="208"/>
                </a:lnTo>
                <a:lnTo>
                  <a:pt x="374" y="207"/>
                </a:lnTo>
                <a:close/>
                <a:moveTo>
                  <a:pt x="384" y="204"/>
                </a:moveTo>
                <a:lnTo>
                  <a:pt x="382" y="204"/>
                </a:lnTo>
                <a:lnTo>
                  <a:pt x="384" y="209"/>
                </a:lnTo>
                <a:lnTo>
                  <a:pt x="384" y="204"/>
                </a:lnTo>
                <a:close/>
                <a:moveTo>
                  <a:pt x="952" y="195"/>
                </a:moveTo>
                <a:lnTo>
                  <a:pt x="878" y="220"/>
                </a:lnTo>
                <a:lnTo>
                  <a:pt x="880" y="228"/>
                </a:lnTo>
                <a:lnTo>
                  <a:pt x="883" y="236"/>
                </a:lnTo>
                <a:lnTo>
                  <a:pt x="887" y="242"/>
                </a:lnTo>
                <a:lnTo>
                  <a:pt x="891" y="250"/>
                </a:lnTo>
                <a:lnTo>
                  <a:pt x="965" y="225"/>
                </a:lnTo>
                <a:lnTo>
                  <a:pt x="961" y="219"/>
                </a:lnTo>
                <a:lnTo>
                  <a:pt x="959" y="212"/>
                </a:lnTo>
                <a:lnTo>
                  <a:pt x="956" y="204"/>
                </a:lnTo>
                <a:lnTo>
                  <a:pt x="952" y="195"/>
                </a:lnTo>
                <a:close/>
                <a:moveTo>
                  <a:pt x="430" y="191"/>
                </a:moveTo>
                <a:lnTo>
                  <a:pt x="399" y="200"/>
                </a:lnTo>
                <a:lnTo>
                  <a:pt x="403" y="212"/>
                </a:lnTo>
                <a:lnTo>
                  <a:pt x="405" y="225"/>
                </a:lnTo>
                <a:lnTo>
                  <a:pt x="408" y="238"/>
                </a:lnTo>
                <a:lnTo>
                  <a:pt x="421" y="284"/>
                </a:lnTo>
                <a:lnTo>
                  <a:pt x="421" y="287"/>
                </a:lnTo>
                <a:lnTo>
                  <a:pt x="420" y="291"/>
                </a:lnTo>
                <a:lnTo>
                  <a:pt x="418" y="293"/>
                </a:lnTo>
                <a:lnTo>
                  <a:pt x="414" y="296"/>
                </a:lnTo>
                <a:lnTo>
                  <a:pt x="421" y="322"/>
                </a:lnTo>
                <a:lnTo>
                  <a:pt x="426" y="347"/>
                </a:lnTo>
                <a:lnTo>
                  <a:pt x="496" y="326"/>
                </a:lnTo>
                <a:lnTo>
                  <a:pt x="484" y="304"/>
                </a:lnTo>
                <a:lnTo>
                  <a:pt x="476" y="279"/>
                </a:lnTo>
                <a:lnTo>
                  <a:pt x="468" y="276"/>
                </a:lnTo>
                <a:lnTo>
                  <a:pt x="462" y="270"/>
                </a:lnTo>
                <a:lnTo>
                  <a:pt x="456" y="263"/>
                </a:lnTo>
                <a:lnTo>
                  <a:pt x="452" y="254"/>
                </a:lnTo>
                <a:lnTo>
                  <a:pt x="430" y="191"/>
                </a:lnTo>
                <a:close/>
                <a:moveTo>
                  <a:pt x="509" y="168"/>
                </a:moveTo>
                <a:lnTo>
                  <a:pt x="499" y="172"/>
                </a:lnTo>
                <a:lnTo>
                  <a:pt x="476" y="178"/>
                </a:lnTo>
                <a:lnTo>
                  <a:pt x="484" y="203"/>
                </a:lnTo>
                <a:lnTo>
                  <a:pt x="492" y="229"/>
                </a:lnTo>
                <a:lnTo>
                  <a:pt x="498" y="254"/>
                </a:lnTo>
                <a:lnTo>
                  <a:pt x="498" y="263"/>
                </a:lnTo>
                <a:lnTo>
                  <a:pt x="496" y="270"/>
                </a:lnTo>
                <a:lnTo>
                  <a:pt x="492" y="276"/>
                </a:lnTo>
                <a:lnTo>
                  <a:pt x="501" y="300"/>
                </a:lnTo>
                <a:lnTo>
                  <a:pt x="507" y="322"/>
                </a:lnTo>
                <a:lnTo>
                  <a:pt x="551" y="309"/>
                </a:lnTo>
                <a:lnTo>
                  <a:pt x="549" y="305"/>
                </a:lnTo>
                <a:lnTo>
                  <a:pt x="548" y="301"/>
                </a:lnTo>
                <a:lnTo>
                  <a:pt x="547" y="297"/>
                </a:lnTo>
                <a:lnTo>
                  <a:pt x="534" y="253"/>
                </a:lnTo>
                <a:lnTo>
                  <a:pt x="509" y="168"/>
                </a:lnTo>
                <a:close/>
                <a:moveTo>
                  <a:pt x="557" y="153"/>
                </a:moveTo>
                <a:lnTo>
                  <a:pt x="518" y="165"/>
                </a:lnTo>
                <a:lnTo>
                  <a:pt x="540" y="233"/>
                </a:lnTo>
                <a:lnTo>
                  <a:pt x="553" y="274"/>
                </a:lnTo>
                <a:lnTo>
                  <a:pt x="554" y="281"/>
                </a:lnTo>
                <a:lnTo>
                  <a:pt x="557" y="291"/>
                </a:lnTo>
                <a:lnTo>
                  <a:pt x="560" y="298"/>
                </a:lnTo>
                <a:lnTo>
                  <a:pt x="561" y="298"/>
                </a:lnTo>
                <a:lnTo>
                  <a:pt x="562" y="300"/>
                </a:lnTo>
                <a:lnTo>
                  <a:pt x="564" y="302"/>
                </a:lnTo>
                <a:lnTo>
                  <a:pt x="565" y="305"/>
                </a:lnTo>
                <a:lnTo>
                  <a:pt x="629" y="284"/>
                </a:lnTo>
                <a:lnTo>
                  <a:pt x="628" y="284"/>
                </a:lnTo>
                <a:lnTo>
                  <a:pt x="611" y="241"/>
                </a:lnTo>
                <a:lnTo>
                  <a:pt x="608" y="241"/>
                </a:lnTo>
                <a:lnTo>
                  <a:pt x="604" y="241"/>
                </a:lnTo>
                <a:lnTo>
                  <a:pt x="595" y="237"/>
                </a:lnTo>
                <a:lnTo>
                  <a:pt x="588" y="230"/>
                </a:lnTo>
                <a:lnTo>
                  <a:pt x="585" y="221"/>
                </a:lnTo>
                <a:lnTo>
                  <a:pt x="582" y="212"/>
                </a:lnTo>
                <a:lnTo>
                  <a:pt x="578" y="203"/>
                </a:lnTo>
                <a:lnTo>
                  <a:pt x="570" y="183"/>
                </a:lnTo>
                <a:lnTo>
                  <a:pt x="562" y="165"/>
                </a:lnTo>
                <a:lnTo>
                  <a:pt x="560" y="158"/>
                </a:lnTo>
                <a:lnTo>
                  <a:pt x="557" y="153"/>
                </a:lnTo>
                <a:close/>
                <a:moveTo>
                  <a:pt x="1084" y="149"/>
                </a:moveTo>
                <a:lnTo>
                  <a:pt x="1082" y="151"/>
                </a:lnTo>
                <a:lnTo>
                  <a:pt x="1025" y="170"/>
                </a:lnTo>
                <a:lnTo>
                  <a:pt x="1031" y="178"/>
                </a:lnTo>
                <a:lnTo>
                  <a:pt x="1033" y="182"/>
                </a:lnTo>
                <a:lnTo>
                  <a:pt x="1036" y="186"/>
                </a:lnTo>
                <a:lnTo>
                  <a:pt x="1039" y="190"/>
                </a:lnTo>
                <a:lnTo>
                  <a:pt x="1040" y="195"/>
                </a:lnTo>
                <a:lnTo>
                  <a:pt x="1039" y="198"/>
                </a:lnTo>
                <a:lnTo>
                  <a:pt x="1039" y="199"/>
                </a:lnTo>
                <a:lnTo>
                  <a:pt x="1036" y="200"/>
                </a:lnTo>
                <a:lnTo>
                  <a:pt x="1033" y="200"/>
                </a:lnTo>
                <a:lnTo>
                  <a:pt x="1032" y="199"/>
                </a:lnTo>
                <a:lnTo>
                  <a:pt x="1028" y="195"/>
                </a:lnTo>
                <a:lnTo>
                  <a:pt x="1027" y="191"/>
                </a:lnTo>
                <a:lnTo>
                  <a:pt x="1024" y="187"/>
                </a:lnTo>
                <a:lnTo>
                  <a:pt x="1023" y="182"/>
                </a:lnTo>
                <a:lnTo>
                  <a:pt x="1019" y="173"/>
                </a:lnTo>
                <a:lnTo>
                  <a:pt x="959" y="192"/>
                </a:lnTo>
                <a:lnTo>
                  <a:pt x="968" y="209"/>
                </a:lnTo>
                <a:lnTo>
                  <a:pt x="972" y="216"/>
                </a:lnTo>
                <a:lnTo>
                  <a:pt x="976" y="223"/>
                </a:lnTo>
                <a:lnTo>
                  <a:pt x="1100" y="179"/>
                </a:lnTo>
                <a:lnTo>
                  <a:pt x="1101" y="179"/>
                </a:lnTo>
                <a:lnTo>
                  <a:pt x="1097" y="174"/>
                </a:lnTo>
                <a:lnTo>
                  <a:pt x="1095" y="169"/>
                </a:lnTo>
                <a:lnTo>
                  <a:pt x="1092" y="162"/>
                </a:lnTo>
                <a:lnTo>
                  <a:pt x="1086" y="149"/>
                </a:lnTo>
                <a:lnTo>
                  <a:pt x="1084" y="149"/>
                </a:lnTo>
                <a:close/>
                <a:moveTo>
                  <a:pt x="574" y="148"/>
                </a:moveTo>
                <a:lnTo>
                  <a:pt x="571" y="149"/>
                </a:lnTo>
                <a:lnTo>
                  <a:pt x="574" y="153"/>
                </a:lnTo>
                <a:lnTo>
                  <a:pt x="577" y="157"/>
                </a:lnTo>
                <a:lnTo>
                  <a:pt x="574" y="151"/>
                </a:lnTo>
                <a:lnTo>
                  <a:pt x="574" y="148"/>
                </a:lnTo>
                <a:close/>
                <a:moveTo>
                  <a:pt x="629" y="131"/>
                </a:moveTo>
                <a:lnTo>
                  <a:pt x="590" y="144"/>
                </a:lnTo>
                <a:lnTo>
                  <a:pt x="590" y="144"/>
                </a:lnTo>
                <a:lnTo>
                  <a:pt x="602" y="164"/>
                </a:lnTo>
                <a:lnTo>
                  <a:pt x="611" y="183"/>
                </a:lnTo>
                <a:lnTo>
                  <a:pt x="620" y="200"/>
                </a:lnTo>
                <a:lnTo>
                  <a:pt x="626" y="217"/>
                </a:lnTo>
                <a:lnTo>
                  <a:pt x="626" y="224"/>
                </a:lnTo>
                <a:lnTo>
                  <a:pt x="625" y="229"/>
                </a:lnTo>
                <a:lnTo>
                  <a:pt x="622" y="234"/>
                </a:lnTo>
                <a:lnTo>
                  <a:pt x="642" y="280"/>
                </a:lnTo>
                <a:lnTo>
                  <a:pt x="642" y="280"/>
                </a:lnTo>
                <a:lnTo>
                  <a:pt x="708" y="259"/>
                </a:lnTo>
                <a:lnTo>
                  <a:pt x="709" y="255"/>
                </a:lnTo>
                <a:lnTo>
                  <a:pt x="705" y="246"/>
                </a:lnTo>
                <a:lnTo>
                  <a:pt x="700" y="236"/>
                </a:lnTo>
                <a:lnTo>
                  <a:pt x="693" y="226"/>
                </a:lnTo>
                <a:lnTo>
                  <a:pt x="689" y="219"/>
                </a:lnTo>
                <a:lnTo>
                  <a:pt x="685" y="211"/>
                </a:lnTo>
                <a:lnTo>
                  <a:pt x="672" y="206"/>
                </a:lnTo>
                <a:lnTo>
                  <a:pt x="662" y="195"/>
                </a:lnTo>
                <a:lnTo>
                  <a:pt x="651" y="178"/>
                </a:lnTo>
                <a:lnTo>
                  <a:pt x="642" y="160"/>
                </a:lnTo>
                <a:lnTo>
                  <a:pt x="634" y="145"/>
                </a:lnTo>
                <a:lnTo>
                  <a:pt x="629" y="131"/>
                </a:lnTo>
                <a:close/>
                <a:moveTo>
                  <a:pt x="645" y="126"/>
                </a:moveTo>
                <a:lnTo>
                  <a:pt x="642" y="127"/>
                </a:lnTo>
                <a:lnTo>
                  <a:pt x="646" y="132"/>
                </a:lnTo>
                <a:lnTo>
                  <a:pt x="650" y="137"/>
                </a:lnTo>
                <a:lnTo>
                  <a:pt x="645" y="126"/>
                </a:lnTo>
                <a:close/>
                <a:moveTo>
                  <a:pt x="708" y="106"/>
                </a:moveTo>
                <a:lnTo>
                  <a:pt x="664" y="119"/>
                </a:lnTo>
                <a:lnTo>
                  <a:pt x="685" y="156"/>
                </a:lnTo>
                <a:lnTo>
                  <a:pt x="704" y="192"/>
                </a:lnTo>
                <a:lnTo>
                  <a:pt x="705" y="196"/>
                </a:lnTo>
                <a:lnTo>
                  <a:pt x="704" y="200"/>
                </a:lnTo>
                <a:lnTo>
                  <a:pt x="702" y="204"/>
                </a:lnTo>
                <a:lnTo>
                  <a:pt x="698" y="207"/>
                </a:lnTo>
                <a:lnTo>
                  <a:pt x="706" y="221"/>
                </a:lnTo>
                <a:lnTo>
                  <a:pt x="715" y="237"/>
                </a:lnTo>
                <a:lnTo>
                  <a:pt x="721" y="251"/>
                </a:lnTo>
                <a:lnTo>
                  <a:pt x="722" y="254"/>
                </a:lnTo>
                <a:lnTo>
                  <a:pt x="785" y="233"/>
                </a:lnTo>
                <a:lnTo>
                  <a:pt x="765" y="195"/>
                </a:lnTo>
                <a:lnTo>
                  <a:pt x="756" y="195"/>
                </a:lnTo>
                <a:lnTo>
                  <a:pt x="748" y="190"/>
                </a:lnTo>
                <a:lnTo>
                  <a:pt x="742" y="182"/>
                </a:lnTo>
                <a:lnTo>
                  <a:pt x="738" y="174"/>
                </a:lnTo>
                <a:lnTo>
                  <a:pt x="734" y="166"/>
                </a:lnTo>
                <a:lnTo>
                  <a:pt x="726" y="152"/>
                </a:lnTo>
                <a:lnTo>
                  <a:pt x="718" y="137"/>
                </a:lnTo>
                <a:lnTo>
                  <a:pt x="711" y="120"/>
                </a:lnTo>
                <a:lnTo>
                  <a:pt x="708" y="106"/>
                </a:lnTo>
                <a:close/>
                <a:moveTo>
                  <a:pt x="773" y="84"/>
                </a:moveTo>
                <a:lnTo>
                  <a:pt x="738" y="96"/>
                </a:lnTo>
                <a:lnTo>
                  <a:pt x="751" y="118"/>
                </a:lnTo>
                <a:lnTo>
                  <a:pt x="764" y="140"/>
                </a:lnTo>
                <a:lnTo>
                  <a:pt x="776" y="162"/>
                </a:lnTo>
                <a:lnTo>
                  <a:pt x="777" y="170"/>
                </a:lnTo>
                <a:lnTo>
                  <a:pt x="778" y="179"/>
                </a:lnTo>
                <a:lnTo>
                  <a:pt x="776" y="186"/>
                </a:lnTo>
                <a:lnTo>
                  <a:pt x="798" y="229"/>
                </a:lnTo>
                <a:lnTo>
                  <a:pt x="798" y="229"/>
                </a:lnTo>
                <a:lnTo>
                  <a:pt x="857" y="209"/>
                </a:lnTo>
                <a:lnTo>
                  <a:pt x="850" y="196"/>
                </a:lnTo>
                <a:lnTo>
                  <a:pt x="844" y="185"/>
                </a:lnTo>
                <a:lnTo>
                  <a:pt x="832" y="166"/>
                </a:lnTo>
                <a:lnTo>
                  <a:pt x="817" y="148"/>
                </a:lnTo>
                <a:lnTo>
                  <a:pt x="802" y="127"/>
                </a:lnTo>
                <a:lnTo>
                  <a:pt x="786" y="106"/>
                </a:lnTo>
                <a:lnTo>
                  <a:pt x="773" y="84"/>
                </a:lnTo>
                <a:close/>
                <a:moveTo>
                  <a:pt x="827" y="65"/>
                </a:moveTo>
                <a:lnTo>
                  <a:pt x="779" y="81"/>
                </a:lnTo>
                <a:lnTo>
                  <a:pt x="810" y="119"/>
                </a:lnTo>
                <a:lnTo>
                  <a:pt x="838" y="154"/>
                </a:lnTo>
                <a:lnTo>
                  <a:pt x="848" y="165"/>
                </a:lnTo>
                <a:lnTo>
                  <a:pt x="857" y="178"/>
                </a:lnTo>
                <a:lnTo>
                  <a:pt x="866" y="191"/>
                </a:lnTo>
                <a:lnTo>
                  <a:pt x="870" y="206"/>
                </a:lnTo>
                <a:lnTo>
                  <a:pt x="940" y="181"/>
                </a:lnTo>
                <a:lnTo>
                  <a:pt x="921" y="164"/>
                </a:lnTo>
                <a:lnTo>
                  <a:pt x="902" y="143"/>
                </a:lnTo>
                <a:lnTo>
                  <a:pt x="895" y="141"/>
                </a:lnTo>
                <a:lnTo>
                  <a:pt x="887" y="136"/>
                </a:lnTo>
                <a:lnTo>
                  <a:pt x="880" y="130"/>
                </a:lnTo>
                <a:lnTo>
                  <a:pt x="875" y="122"/>
                </a:lnTo>
                <a:lnTo>
                  <a:pt x="853" y="93"/>
                </a:lnTo>
                <a:lnTo>
                  <a:pt x="850" y="90"/>
                </a:lnTo>
                <a:lnTo>
                  <a:pt x="845" y="84"/>
                </a:lnTo>
                <a:lnTo>
                  <a:pt x="840" y="77"/>
                </a:lnTo>
                <a:lnTo>
                  <a:pt x="834" y="71"/>
                </a:lnTo>
                <a:lnTo>
                  <a:pt x="832" y="67"/>
                </a:lnTo>
                <a:lnTo>
                  <a:pt x="831" y="67"/>
                </a:lnTo>
                <a:lnTo>
                  <a:pt x="829" y="67"/>
                </a:lnTo>
                <a:lnTo>
                  <a:pt x="828" y="65"/>
                </a:lnTo>
                <a:lnTo>
                  <a:pt x="827" y="65"/>
                </a:lnTo>
                <a:close/>
                <a:moveTo>
                  <a:pt x="887" y="43"/>
                </a:moveTo>
                <a:lnTo>
                  <a:pt x="866" y="51"/>
                </a:lnTo>
                <a:lnTo>
                  <a:pt x="870" y="54"/>
                </a:lnTo>
                <a:lnTo>
                  <a:pt x="872" y="58"/>
                </a:lnTo>
                <a:lnTo>
                  <a:pt x="875" y="62"/>
                </a:lnTo>
                <a:lnTo>
                  <a:pt x="878" y="65"/>
                </a:lnTo>
                <a:lnTo>
                  <a:pt x="901" y="97"/>
                </a:lnTo>
                <a:lnTo>
                  <a:pt x="908" y="106"/>
                </a:lnTo>
                <a:lnTo>
                  <a:pt x="914" y="115"/>
                </a:lnTo>
                <a:lnTo>
                  <a:pt x="918" y="124"/>
                </a:lnTo>
                <a:lnTo>
                  <a:pt x="916" y="135"/>
                </a:lnTo>
                <a:lnTo>
                  <a:pt x="935" y="154"/>
                </a:lnTo>
                <a:lnTo>
                  <a:pt x="951" y="177"/>
                </a:lnTo>
                <a:lnTo>
                  <a:pt x="951" y="178"/>
                </a:lnTo>
                <a:lnTo>
                  <a:pt x="1006" y="158"/>
                </a:lnTo>
                <a:lnTo>
                  <a:pt x="985" y="141"/>
                </a:lnTo>
                <a:lnTo>
                  <a:pt x="967" y="120"/>
                </a:lnTo>
                <a:lnTo>
                  <a:pt x="955" y="124"/>
                </a:lnTo>
                <a:lnTo>
                  <a:pt x="944" y="122"/>
                </a:lnTo>
                <a:lnTo>
                  <a:pt x="935" y="115"/>
                </a:lnTo>
                <a:lnTo>
                  <a:pt x="927" y="107"/>
                </a:lnTo>
                <a:lnTo>
                  <a:pt x="906" y="76"/>
                </a:lnTo>
                <a:lnTo>
                  <a:pt x="887" y="43"/>
                </a:lnTo>
                <a:close/>
                <a:moveTo>
                  <a:pt x="900" y="39"/>
                </a:moveTo>
                <a:lnTo>
                  <a:pt x="899" y="39"/>
                </a:lnTo>
                <a:lnTo>
                  <a:pt x="923" y="69"/>
                </a:lnTo>
                <a:lnTo>
                  <a:pt x="927" y="75"/>
                </a:lnTo>
                <a:lnTo>
                  <a:pt x="933" y="82"/>
                </a:lnTo>
                <a:lnTo>
                  <a:pt x="939" y="92"/>
                </a:lnTo>
                <a:lnTo>
                  <a:pt x="946" y="100"/>
                </a:lnTo>
                <a:lnTo>
                  <a:pt x="952" y="103"/>
                </a:lnTo>
                <a:lnTo>
                  <a:pt x="948" y="100"/>
                </a:lnTo>
                <a:lnTo>
                  <a:pt x="923" y="69"/>
                </a:lnTo>
                <a:lnTo>
                  <a:pt x="900" y="39"/>
                </a:lnTo>
                <a:close/>
                <a:moveTo>
                  <a:pt x="916" y="33"/>
                </a:moveTo>
                <a:lnTo>
                  <a:pt x="912" y="35"/>
                </a:lnTo>
                <a:lnTo>
                  <a:pt x="916" y="39"/>
                </a:lnTo>
                <a:lnTo>
                  <a:pt x="914" y="35"/>
                </a:lnTo>
                <a:lnTo>
                  <a:pt x="916" y="33"/>
                </a:lnTo>
                <a:close/>
                <a:moveTo>
                  <a:pt x="955" y="16"/>
                </a:moveTo>
                <a:lnTo>
                  <a:pt x="954" y="18"/>
                </a:lnTo>
                <a:lnTo>
                  <a:pt x="950" y="21"/>
                </a:lnTo>
                <a:lnTo>
                  <a:pt x="925" y="30"/>
                </a:lnTo>
                <a:lnTo>
                  <a:pt x="929" y="33"/>
                </a:lnTo>
                <a:lnTo>
                  <a:pt x="933" y="37"/>
                </a:lnTo>
                <a:lnTo>
                  <a:pt x="937" y="41"/>
                </a:lnTo>
                <a:lnTo>
                  <a:pt x="939" y="45"/>
                </a:lnTo>
                <a:lnTo>
                  <a:pt x="943" y="48"/>
                </a:lnTo>
                <a:lnTo>
                  <a:pt x="965" y="79"/>
                </a:lnTo>
                <a:lnTo>
                  <a:pt x="971" y="86"/>
                </a:lnTo>
                <a:lnTo>
                  <a:pt x="974" y="97"/>
                </a:lnTo>
                <a:lnTo>
                  <a:pt x="976" y="106"/>
                </a:lnTo>
                <a:lnTo>
                  <a:pt x="991" y="120"/>
                </a:lnTo>
                <a:lnTo>
                  <a:pt x="1006" y="136"/>
                </a:lnTo>
                <a:lnTo>
                  <a:pt x="1018" y="152"/>
                </a:lnTo>
                <a:lnTo>
                  <a:pt x="1019" y="154"/>
                </a:lnTo>
                <a:lnTo>
                  <a:pt x="1069" y="137"/>
                </a:lnTo>
                <a:lnTo>
                  <a:pt x="1061" y="128"/>
                </a:lnTo>
                <a:lnTo>
                  <a:pt x="1052" y="120"/>
                </a:lnTo>
                <a:lnTo>
                  <a:pt x="1016" y="84"/>
                </a:lnTo>
                <a:lnTo>
                  <a:pt x="985" y="51"/>
                </a:lnTo>
                <a:lnTo>
                  <a:pt x="955" y="16"/>
                </a:lnTo>
                <a:close/>
                <a:moveTo>
                  <a:pt x="954" y="0"/>
                </a:moveTo>
                <a:lnTo>
                  <a:pt x="956" y="0"/>
                </a:lnTo>
                <a:lnTo>
                  <a:pt x="957" y="1"/>
                </a:lnTo>
                <a:lnTo>
                  <a:pt x="995" y="37"/>
                </a:lnTo>
                <a:lnTo>
                  <a:pt x="1031" y="73"/>
                </a:lnTo>
                <a:lnTo>
                  <a:pt x="1067" y="110"/>
                </a:lnTo>
                <a:lnTo>
                  <a:pt x="1078" y="119"/>
                </a:lnTo>
                <a:lnTo>
                  <a:pt x="1088" y="130"/>
                </a:lnTo>
                <a:lnTo>
                  <a:pt x="1097" y="140"/>
                </a:lnTo>
                <a:lnTo>
                  <a:pt x="1097" y="141"/>
                </a:lnTo>
                <a:lnTo>
                  <a:pt x="1097" y="143"/>
                </a:lnTo>
                <a:lnTo>
                  <a:pt x="1099" y="143"/>
                </a:lnTo>
                <a:lnTo>
                  <a:pt x="1099" y="145"/>
                </a:lnTo>
                <a:lnTo>
                  <a:pt x="1099" y="148"/>
                </a:lnTo>
                <a:lnTo>
                  <a:pt x="1097" y="149"/>
                </a:lnTo>
                <a:lnTo>
                  <a:pt x="1103" y="157"/>
                </a:lnTo>
                <a:lnTo>
                  <a:pt x="1105" y="161"/>
                </a:lnTo>
                <a:lnTo>
                  <a:pt x="1109" y="166"/>
                </a:lnTo>
                <a:lnTo>
                  <a:pt x="1113" y="172"/>
                </a:lnTo>
                <a:lnTo>
                  <a:pt x="1114" y="177"/>
                </a:lnTo>
                <a:lnTo>
                  <a:pt x="1114" y="179"/>
                </a:lnTo>
                <a:lnTo>
                  <a:pt x="1113" y="182"/>
                </a:lnTo>
                <a:lnTo>
                  <a:pt x="1111" y="183"/>
                </a:lnTo>
                <a:lnTo>
                  <a:pt x="1108" y="183"/>
                </a:lnTo>
                <a:lnTo>
                  <a:pt x="1108" y="186"/>
                </a:lnTo>
                <a:lnTo>
                  <a:pt x="1108" y="189"/>
                </a:lnTo>
                <a:lnTo>
                  <a:pt x="1107" y="190"/>
                </a:lnTo>
                <a:lnTo>
                  <a:pt x="1104" y="191"/>
                </a:lnTo>
                <a:lnTo>
                  <a:pt x="988" y="232"/>
                </a:lnTo>
                <a:lnTo>
                  <a:pt x="868" y="270"/>
                </a:lnTo>
                <a:lnTo>
                  <a:pt x="590" y="356"/>
                </a:lnTo>
                <a:lnTo>
                  <a:pt x="590" y="356"/>
                </a:lnTo>
                <a:lnTo>
                  <a:pt x="590" y="359"/>
                </a:lnTo>
                <a:lnTo>
                  <a:pt x="588" y="359"/>
                </a:lnTo>
                <a:lnTo>
                  <a:pt x="587" y="360"/>
                </a:lnTo>
                <a:lnTo>
                  <a:pt x="585" y="360"/>
                </a:lnTo>
                <a:lnTo>
                  <a:pt x="583" y="359"/>
                </a:lnTo>
                <a:lnTo>
                  <a:pt x="582" y="357"/>
                </a:lnTo>
                <a:lnTo>
                  <a:pt x="458" y="397"/>
                </a:lnTo>
                <a:lnTo>
                  <a:pt x="447" y="399"/>
                </a:lnTo>
                <a:lnTo>
                  <a:pt x="445" y="402"/>
                </a:lnTo>
                <a:lnTo>
                  <a:pt x="443" y="402"/>
                </a:lnTo>
                <a:lnTo>
                  <a:pt x="441" y="402"/>
                </a:lnTo>
                <a:lnTo>
                  <a:pt x="371" y="423"/>
                </a:lnTo>
                <a:lnTo>
                  <a:pt x="373" y="424"/>
                </a:lnTo>
                <a:lnTo>
                  <a:pt x="373" y="427"/>
                </a:lnTo>
                <a:lnTo>
                  <a:pt x="371" y="429"/>
                </a:lnTo>
                <a:lnTo>
                  <a:pt x="369" y="431"/>
                </a:lnTo>
                <a:lnTo>
                  <a:pt x="366" y="431"/>
                </a:lnTo>
                <a:lnTo>
                  <a:pt x="365" y="429"/>
                </a:lnTo>
                <a:lnTo>
                  <a:pt x="361" y="425"/>
                </a:lnTo>
                <a:lnTo>
                  <a:pt x="312" y="440"/>
                </a:lnTo>
                <a:lnTo>
                  <a:pt x="311" y="441"/>
                </a:lnTo>
                <a:lnTo>
                  <a:pt x="308" y="441"/>
                </a:lnTo>
                <a:lnTo>
                  <a:pt x="251" y="460"/>
                </a:lnTo>
                <a:lnTo>
                  <a:pt x="140" y="494"/>
                </a:lnTo>
                <a:lnTo>
                  <a:pt x="136" y="494"/>
                </a:lnTo>
                <a:lnTo>
                  <a:pt x="87" y="507"/>
                </a:lnTo>
                <a:lnTo>
                  <a:pt x="38" y="517"/>
                </a:lnTo>
                <a:lnTo>
                  <a:pt x="35" y="517"/>
                </a:lnTo>
                <a:lnTo>
                  <a:pt x="34" y="516"/>
                </a:lnTo>
                <a:lnTo>
                  <a:pt x="34" y="514"/>
                </a:lnTo>
                <a:lnTo>
                  <a:pt x="34" y="513"/>
                </a:lnTo>
                <a:lnTo>
                  <a:pt x="30" y="514"/>
                </a:lnTo>
                <a:lnTo>
                  <a:pt x="27" y="513"/>
                </a:lnTo>
                <a:lnTo>
                  <a:pt x="18" y="505"/>
                </a:lnTo>
                <a:lnTo>
                  <a:pt x="10" y="496"/>
                </a:lnTo>
                <a:lnTo>
                  <a:pt x="5" y="484"/>
                </a:lnTo>
                <a:lnTo>
                  <a:pt x="2" y="484"/>
                </a:lnTo>
                <a:lnTo>
                  <a:pt x="0" y="483"/>
                </a:lnTo>
                <a:lnTo>
                  <a:pt x="0" y="480"/>
                </a:lnTo>
                <a:lnTo>
                  <a:pt x="0" y="478"/>
                </a:lnTo>
                <a:lnTo>
                  <a:pt x="22" y="381"/>
                </a:lnTo>
                <a:lnTo>
                  <a:pt x="47" y="285"/>
                </a:lnTo>
                <a:lnTo>
                  <a:pt x="48" y="281"/>
                </a:lnTo>
                <a:lnTo>
                  <a:pt x="51" y="280"/>
                </a:lnTo>
                <a:lnTo>
                  <a:pt x="53" y="279"/>
                </a:lnTo>
                <a:lnTo>
                  <a:pt x="53" y="275"/>
                </a:lnTo>
                <a:lnTo>
                  <a:pt x="55" y="272"/>
                </a:lnTo>
                <a:lnTo>
                  <a:pt x="57" y="271"/>
                </a:lnTo>
                <a:lnTo>
                  <a:pt x="61" y="270"/>
                </a:lnTo>
                <a:lnTo>
                  <a:pt x="65" y="268"/>
                </a:lnTo>
                <a:lnTo>
                  <a:pt x="68" y="267"/>
                </a:lnTo>
                <a:lnTo>
                  <a:pt x="69" y="266"/>
                </a:lnTo>
                <a:lnTo>
                  <a:pt x="72" y="267"/>
                </a:lnTo>
                <a:lnTo>
                  <a:pt x="85" y="262"/>
                </a:lnTo>
                <a:lnTo>
                  <a:pt x="98" y="259"/>
                </a:lnTo>
                <a:lnTo>
                  <a:pt x="154" y="246"/>
                </a:lnTo>
                <a:lnTo>
                  <a:pt x="268" y="217"/>
                </a:lnTo>
                <a:lnTo>
                  <a:pt x="494" y="154"/>
                </a:lnTo>
                <a:lnTo>
                  <a:pt x="646" y="107"/>
                </a:lnTo>
                <a:lnTo>
                  <a:pt x="797" y="56"/>
                </a:lnTo>
                <a:lnTo>
                  <a:pt x="946" y="3"/>
                </a:lnTo>
                <a:lnTo>
                  <a:pt x="948" y="3"/>
                </a:lnTo>
                <a:lnTo>
                  <a:pt x="950" y="3"/>
                </a:lnTo>
                <a:lnTo>
                  <a:pt x="952" y="1"/>
                </a:lnTo>
                <a:lnTo>
                  <a:pt x="95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stCxn id="19" idx="5"/>
          </p:cNvCxnSpPr>
          <p:nvPr/>
        </p:nvCxnSpPr>
        <p:spPr>
          <a:xfrm>
            <a:off x="1029766" y="975493"/>
            <a:ext cx="32083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64952" y="556643"/>
            <a:ext cx="2329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latin typeface="나눔고딕" pitchFamily="50" charset="-127"/>
                <a:ea typeface="나눔고딕" pitchFamily="50" charset="-127"/>
              </a:rPr>
              <a:t>서비스 소개 </a:t>
            </a:r>
            <a:r>
              <a:rPr lang="en-US" altLang="ko-KR" sz="2000" spc="300" dirty="0" smtClean="0">
                <a:latin typeface="나눔고딕" pitchFamily="50" charset="-127"/>
                <a:ea typeface="나눔고딕" pitchFamily="50" charset="-127"/>
              </a:rPr>
              <a:t>(1)</a:t>
            </a:r>
            <a:endParaRPr lang="ko-KR" altLang="en-US" sz="2000" spc="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92F710-8D0B-4A7B-89FF-0EFCD87AC610}"/>
              </a:ext>
            </a:extLst>
          </p:cNvPr>
          <p:cNvSpPr txBox="1"/>
          <p:nvPr/>
        </p:nvSpPr>
        <p:spPr>
          <a:xfrm>
            <a:off x="516466" y="1401188"/>
            <a:ext cx="1115906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개요 </a:t>
            </a:r>
            <a:endParaRPr lang="en-US" altLang="ko-KR" dirty="0"/>
          </a:p>
          <a:p>
            <a:r>
              <a:rPr lang="ko-KR" altLang="en-US" sz="1600" dirty="0" smtClean="0"/>
              <a:t>    연주하고 싶은 악기가 있지만 여건이 되지 않는 사용자들에게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AR </a:t>
            </a:r>
            <a:r>
              <a:rPr lang="ko-KR" altLang="en-US" sz="1600" dirty="0"/>
              <a:t>기반의 프로그램을 통해 악기를 연주할 수 있는 </a:t>
            </a:r>
            <a:endParaRPr lang="en-US" altLang="ko-KR" sz="1600" dirty="0" smtClean="0"/>
          </a:p>
          <a:p>
            <a:r>
              <a:rPr lang="ko-KR" altLang="en-US" sz="1600" dirty="0" smtClean="0"/>
              <a:t> 환경을 제공함으로써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시간과 공간의 제약없이 연주를 할 수 있게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 또한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웹서비스를 통해 본인 연주 동영상을 </a:t>
            </a:r>
            <a:r>
              <a:rPr lang="ko-KR" altLang="en-US" sz="1600" dirty="0" err="1" smtClean="0"/>
              <a:t>업로드하여</a:t>
            </a:r>
            <a:r>
              <a:rPr lang="ko-KR" altLang="en-US" sz="1600" dirty="0" smtClean="0"/>
              <a:t> 타인의 연주와 </a:t>
            </a:r>
            <a:r>
              <a:rPr lang="ko-KR" altLang="en-US" sz="1600" dirty="0" err="1" smtClean="0"/>
              <a:t>콜라보레이션하는</a:t>
            </a:r>
            <a:r>
              <a:rPr lang="ko-KR" altLang="en-US" sz="1600" dirty="0" smtClean="0"/>
              <a:t> 창작의 즐거움도 제공한다</a:t>
            </a:r>
            <a:r>
              <a:rPr lang="en-US" altLang="ko-KR" sz="1600" dirty="0" smtClean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다양한 </a:t>
            </a:r>
            <a:r>
              <a:rPr lang="en-US" altLang="ko-KR" sz="1600" dirty="0" smtClean="0"/>
              <a:t>AR </a:t>
            </a:r>
            <a:r>
              <a:rPr lang="ko-KR" altLang="en-US" sz="1600" dirty="0"/>
              <a:t>환경을 조성하여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모니터를 통해 증강현실에 구현된 악기를 보며 연주를 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연주자는 타악기</a:t>
            </a:r>
            <a:r>
              <a:rPr lang="en-US" altLang="ko-KR" sz="1600" dirty="0"/>
              <a:t>(percussion instruments: </a:t>
            </a:r>
            <a:r>
              <a:rPr lang="ko-KR" altLang="en-US" sz="1600" dirty="0"/>
              <a:t>드럼</a:t>
            </a:r>
            <a:r>
              <a:rPr lang="en-US" altLang="ko-KR" sz="1600" dirty="0"/>
              <a:t>,</a:t>
            </a:r>
            <a:r>
              <a:rPr lang="ko-KR" altLang="en-US" sz="1600" dirty="0"/>
              <a:t> 마림바 등</a:t>
            </a:r>
            <a:r>
              <a:rPr lang="en-US" altLang="ko-KR" sz="1600" dirty="0"/>
              <a:t>) </a:t>
            </a:r>
            <a:r>
              <a:rPr lang="ko-KR" altLang="en-US" sz="1600" dirty="0"/>
              <a:t>또는 현악기</a:t>
            </a:r>
            <a:r>
              <a:rPr lang="en-US" altLang="ko-KR" sz="1600" dirty="0"/>
              <a:t>(strings: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일렉</a:t>
            </a:r>
            <a:r>
              <a:rPr lang="ko-KR" altLang="en-US" sz="1600" dirty="0"/>
              <a:t> 기타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어쿠스틱</a:t>
            </a:r>
            <a:r>
              <a:rPr lang="ko-KR" altLang="en-US" sz="1600" dirty="0"/>
              <a:t> 기타</a:t>
            </a:r>
            <a:r>
              <a:rPr lang="en-US" altLang="ko-KR" sz="1600" dirty="0"/>
              <a:t>, </a:t>
            </a:r>
            <a:r>
              <a:rPr lang="ko-KR" altLang="en-US" sz="1600" dirty="0"/>
              <a:t>베이스 등</a:t>
            </a:r>
            <a:r>
              <a:rPr lang="en-US" altLang="ko-KR" sz="1600" dirty="0"/>
              <a:t>) </a:t>
            </a:r>
            <a:r>
              <a:rPr lang="ko-KR" altLang="en-US" sz="1600" dirty="0"/>
              <a:t>키트를 </a:t>
            </a:r>
            <a:r>
              <a:rPr lang="ko-KR" altLang="en-US" sz="1600" dirty="0" smtClean="0"/>
              <a:t>선택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구매하여 </a:t>
            </a:r>
            <a:r>
              <a:rPr lang="ko-KR" altLang="en-US" sz="1600" dirty="0"/>
              <a:t>웹사이트에서 소프트웨어를 다운받는다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연주자는 모니터를 통해 악기와 연주를 하는 자신의 모습을 보며 연주를 할 수 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연주자는 녹화 기능을 통해</a:t>
            </a:r>
            <a:r>
              <a:rPr lang="en-US" altLang="ko-KR" sz="1600" dirty="0"/>
              <a:t> </a:t>
            </a:r>
            <a:r>
              <a:rPr lang="ko-KR" altLang="en-US" sz="1600" dirty="0"/>
              <a:t>본인이 연주한 곡을 녹화하여 본인 </a:t>
            </a:r>
            <a:r>
              <a:rPr lang="en-US" altLang="ko-KR" sz="1600" dirty="0"/>
              <a:t>PC</a:t>
            </a:r>
            <a:r>
              <a:rPr lang="ko-KR" altLang="en-US" sz="1600" dirty="0"/>
              <a:t>에 저장할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원하면 웹서버에 저장된 곡을 올려 공유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콜라보레이션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B87D887-882D-4574-985C-05D74D3A5B5C}"/>
              </a:ext>
            </a:extLst>
          </p:cNvPr>
          <p:cNvGrpSpPr/>
          <p:nvPr/>
        </p:nvGrpSpPr>
        <p:grpSpPr>
          <a:xfrm>
            <a:off x="7584630" y="69325"/>
            <a:ext cx="4125593" cy="1859856"/>
            <a:chOff x="7697770" y="17260"/>
            <a:chExt cx="2821274" cy="165268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19FB84B5-1AF7-4916-9BED-4279491BBEAC}"/>
                </a:ext>
              </a:extLst>
            </p:cNvPr>
            <p:cNvGrpSpPr/>
            <p:nvPr/>
          </p:nvGrpSpPr>
          <p:grpSpPr>
            <a:xfrm>
              <a:off x="7697770" y="17260"/>
              <a:ext cx="2821274" cy="1652686"/>
              <a:chOff x="5562496" y="3225114"/>
              <a:chExt cx="3470983" cy="2912632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3638D67F-5DDD-456C-B635-2BB9EF1B2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62496" y="3225114"/>
                <a:ext cx="1954885" cy="1686912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ACF96BB1-F9BE-4B17-8B3C-F94CABEFD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471" b="93593" l="9940" r="89458">
                            <a14:foregroundMark x1="45181" y1="93593" x2="45181" y2="93593"/>
                            <a14:foregroundMark x1="45181" y1="93593" x2="45181" y2="93593"/>
                            <a14:foregroundMark x1="56627" y1="93036" x2="56627" y2="93036"/>
                            <a14:foregroundMark x1="56627" y1="93036" x2="56627" y2="9303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42803" y="4525840"/>
                <a:ext cx="1490676" cy="1611906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xmlns="" id="{CE3B59F8-2147-4D43-BA96-6A3D4053A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394691" y="4596557"/>
                <a:ext cx="375794" cy="360529"/>
              </a:xfrm>
              <a:prstGeom prst="rect">
                <a:avLst/>
              </a:prstGeom>
            </p:spPr>
          </p:pic>
        </p:grp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153CDD0C-7386-44AA-9CBC-1EFF55BCDA6D}"/>
                </a:ext>
              </a:extLst>
            </p:cNvPr>
            <p:cNvCxnSpPr>
              <a:cxnSpLocks/>
            </p:cNvCxnSpPr>
            <p:nvPr/>
          </p:nvCxnSpPr>
          <p:spPr>
            <a:xfrm>
              <a:off x="9514336" y="918094"/>
              <a:ext cx="471572" cy="140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DA5CFB5E-9531-4091-A030-1AA0AAE7E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24433" y="984109"/>
              <a:ext cx="171902" cy="331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F0EA448D-8D08-421B-9D0C-83CC95A58CB2}"/>
              </a:ext>
            </a:extLst>
          </p:cNvPr>
          <p:cNvGrpSpPr/>
          <p:nvPr/>
        </p:nvGrpSpPr>
        <p:grpSpPr>
          <a:xfrm>
            <a:off x="4008664" y="60698"/>
            <a:ext cx="3805718" cy="1975756"/>
            <a:chOff x="3546276" y="1360696"/>
            <a:chExt cx="6672189" cy="5021822"/>
          </a:xfrm>
        </p:grpSpPr>
        <p:pic>
          <p:nvPicPr>
            <p:cNvPr id="52" name="내용 개체 틀 3">
              <a:extLst>
                <a:ext uri="{FF2B5EF4-FFF2-40B4-BE49-F238E27FC236}">
                  <a16:creationId xmlns:a16="http://schemas.microsoft.com/office/drawing/2014/main" xmlns="" id="{1ACEAC04-5E07-4CD9-B583-C9E8D2F1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60598" y1="28889" x2="60598" y2="28889"/>
                          <a14:foregroundMark x1="60598" y1="28889" x2="60598" y2="288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98410" y="3939251"/>
              <a:ext cx="2220055" cy="244326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CDB1109D-A1B0-4719-902A-B75C885B5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02082" y="3673266"/>
              <a:ext cx="375794" cy="36052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EA1AB9BB-9659-4839-998E-DA683AAE6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0103" y1="24804" x2="50103" y2="24804"/>
                          <a14:foregroundMark x1="31134" y1="30287" x2="31134" y2="45692"/>
                          <a14:foregroundMark x1="67835" y1="43864" x2="77113" y2="43342"/>
                          <a14:foregroundMark x1="24742" y1="68407" x2="25361" y2="49608"/>
                          <a14:foregroundMark x1="33814" y1="65013" x2="33608" y2="68668"/>
                          <a14:foregroundMark x1="35876" y1="65013" x2="37938" y2="70496"/>
                          <a14:foregroundMark x1="61856" y1="50914" x2="58763" y2="50131"/>
                          <a14:foregroundMark x1="74639" y1="45953" x2="74021" y2="49086"/>
                          <a14:foregroundMark x1="73608" y1="45431" x2="73814" y2="60313"/>
                          <a14:foregroundMark x1="48454" y1="62141" x2="58969" y2="61619"/>
                          <a14:foregroundMark x1="58969" y1="61619" x2="52371" y2="6214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46276" y="1360696"/>
              <a:ext cx="4619625" cy="3648075"/>
            </a:xfrm>
            <a:prstGeom prst="rect">
              <a:avLst/>
            </a:prstGeom>
          </p:spPr>
        </p:pic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3FC40642-8A44-4C1A-9945-A163B60195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0920" y="3937171"/>
              <a:ext cx="334981" cy="1824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68EDA06A-3D5E-466E-AF1A-FAAA85829D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9080" y="3825380"/>
              <a:ext cx="1711048" cy="403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9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38"/>
          <p:cNvSpPr>
            <a:spLocks noEditPoints="1"/>
          </p:cNvSpPr>
          <p:nvPr/>
        </p:nvSpPr>
        <p:spPr bwMode="auto">
          <a:xfrm rot="2232313">
            <a:off x="10456495" y="5924995"/>
            <a:ext cx="1768475" cy="820738"/>
          </a:xfrm>
          <a:custGeom>
            <a:avLst/>
            <a:gdLst>
              <a:gd name="T0" fmla="*/ 79 w 1114"/>
              <a:gd name="T1" fmla="*/ 495 h 517"/>
              <a:gd name="T2" fmla="*/ 209 w 1114"/>
              <a:gd name="T3" fmla="*/ 457 h 517"/>
              <a:gd name="T4" fmla="*/ 298 w 1114"/>
              <a:gd name="T5" fmla="*/ 431 h 517"/>
              <a:gd name="T6" fmla="*/ 346 w 1114"/>
              <a:gd name="T7" fmla="*/ 397 h 517"/>
              <a:gd name="T8" fmla="*/ 501 w 1114"/>
              <a:gd name="T9" fmla="*/ 342 h 517"/>
              <a:gd name="T10" fmla="*/ 501 w 1114"/>
              <a:gd name="T11" fmla="*/ 342 h 517"/>
              <a:gd name="T12" fmla="*/ 568 w 1114"/>
              <a:gd name="T13" fmla="*/ 327 h 517"/>
              <a:gd name="T14" fmla="*/ 636 w 1114"/>
              <a:gd name="T15" fmla="*/ 316 h 517"/>
              <a:gd name="T16" fmla="*/ 62 w 1114"/>
              <a:gd name="T17" fmla="*/ 288 h 517"/>
              <a:gd name="T18" fmla="*/ 102 w 1114"/>
              <a:gd name="T19" fmla="*/ 372 h 517"/>
              <a:gd name="T20" fmla="*/ 649 w 1114"/>
              <a:gd name="T21" fmla="*/ 321 h 517"/>
              <a:gd name="T22" fmla="*/ 144 w 1114"/>
              <a:gd name="T23" fmla="*/ 268 h 517"/>
              <a:gd name="T24" fmla="*/ 116 w 1114"/>
              <a:gd name="T25" fmla="*/ 440 h 517"/>
              <a:gd name="T26" fmla="*/ 174 w 1114"/>
              <a:gd name="T27" fmla="*/ 325 h 517"/>
              <a:gd name="T28" fmla="*/ 735 w 1114"/>
              <a:gd name="T29" fmla="*/ 287 h 517"/>
              <a:gd name="T30" fmla="*/ 782 w 1114"/>
              <a:gd name="T31" fmla="*/ 253 h 517"/>
              <a:gd name="T32" fmla="*/ 205 w 1114"/>
              <a:gd name="T33" fmla="*/ 360 h 517"/>
              <a:gd name="T34" fmla="*/ 267 w 1114"/>
              <a:gd name="T35" fmla="*/ 342 h 517"/>
              <a:gd name="T36" fmla="*/ 247 w 1114"/>
              <a:gd name="T37" fmla="*/ 244 h 517"/>
              <a:gd name="T38" fmla="*/ 289 w 1114"/>
              <a:gd name="T39" fmla="*/ 330 h 517"/>
              <a:gd name="T40" fmla="*/ 314 w 1114"/>
              <a:gd name="T41" fmla="*/ 263 h 517"/>
              <a:gd name="T42" fmla="*/ 874 w 1114"/>
              <a:gd name="T43" fmla="*/ 238 h 517"/>
              <a:gd name="T44" fmla="*/ 391 w 1114"/>
              <a:gd name="T45" fmla="*/ 300 h 517"/>
              <a:gd name="T46" fmla="*/ 459 w 1114"/>
              <a:gd name="T47" fmla="*/ 221 h 517"/>
              <a:gd name="T48" fmla="*/ 374 w 1114"/>
              <a:gd name="T49" fmla="*/ 207 h 517"/>
              <a:gd name="T50" fmla="*/ 965 w 1114"/>
              <a:gd name="T51" fmla="*/ 225 h 517"/>
              <a:gd name="T52" fmla="*/ 421 w 1114"/>
              <a:gd name="T53" fmla="*/ 287 h 517"/>
              <a:gd name="T54" fmla="*/ 456 w 1114"/>
              <a:gd name="T55" fmla="*/ 263 h 517"/>
              <a:gd name="T56" fmla="*/ 492 w 1114"/>
              <a:gd name="T57" fmla="*/ 276 h 517"/>
              <a:gd name="T58" fmla="*/ 540 w 1114"/>
              <a:gd name="T59" fmla="*/ 233 h 517"/>
              <a:gd name="T60" fmla="*/ 611 w 1114"/>
              <a:gd name="T61" fmla="*/ 241 h 517"/>
              <a:gd name="T62" fmla="*/ 557 w 1114"/>
              <a:gd name="T63" fmla="*/ 153 h 517"/>
              <a:gd name="T64" fmla="*/ 1036 w 1114"/>
              <a:gd name="T65" fmla="*/ 200 h 517"/>
              <a:gd name="T66" fmla="*/ 976 w 1114"/>
              <a:gd name="T67" fmla="*/ 223 h 517"/>
              <a:gd name="T68" fmla="*/ 577 w 1114"/>
              <a:gd name="T69" fmla="*/ 157 h 517"/>
              <a:gd name="T70" fmla="*/ 625 w 1114"/>
              <a:gd name="T71" fmla="*/ 229 h 517"/>
              <a:gd name="T72" fmla="*/ 672 w 1114"/>
              <a:gd name="T73" fmla="*/ 206 h 517"/>
              <a:gd name="T74" fmla="*/ 708 w 1114"/>
              <a:gd name="T75" fmla="*/ 106 h 517"/>
              <a:gd name="T76" fmla="*/ 722 w 1114"/>
              <a:gd name="T77" fmla="*/ 254 h 517"/>
              <a:gd name="T78" fmla="*/ 708 w 1114"/>
              <a:gd name="T79" fmla="*/ 106 h 517"/>
              <a:gd name="T80" fmla="*/ 857 w 1114"/>
              <a:gd name="T81" fmla="*/ 209 h 517"/>
              <a:gd name="T82" fmla="*/ 838 w 1114"/>
              <a:gd name="T83" fmla="*/ 154 h 517"/>
              <a:gd name="T84" fmla="*/ 875 w 1114"/>
              <a:gd name="T85" fmla="*/ 122 h 517"/>
              <a:gd name="T86" fmla="*/ 887 w 1114"/>
              <a:gd name="T87" fmla="*/ 43 h 517"/>
              <a:gd name="T88" fmla="*/ 935 w 1114"/>
              <a:gd name="T89" fmla="*/ 154 h 517"/>
              <a:gd name="T90" fmla="*/ 887 w 1114"/>
              <a:gd name="T91" fmla="*/ 43 h 517"/>
              <a:gd name="T92" fmla="*/ 900 w 1114"/>
              <a:gd name="T93" fmla="*/ 39 h 517"/>
              <a:gd name="T94" fmla="*/ 933 w 1114"/>
              <a:gd name="T95" fmla="*/ 37 h 517"/>
              <a:gd name="T96" fmla="*/ 1019 w 1114"/>
              <a:gd name="T97" fmla="*/ 154 h 517"/>
              <a:gd name="T98" fmla="*/ 1031 w 1114"/>
              <a:gd name="T99" fmla="*/ 73 h 517"/>
              <a:gd name="T100" fmla="*/ 1103 w 1114"/>
              <a:gd name="T101" fmla="*/ 157 h 517"/>
              <a:gd name="T102" fmla="*/ 1107 w 1114"/>
              <a:gd name="T103" fmla="*/ 190 h 517"/>
              <a:gd name="T104" fmla="*/ 582 w 1114"/>
              <a:gd name="T105" fmla="*/ 357 h 517"/>
              <a:gd name="T106" fmla="*/ 366 w 1114"/>
              <a:gd name="T107" fmla="*/ 431 h 517"/>
              <a:gd name="T108" fmla="*/ 35 w 1114"/>
              <a:gd name="T109" fmla="*/ 517 h 517"/>
              <a:gd name="T110" fmla="*/ 0 w 1114"/>
              <a:gd name="T111" fmla="*/ 480 h 517"/>
              <a:gd name="T112" fmla="*/ 65 w 1114"/>
              <a:gd name="T113" fmla="*/ 268 h 517"/>
              <a:gd name="T114" fmla="*/ 946 w 1114"/>
              <a:gd name="T115" fmla="*/ 3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4" h="517">
                <a:moveTo>
                  <a:pt x="108" y="460"/>
                </a:moveTo>
                <a:lnTo>
                  <a:pt x="13" y="483"/>
                </a:lnTo>
                <a:lnTo>
                  <a:pt x="17" y="487"/>
                </a:lnTo>
                <a:lnTo>
                  <a:pt x="21" y="491"/>
                </a:lnTo>
                <a:lnTo>
                  <a:pt x="27" y="496"/>
                </a:lnTo>
                <a:lnTo>
                  <a:pt x="34" y="501"/>
                </a:lnTo>
                <a:lnTo>
                  <a:pt x="36" y="503"/>
                </a:lnTo>
                <a:lnTo>
                  <a:pt x="36" y="505"/>
                </a:lnTo>
                <a:lnTo>
                  <a:pt x="36" y="508"/>
                </a:lnTo>
                <a:lnTo>
                  <a:pt x="36" y="511"/>
                </a:lnTo>
                <a:lnTo>
                  <a:pt x="79" y="495"/>
                </a:lnTo>
                <a:lnTo>
                  <a:pt x="125" y="480"/>
                </a:lnTo>
                <a:lnTo>
                  <a:pt x="121" y="475"/>
                </a:lnTo>
                <a:lnTo>
                  <a:pt x="119" y="470"/>
                </a:lnTo>
                <a:lnTo>
                  <a:pt x="114" y="465"/>
                </a:lnTo>
                <a:lnTo>
                  <a:pt x="108" y="460"/>
                </a:lnTo>
                <a:close/>
                <a:moveTo>
                  <a:pt x="201" y="433"/>
                </a:moveTo>
                <a:lnTo>
                  <a:pt x="120" y="456"/>
                </a:lnTo>
                <a:lnTo>
                  <a:pt x="127" y="463"/>
                </a:lnTo>
                <a:lnTo>
                  <a:pt x="133" y="470"/>
                </a:lnTo>
                <a:lnTo>
                  <a:pt x="137" y="477"/>
                </a:lnTo>
                <a:lnTo>
                  <a:pt x="209" y="457"/>
                </a:lnTo>
                <a:lnTo>
                  <a:pt x="206" y="450"/>
                </a:lnTo>
                <a:lnTo>
                  <a:pt x="204" y="442"/>
                </a:lnTo>
                <a:lnTo>
                  <a:pt x="201" y="433"/>
                </a:lnTo>
                <a:lnTo>
                  <a:pt x="201" y="433"/>
                </a:lnTo>
                <a:close/>
                <a:moveTo>
                  <a:pt x="285" y="408"/>
                </a:moveTo>
                <a:lnTo>
                  <a:pt x="209" y="431"/>
                </a:lnTo>
                <a:lnTo>
                  <a:pt x="213" y="439"/>
                </a:lnTo>
                <a:lnTo>
                  <a:pt x="217" y="446"/>
                </a:lnTo>
                <a:lnTo>
                  <a:pt x="219" y="453"/>
                </a:lnTo>
                <a:lnTo>
                  <a:pt x="274" y="439"/>
                </a:lnTo>
                <a:lnTo>
                  <a:pt x="298" y="431"/>
                </a:lnTo>
                <a:lnTo>
                  <a:pt x="294" y="424"/>
                </a:lnTo>
                <a:lnTo>
                  <a:pt x="285" y="408"/>
                </a:lnTo>
                <a:close/>
                <a:moveTo>
                  <a:pt x="344" y="390"/>
                </a:moveTo>
                <a:lnTo>
                  <a:pt x="294" y="406"/>
                </a:lnTo>
                <a:lnTo>
                  <a:pt x="303" y="416"/>
                </a:lnTo>
                <a:lnTo>
                  <a:pt x="307" y="422"/>
                </a:lnTo>
                <a:lnTo>
                  <a:pt x="311" y="427"/>
                </a:lnTo>
                <a:lnTo>
                  <a:pt x="354" y="414"/>
                </a:lnTo>
                <a:lnTo>
                  <a:pt x="353" y="408"/>
                </a:lnTo>
                <a:lnTo>
                  <a:pt x="350" y="403"/>
                </a:lnTo>
                <a:lnTo>
                  <a:pt x="346" y="397"/>
                </a:lnTo>
                <a:lnTo>
                  <a:pt x="344" y="390"/>
                </a:lnTo>
                <a:close/>
                <a:moveTo>
                  <a:pt x="421" y="367"/>
                </a:moveTo>
                <a:lnTo>
                  <a:pt x="353" y="388"/>
                </a:lnTo>
                <a:lnTo>
                  <a:pt x="356" y="393"/>
                </a:lnTo>
                <a:lnTo>
                  <a:pt x="358" y="397"/>
                </a:lnTo>
                <a:lnTo>
                  <a:pt x="362" y="403"/>
                </a:lnTo>
                <a:lnTo>
                  <a:pt x="366" y="411"/>
                </a:lnTo>
                <a:lnTo>
                  <a:pt x="431" y="391"/>
                </a:lnTo>
                <a:lnTo>
                  <a:pt x="425" y="380"/>
                </a:lnTo>
                <a:lnTo>
                  <a:pt x="421" y="367"/>
                </a:lnTo>
                <a:close/>
                <a:moveTo>
                  <a:pt x="501" y="342"/>
                </a:moveTo>
                <a:lnTo>
                  <a:pt x="430" y="364"/>
                </a:lnTo>
                <a:lnTo>
                  <a:pt x="429" y="364"/>
                </a:lnTo>
                <a:lnTo>
                  <a:pt x="433" y="372"/>
                </a:lnTo>
                <a:lnTo>
                  <a:pt x="437" y="380"/>
                </a:lnTo>
                <a:lnTo>
                  <a:pt x="439" y="384"/>
                </a:lnTo>
                <a:lnTo>
                  <a:pt x="442" y="388"/>
                </a:lnTo>
                <a:lnTo>
                  <a:pt x="514" y="367"/>
                </a:lnTo>
                <a:lnTo>
                  <a:pt x="510" y="363"/>
                </a:lnTo>
                <a:lnTo>
                  <a:pt x="509" y="359"/>
                </a:lnTo>
                <a:lnTo>
                  <a:pt x="503" y="351"/>
                </a:lnTo>
                <a:lnTo>
                  <a:pt x="501" y="342"/>
                </a:lnTo>
                <a:close/>
                <a:moveTo>
                  <a:pt x="566" y="322"/>
                </a:moveTo>
                <a:lnTo>
                  <a:pt x="509" y="339"/>
                </a:lnTo>
                <a:lnTo>
                  <a:pt x="513" y="347"/>
                </a:lnTo>
                <a:lnTo>
                  <a:pt x="516" y="353"/>
                </a:lnTo>
                <a:lnTo>
                  <a:pt x="520" y="359"/>
                </a:lnTo>
                <a:lnTo>
                  <a:pt x="524" y="364"/>
                </a:lnTo>
                <a:lnTo>
                  <a:pt x="577" y="348"/>
                </a:lnTo>
                <a:lnTo>
                  <a:pt x="574" y="343"/>
                </a:lnTo>
                <a:lnTo>
                  <a:pt x="571" y="338"/>
                </a:lnTo>
                <a:lnTo>
                  <a:pt x="570" y="333"/>
                </a:lnTo>
                <a:lnTo>
                  <a:pt x="568" y="327"/>
                </a:lnTo>
                <a:lnTo>
                  <a:pt x="566" y="322"/>
                </a:lnTo>
                <a:close/>
                <a:moveTo>
                  <a:pt x="633" y="300"/>
                </a:moveTo>
                <a:lnTo>
                  <a:pt x="571" y="319"/>
                </a:lnTo>
                <a:lnTo>
                  <a:pt x="574" y="323"/>
                </a:lnTo>
                <a:lnTo>
                  <a:pt x="577" y="327"/>
                </a:lnTo>
                <a:lnTo>
                  <a:pt x="579" y="331"/>
                </a:lnTo>
                <a:lnTo>
                  <a:pt x="581" y="335"/>
                </a:lnTo>
                <a:lnTo>
                  <a:pt x="583" y="340"/>
                </a:lnTo>
                <a:lnTo>
                  <a:pt x="586" y="344"/>
                </a:lnTo>
                <a:lnTo>
                  <a:pt x="641" y="329"/>
                </a:lnTo>
                <a:lnTo>
                  <a:pt x="636" y="316"/>
                </a:lnTo>
                <a:lnTo>
                  <a:pt x="633" y="300"/>
                </a:lnTo>
                <a:close/>
                <a:moveTo>
                  <a:pt x="104" y="275"/>
                </a:moveTo>
                <a:lnTo>
                  <a:pt x="103" y="276"/>
                </a:lnTo>
                <a:lnTo>
                  <a:pt x="90" y="279"/>
                </a:lnTo>
                <a:lnTo>
                  <a:pt x="78" y="280"/>
                </a:lnTo>
                <a:lnTo>
                  <a:pt x="65" y="280"/>
                </a:lnTo>
                <a:lnTo>
                  <a:pt x="65" y="280"/>
                </a:lnTo>
                <a:lnTo>
                  <a:pt x="65" y="283"/>
                </a:lnTo>
                <a:lnTo>
                  <a:pt x="64" y="287"/>
                </a:lnTo>
                <a:lnTo>
                  <a:pt x="64" y="288"/>
                </a:lnTo>
                <a:lnTo>
                  <a:pt x="62" y="288"/>
                </a:lnTo>
                <a:lnTo>
                  <a:pt x="62" y="289"/>
                </a:lnTo>
                <a:lnTo>
                  <a:pt x="49" y="351"/>
                </a:lnTo>
                <a:lnTo>
                  <a:pt x="34" y="411"/>
                </a:lnTo>
                <a:lnTo>
                  <a:pt x="15" y="470"/>
                </a:lnTo>
                <a:lnTo>
                  <a:pt x="103" y="444"/>
                </a:lnTo>
                <a:lnTo>
                  <a:pt x="103" y="422"/>
                </a:lnTo>
                <a:lnTo>
                  <a:pt x="106" y="401"/>
                </a:lnTo>
                <a:lnTo>
                  <a:pt x="108" y="378"/>
                </a:lnTo>
                <a:lnTo>
                  <a:pt x="106" y="377"/>
                </a:lnTo>
                <a:lnTo>
                  <a:pt x="103" y="376"/>
                </a:lnTo>
                <a:lnTo>
                  <a:pt x="102" y="372"/>
                </a:lnTo>
                <a:lnTo>
                  <a:pt x="100" y="369"/>
                </a:lnTo>
                <a:lnTo>
                  <a:pt x="99" y="346"/>
                </a:lnTo>
                <a:lnTo>
                  <a:pt x="98" y="322"/>
                </a:lnTo>
                <a:lnTo>
                  <a:pt x="99" y="298"/>
                </a:lnTo>
                <a:lnTo>
                  <a:pt x="104" y="275"/>
                </a:lnTo>
                <a:close/>
                <a:moveTo>
                  <a:pt x="717" y="274"/>
                </a:moveTo>
                <a:lnTo>
                  <a:pt x="641" y="298"/>
                </a:lnTo>
                <a:lnTo>
                  <a:pt x="642" y="305"/>
                </a:lnTo>
                <a:lnTo>
                  <a:pt x="645" y="312"/>
                </a:lnTo>
                <a:lnTo>
                  <a:pt x="646" y="317"/>
                </a:lnTo>
                <a:lnTo>
                  <a:pt x="649" y="321"/>
                </a:lnTo>
                <a:lnTo>
                  <a:pt x="651" y="325"/>
                </a:lnTo>
                <a:lnTo>
                  <a:pt x="732" y="300"/>
                </a:lnTo>
                <a:lnTo>
                  <a:pt x="728" y="296"/>
                </a:lnTo>
                <a:lnTo>
                  <a:pt x="726" y="291"/>
                </a:lnTo>
                <a:lnTo>
                  <a:pt x="723" y="285"/>
                </a:lnTo>
                <a:lnTo>
                  <a:pt x="719" y="279"/>
                </a:lnTo>
                <a:lnTo>
                  <a:pt x="717" y="274"/>
                </a:lnTo>
                <a:close/>
                <a:moveTo>
                  <a:pt x="176" y="258"/>
                </a:moveTo>
                <a:lnTo>
                  <a:pt x="158" y="263"/>
                </a:lnTo>
                <a:lnTo>
                  <a:pt x="142" y="266"/>
                </a:lnTo>
                <a:lnTo>
                  <a:pt x="144" y="268"/>
                </a:lnTo>
                <a:lnTo>
                  <a:pt x="145" y="292"/>
                </a:lnTo>
                <a:lnTo>
                  <a:pt x="145" y="316"/>
                </a:lnTo>
                <a:lnTo>
                  <a:pt x="146" y="367"/>
                </a:lnTo>
                <a:lnTo>
                  <a:pt x="146" y="370"/>
                </a:lnTo>
                <a:lnTo>
                  <a:pt x="144" y="373"/>
                </a:lnTo>
                <a:lnTo>
                  <a:pt x="141" y="376"/>
                </a:lnTo>
                <a:lnTo>
                  <a:pt x="137" y="376"/>
                </a:lnTo>
                <a:lnTo>
                  <a:pt x="125" y="377"/>
                </a:lnTo>
                <a:lnTo>
                  <a:pt x="124" y="398"/>
                </a:lnTo>
                <a:lnTo>
                  <a:pt x="121" y="419"/>
                </a:lnTo>
                <a:lnTo>
                  <a:pt x="116" y="440"/>
                </a:lnTo>
                <a:lnTo>
                  <a:pt x="193" y="418"/>
                </a:lnTo>
                <a:lnTo>
                  <a:pt x="192" y="414"/>
                </a:lnTo>
                <a:lnTo>
                  <a:pt x="192" y="408"/>
                </a:lnTo>
                <a:lnTo>
                  <a:pt x="192" y="405"/>
                </a:lnTo>
                <a:lnTo>
                  <a:pt x="191" y="367"/>
                </a:lnTo>
                <a:lnTo>
                  <a:pt x="188" y="367"/>
                </a:lnTo>
                <a:lnTo>
                  <a:pt x="180" y="363"/>
                </a:lnTo>
                <a:lnTo>
                  <a:pt x="175" y="355"/>
                </a:lnTo>
                <a:lnTo>
                  <a:pt x="174" y="346"/>
                </a:lnTo>
                <a:lnTo>
                  <a:pt x="172" y="335"/>
                </a:lnTo>
                <a:lnTo>
                  <a:pt x="174" y="325"/>
                </a:lnTo>
                <a:lnTo>
                  <a:pt x="174" y="316"/>
                </a:lnTo>
                <a:lnTo>
                  <a:pt x="172" y="302"/>
                </a:lnTo>
                <a:lnTo>
                  <a:pt x="171" y="287"/>
                </a:lnTo>
                <a:lnTo>
                  <a:pt x="172" y="271"/>
                </a:lnTo>
                <a:lnTo>
                  <a:pt x="176" y="258"/>
                </a:lnTo>
                <a:close/>
                <a:moveTo>
                  <a:pt x="782" y="253"/>
                </a:moveTo>
                <a:lnTo>
                  <a:pt x="723" y="271"/>
                </a:lnTo>
                <a:lnTo>
                  <a:pt x="727" y="275"/>
                </a:lnTo>
                <a:lnTo>
                  <a:pt x="730" y="278"/>
                </a:lnTo>
                <a:lnTo>
                  <a:pt x="732" y="283"/>
                </a:lnTo>
                <a:lnTo>
                  <a:pt x="735" y="287"/>
                </a:lnTo>
                <a:lnTo>
                  <a:pt x="738" y="291"/>
                </a:lnTo>
                <a:lnTo>
                  <a:pt x="742" y="293"/>
                </a:lnTo>
                <a:lnTo>
                  <a:pt x="745" y="296"/>
                </a:lnTo>
                <a:lnTo>
                  <a:pt x="747" y="296"/>
                </a:lnTo>
                <a:lnTo>
                  <a:pt x="793" y="281"/>
                </a:lnTo>
                <a:lnTo>
                  <a:pt x="791" y="279"/>
                </a:lnTo>
                <a:lnTo>
                  <a:pt x="790" y="275"/>
                </a:lnTo>
                <a:lnTo>
                  <a:pt x="789" y="272"/>
                </a:lnTo>
                <a:lnTo>
                  <a:pt x="787" y="268"/>
                </a:lnTo>
                <a:lnTo>
                  <a:pt x="785" y="261"/>
                </a:lnTo>
                <a:lnTo>
                  <a:pt x="782" y="253"/>
                </a:lnTo>
                <a:close/>
                <a:moveTo>
                  <a:pt x="233" y="245"/>
                </a:moveTo>
                <a:lnTo>
                  <a:pt x="213" y="249"/>
                </a:lnTo>
                <a:lnTo>
                  <a:pt x="213" y="250"/>
                </a:lnTo>
                <a:lnTo>
                  <a:pt x="214" y="275"/>
                </a:lnTo>
                <a:lnTo>
                  <a:pt x="214" y="300"/>
                </a:lnTo>
                <a:lnTo>
                  <a:pt x="214" y="321"/>
                </a:lnTo>
                <a:lnTo>
                  <a:pt x="214" y="340"/>
                </a:lnTo>
                <a:lnTo>
                  <a:pt x="213" y="346"/>
                </a:lnTo>
                <a:lnTo>
                  <a:pt x="212" y="351"/>
                </a:lnTo>
                <a:lnTo>
                  <a:pt x="209" y="356"/>
                </a:lnTo>
                <a:lnTo>
                  <a:pt x="205" y="360"/>
                </a:lnTo>
                <a:lnTo>
                  <a:pt x="206" y="370"/>
                </a:lnTo>
                <a:lnTo>
                  <a:pt x="205" y="378"/>
                </a:lnTo>
                <a:lnTo>
                  <a:pt x="205" y="390"/>
                </a:lnTo>
                <a:lnTo>
                  <a:pt x="205" y="401"/>
                </a:lnTo>
                <a:lnTo>
                  <a:pt x="206" y="410"/>
                </a:lnTo>
                <a:lnTo>
                  <a:pt x="208" y="411"/>
                </a:lnTo>
                <a:lnTo>
                  <a:pt x="209" y="412"/>
                </a:lnTo>
                <a:lnTo>
                  <a:pt x="243" y="402"/>
                </a:lnTo>
                <a:lnTo>
                  <a:pt x="274" y="393"/>
                </a:lnTo>
                <a:lnTo>
                  <a:pt x="269" y="368"/>
                </a:lnTo>
                <a:lnTo>
                  <a:pt x="267" y="342"/>
                </a:lnTo>
                <a:lnTo>
                  <a:pt x="255" y="336"/>
                </a:lnTo>
                <a:lnTo>
                  <a:pt x="246" y="325"/>
                </a:lnTo>
                <a:lnTo>
                  <a:pt x="239" y="310"/>
                </a:lnTo>
                <a:lnTo>
                  <a:pt x="235" y="293"/>
                </a:lnTo>
                <a:lnTo>
                  <a:pt x="233" y="275"/>
                </a:lnTo>
                <a:lnTo>
                  <a:pt x="233" y="258"/>
                </a:lnTo>
                <a:lnTo>
                  <a:pt x="233" y="245"/>
                </a:lnTo>
                <a:close/>
                <a:moveTo>
                  <a:pt x="251" y="240"/>
                </a:moveTo>
                <a:lnTo>
                  <a:pt x="244" y="241"/>
                </a:lnTo>
                <a:lnTo>
                  <a:pt x="244" y="245"/>
                </a:lnTo>
                <a:lnTo>
                  <a:pt x="247" y="244"/>
                </a:lnTo>
                <a:lnTo>
                  <a:pt x="248" y="242"/>
                </a:lnTo>
                <a:lnTo>
                  <a:pt x="251" y="242"/>
                </a:lnTo>
                <a:lnTo>
                  <a:pt x="251" y="240"/>
                </a:lnTo>
                <a:close/>
                <a:moveTo>
                  <a:pt x="308" y="225"/>
                </a:moveTo>
                <a:lnTo>
                  <a:pt x="271" y="234"/>
                </a:lnTo>
                <a:lnTo>
                  <a:pt x="272" y="236"/>
                </a:lnTo>
                <a:lnTo>
                  <a:pt x="276" y="249"/>
                </a:lnTo>
                <a:lnTo>
                  <a:pt x="278" y="263"/>
                </a:lnTo>
                <a:lnTo>
                  <a:pt x="280" y="279"/>
                </a:lnTo>
                <a:lnTo>
                  <a:pt x="289" y="327"/>
                </a:lnTo>
                <a:lnTo>
                  <a:pt x="289" y="330"/>
                </a:lnTo>
                <a:lnTo>
                  <a:pt x="289" y="333"/>
                </a:lnTo>
                <a:lnTo>
                  <a:pt x="288" y="335"/>
                </a:lnTo>
                <a:lnTo>
                  <a:pt x="285" y="338"/>
                </a:lnTo>
                <a:lnTo>
                  <a:pt x="281" y="339"/>
                </a:lnTo>
                <a:lnTo>
                  <a:pt x="286" y="364"/>
                </a:lnTo>
                <a:lnTo>
                  <a:pt x="289" y="389"/>
                </a:lnTo>
                <a:lnTo>
                  <a:pt x="342" y="373"/>
                </a:lnTo>
                <a:lnTo>
                  <a:pt x="333" y="350"/>
                </a:lnTo>
                <a:lnTo>
                  <a:pt x="328" y="326"/>
                </a:lnTo>
                <a:lnTo>
                  <a:pt x="323" y="302"/>
                </a:lnTo>
                <a:lnTo>
                  <a:pt x="314" y="263"/>
                </a:lnTo>
                <a:lnTo>
                  <a:pt x="308" y="225"/>
                </a:lnTo>
                <a:close/>
                <a:moveTo>
                  <a:pt x="868" y="224"/>
                </a:moveTo>
                <a:lnTo>
                  <a:pt x="848" y="230"/>
                </a:lnTo>
                <a:lnTo>
                  <a:pt x="790" y="250"/>
                </a:lnTo>
                <a:lnTo>
                  <a:pt x="794" y="257"/>
                </a:lnTo>
                <a:lnTo>
                  <a:pt x="798" y="264"/>
                </a:lnTo>
                <a:lnTo>
                  <a:pt x="799" y="268"/>
                </a:lnTo>
                <a:lnTo>
                  <a:pt x="802" y="274"/>
                </a:lnTo>
                <a:lnTo>
                  <a:pt x="802" y="279"/>
                </a:lnTo>
                <a:lnTo>
                  <a:pt x="880" y="253"/>
                </a:lnTo>
                <a:lnTo>
                  <a:pt x="874" y="238"/>
                </a:lnTo>
                <a:lnTo>
                  <a:pt x="868" y="224"/>
                </a:lnTo>
                <a:close/>
                <a:moveTo>
                  <a:pt x="353" y="212"/>
                </a:moveTo>
                <a:lnTo>
                  <a:pt x="316" y="223"/>
                </a:lnTo>
                <a:lnTo>
                  <a:pt x="336" y="298"/>
                </a:lnTo>
                <a:lnTo>
                  <a:pt x="342" y="322"/>
                </a:lnTo>
                <a:lnTo>
                  <a:pt x="349" y="346"/>
                </a:lnTo>
                <a:lnTo>
                  <a:pt x="354" y="369"/>
                </a:lnTo>
                <a:lnTo>
                  <a:pt x="414" y="351"/>
                </a:lnTo>
                <a:lnTo>
                  <a:pt x="407" y="326"/>
                </a:lnTo>
                <a:lnTo>
                  <a:pt x="400" y="301"/>
                </a:lnTo>
                <a:lnTo>
                  <a:pt x="391" y="300"/>
                </a:lnTo>
                <a:lnTo>
                  <a:pt x="382" y="295"/>
                </a:lnTo>
                <a:lnTo>
                  <a:pt x="375" y="287"/>
                </a:lnTo>
                <a:lnTo>
                  <a:pt x="367" y="267"/>
                </a:lnTo>
                <a:lnTo>
                  <a:pt x="361" y="249"/>
                </a:lnTo>
                <a:lnTo>
                  <a:pt x="357" y="237"/>
                </a:lnTo>
                <a:lnTo>
                  <a:pt x="353" y="225"/>
                </a:lnTo>
                <a:lnTo>
                  <a:pt x="353" y="212"/>
                </a:lnTo>
                <a:close/>
                <a:moveTo>
                  <a:pt x="455" y="211"/>
                </a:moveTo>
                <a:lnTo>
                  <a:pt x="454" y="212"/>
                </a:lnTo>
                <a:lnTo>
                  <a:pt x="458" y="219"/>
                </a:lnTo>
                <a:lnTo>
                  <a:pt x="459" y="221"/>
                </a:lnTo>
                <a:lnTo>
                  <a:pt x="455" y="211"/>
                </a:lnTo>
                <a:close/>
                <a:moveTo>
                  <a:pt x="374" y="207"/>
                </a:moveTo>
                <a:lnTo>
                  <a:pt x="362" y="209"/>
                </a:lnTo>
                <a:lnTo>
                  <a:pt x="363" y="212"/>
                </a:lnTo>
                <a:lnTo>
                  <a:pt x="365" y="212"/>
                </a:lnTo>
                <a:lnTo>
                  <a:pt x="366" y="212"/>
                </a:lnTo>
                <a:lnTo>
                  <a:pt x="369" y="211"/>
                </a:lnTo>
                <a:lnTo>
                  <a:pt x="370" y="212"/>
                </a:lnTo>
                <a:lnTo>
                  <a:pt x="371" y="209"/>
                </a:lnTo>
                <a:lnTo>
                  <a:pt x="374" y="208"/>
                </a:lnTo>
                <a:lnTo>
                  <a:pt x="374" y="207"/>
                </a:lnTo>
                <a:close/>
                <a:moveTo>
                  <a:pt x="384" y="204"/>
                </a:moveTo>
                <a:lnTo>
                  <a:pt x="382" y="204"/>
                </a:lnTo>
                <a:lnTo>
                  <a:pt x="384" y="209"/>
                </a:lnTo>
                <a:lnTo>
                  <a:pt x="384" y="204"/>
                </a:lnTo>
                <a:close/>
                <a:moveTo>
                  <a:pt x="952" y="195"/>
                </a:moveTo>
                <a:lnTo>
                  <a:pt x="878" y="220"/>
                </a:lnTo>
                <a:lnTo>
                  <a:pt x="880" y="228"/>
                </a:lnTo>
                <a:lnTo>
                  <a:pt x="883" y="236"/>
                </a:lnTo>
                <a:lnTo>
                  <a:pt x="887" y="242"/>
                </a:lnTo>
                <a:lnTo>
                  <a:pt x="891" y="250"/>
                </a:lnTo>
                <a:lnTo>
                  <a:pt x="965" y="225"/>
                </a:lnTo>
                <a:lnTo>
                  <a:pt x="961" y="219"/>
                </a:lnTo>
                <a:lnTo>
                  <a:pt x="959" y="212"/>
                </a:lnTo>
                <a:lnTo>
                  <a:pt x="956" y="204"/>
                </a:lnTo>
                <a:lnTo>
                  <a:pt x="952" y="195"/>
                </a:lnTo>
                <a:close/>
                <a:moveTo>
                  <a:pt x="430" y="191"/>
                </a:moveTo>
                <a:lnTo>
                  <a:pt x="399" y="200"/>
                </a:lnTo>
                <a:lnTo>
                  <a:pt x="403" y="212"/>
                </a:lnTo>
                <a:lnTo>
                  <a:pt x="405" y="225"/>
                </a:lnTo>
                <a:lnTo>
                  <a:pt x="408" y="238"/>
                </a:lnTo>
                <a:lnTo>
                  <a:pt x="421" y="284"/>
                </a:lnTo>
                <a:lnTo>
                  <a:pt x="421" y="287"/>
                </a:lnTo>
                <a:lnTo>
                  <a:pt x="420" y="291"/>
                </a:lnTo>
                <a:lnTo>
                  <a:pt x="418" y="293"/>
                </a:lnTo>
                <a:lnTo>
                  <a:pt x="414" y="296"/>
                </a:lnTo>
                <a:lnTo>
                  <a:pt x="421" y="322"/>
                </a:lnTo>
                <a:lnTo>
                  <a:pt x="426" y="347"/>
                </a:lnTo>
                <a:lnTo>
                  <a:pt x="496" y="326"/>
                </a:lnTo>
                <a:lnTo>
                  <a:pt x="484" y="304"/>
                </a:lnTo>
                <a:lnTo>
                  <a:pt x="476" y="279"/>
                </a:lnTo>
                <a:lnTo>
                  <a:pt x="468" y="276"/>
                </a:lnTo>
                <a:lnTo>
                  <a:pt x="462" y="270"/>
                </a:lnTo>
                <a:lnTo>
                  <a:pt x="456" y="263"/>
                </a:lnTo>
                <a:lnTo>
                  <a:pt x="452" y="254"/>
                </a:lnTo>
                <a:lnTo>
                  <a:pt x="430" y="191"/>
                </a:lnTo>
                <a:close/>
                <a:moveTo>
                  <a:pt x="509" y="168"/>
                </a:moveTo>
                <a:lnTo>
                  <a:pt x="499" y="172"/>
                </a:lnTo>
                <a:lnTo>
                  <a:pt x="476" y="178"/>
                </a:lnTo>
                <a:lnTo>
                  <a:pt x="484" y="203"/>
                </a:lnTo>
                <a:lnTo>
                  <a:pt x="492" y="229"/>
                </a:lnTo>
                <a:lnTo>
                  <a:pt x="498" y="254"/>
                </a:lnTo>
                <a:lnTo>
                  <a:pt x="498" y="263"/>
                </a:lnTo>
                <a:lnTo>
                  <a:pt x="496" y="270"/>
                </a:lnTo>
                <a:lnTo>
                  <a:pt x="492" y="276"/>
                </a:lnTo>
                <a:lnTo>
                  <a:pt x="501" y="300"/>
                </a:lnTo>
                <a:lnTo>
                  <a:pt x="507" y="322"/>
                </a:lnTo>
                <a:lnTo>
                  <a:pt x="551" y="309"/>
                </a:lnTo>
                <a:lnTo>
                  <a:pt x="549" y="305"/>
                </a:lnTo>
                <a:lnTo>
                  <a:pt x="548" y="301"/>
                </a:lnTo>
                <a:lnTo>
                  <a:pt x="547" y="297"/>
                </a:lnTo>
                <a:lnTo>
                  <a:pt x="534" y="253"/>
                </a:lnTo>
                <a:lnTo>
                  <a:pt x="509" y="168"/>
                </a:lnTo>
                <a:close/>
                <a:moveTo>
                  <a:pt x="557" y="153"/>
                </a:moveTo>
                <a:lnTo>
                  <a:pt x="518" y="165"/>
                </a:lnTo>
                <a:lnTo>
                  <a:pt x="540" y="233"/>
                </a:lnTo>
                <a:lnTo>
                  <a:pt x="553" y="274"/>
                </a:lnTo>
                <a:lnTo>
                  <a:pt x="554" y="281"/>
                </a:lnTo>
                <a:lnTo>
                  <a:pt x="557" y="291"/>
                </a:lnTo>
                <a:lnTo>
                  <a:pt x="560" y="298"/>
                </a:lnTo>
                <a:lnTo>
                  <a:pt x="561" y="298"/>
                </a:lnTo>
                <a:lnTo>
                  <a:pt x="562" y="300"/>
                </a:lnTo>
                <a:lnTo>
                  <a:pt x="564" y="302"/>
                </a:lnTo>
                <a:lnTo>
                  <a:pt x="565" y="305"/>
                </a:lnTo>
                <a:lnTo>
                  <a:pt x="629" y="284"/>
                </a:lnTo>
                <a:lnTo>
                  <a:pt x="628" y="284"/>
                </a:lnTo>
                <a:lnTo>
                  <a:pt x="611" y="241"/>
                </a:lnTo>
                <a:lnTo>
                  <a:pt x="608" y="241"/>
                </a:lnTo>
                <a:lnTo>
                  <a:pt x="604" y="241"/>
                </a:lnTo>
                <a:lnTo>
                  <a:pt x="595" y="237"/>
                </a:lnTo>
                <a:lnTo>
                  <a:pt x="588" y="230"/>
                </a:lnTo>
                <a:lnTo>
                  <a:pt x="585" y="221"/>
                </a:lnTo>
                <a:lnTo>
                  <a:pt x="582" y="212"/>
                </a:lnTo>
                <a:lnTo>
                  <a:pt x="578" y="203"/>
                </a:lnTo>
                <a:lnTo>
                  <a:pt x="570" y="183"/>
                </a:lnTo>
                <a:lnTo>
                  <a:pt x="562" y="165"/>
                </a:lnTo>
                <a:lnTo>
                  <a:pt x="560" y="158"/>
                </a:lnTo>
                <a:lnTo>
                  <a:pt x="557" y="153"/>
                </a:lnTo>
                <a:close/>
                <a:moveTo>
                  <a:pt x="1084" y="149"/>
                </a:moveTo>
                <a:lnTo>
                  <a:pt x="1082" y="151"/>
                </a:lnTo>
                <a:lnTo>
                  <a:pt x="1025" y="170"/>
                </a:lnTo>
                <a:lnTo>
                  <a:pt x="1031" y="178"/>
                </a:lnTo>
                <a:lnTo>
                  <a:pt x="1033" y="182"/>
                </a:lnTo>
                <a:lnTo>
                  <a:pt x="1036" y="186"/>
                </a:lnTo>
                <a:lnTo>
                  <a:pt x="1039" y="190"/>
                </a:lnTo>
                <a:lnTo>
                  <a:pt x="1040" y="195"/>
                </a:lnTo>
                <a:lnTo>
                  <a:pt x="1039" y="198"/>
                </a:lnTo>
                <a:lnTo>
                  <a:pt x="1039" y="199"/>
                </a:lnTo>
                <a:lnTo>
                  <a:pt x="1036" y="200"/>
                </a:lnTo>
                <a:lnTo>
                  <a:pt x="1033" y="200"/>
                </a:lnTo>
                <a:lnTo>
                  <a:pt x="1032" y="199"/>
                </a:lnTo>
                <a:lnTo>
                  <a:pt x="1028" y="195"/>
                </a:lnTo>
                <a:lnTo>
                  <a:pt x="1027" y="191"/>
                </a:lnTo>
                <a:lnTo>
                  <a:pt x="1024" y="187"/>
                </a:lnTo>
                <a:lnTo>
                  <a:pt x="1023" y="182"/>
                </a:lnTo>
                <a:lnTo>
                  <a:pt x="1019" y="173"/>
                </a:lnTo>
                <a:lnTo>
                  <a:pt x="959" y="192"/>
                </a:lnTo>
                <a:lnTo>
                  <a:pt x="968" y="209"/>
                </a:lnTo>
                <a:lnTo>
                  <a:pt x="972" y="216"/>
                </a:lnTo>
                <a:lnTo>
                  <a:pt x="976" y="223"/>
                </a:lnTo>
                <a:lnTo>
                  <a:pt x="1100" y="179"/>
                </a:lnTo>
                <a:lnTo>
                  <a:pt x="1101" y="179"/>
                </a:lnTo>
                <a:lnTo>
                  <a:pt x="1097" y="174"/>
                </a:lnTo>
                <a:lnTo>
                  <a:pt x="1095" y="169"/>
                </a:lnTo>
                <a:lnTo>
                  <a:pt x="1092" y="162"/>
                </a:lnTo>
                <a:lnTo>
                  <a:pt x="1086" y="149"/>
                </a:lnTo>
                <a:lnTo>
                  <a:pt x="1084" y="149"/>
                </a:lnTo>
                <a:close/>
                <a:moveTo>
                  <a:pt x="574" y="148"/>
                </a:moveTo>
                <a:lnTo>
                  <a:pt x="571" y="149"/>
                </a:lnTo>
                <a:lnTo>
                  <a:pt x="574" y="153"/>
                </a:lnTo>
                <a:lnTo>
                  <a:pt x="577" y="157"/>
                </a:lnTo>
                <a:lnTo>
                  <a:pt x="574" y="151"/>
                </a:lnTo>
                <a:lnTo>
                  <a:pt x="574" y="148"/>
                </a:lnTo>
                <a:close/>
                <a:moveTo>
                  <a:pt x="629" y="131"/>
                </a:moveTo>
                <a:lnTo>
                  <a:pt x="590" y="144"/>
                </a:lnTo>
                <a:lnTo>
                  <a:pt x="590" y="144"/>
                </a:lnTo>
                <a:lnTo>
                  <a:pt x="602" y="164"/>
                </a:lnTo>
                <a:lnTo>
                  <a:pt x="611" y="183"/>
                </a:lnTo>
                <a:lnTo>
                  <a:pt x="620" y="200"/>
                </a:lnTo>
                <a:lnTo>
                  <a:pt x="626" y="217"/>
                </a:lnTo>
                <a:lnTo>
                  <a:pt x="626" y="224"/>
                </a:lnTo>
                <a:lnTo>
                  <a:pt x="625" y="229"/>
                </a:lnTo>
                <a:lnTo>
                  <a:pt x="622" y="234"/>
                </a:lnTo>
                <a:lnTo>
                  <a:pt x="642" y="280"/>
                </a:lnTo>
                <a:lnTo>
                  <a:pt x="642" y="280"/>
                </a:lnTo>
                <a:lnTo>
                  <a:pt x="708" y="259"/>
                </a:lnTo>
                <a:lnTo>
                  <a:pt x="709" y="255"/>
                </a:lnTo>
                <a:lnTo>
                  <a:pt x="705" y="246"/>
                </a:lnTo>
                <a:lnTo>
                  <a:pt x="700" y="236"/>
                </a:lnTo>
                <a:lnTo>
                  <a:pt x="693" y="226"/>
                </a:lnTo>
                <a:lnTo>
                  <a:pt x="689" y="219"/>
                </a:lnTo>
                <a:lnTo>
                  <a:pt x="685" y="211"/>
                </a:lnTo>
                <a:lnTo>
                  <a:pt x="672" y="206"/>
                </a:lnTo>
                <a:lnTo>
                  <a:pt x="662" y="195"/>
                </a:lnTo>
                <a:lnTo>
                  <a:pt x="651" y="178"/>
                </a:lnTo>
                <a:lnTo>
                  <a:pt x="642" y="160"/>
                </a:lnTo>
                <a:lnTo>
                  <a:pt x="634" y="145"/>
                </a:lnTo>
                <a:lnTo>
                  <a:pt x="629" y="131"/>
                </a:lnTo>
                <a:close/>
                <a:moveTo>
                  <a:pt x="645" y="126"/>
                </a:moveTo>
                <a:lnTo>
                  <a:pt x="642" y="127"/>
                </a:lnTo>
                <a:lnTo>
                  <a:pt x="646" y="132"/>
                </a:lnTo>
                <a:lnTo>
                  <a:pt x="650" y="137"/>
                </a:lnTo>
                <a:lnTo>
                  <a:pt x="645" y="126"/>
                </a:lnTo>
                <a:close/>
                <a:moveTo>
                  <a:pt x="708" y="106"/>
                </a:moveTo>
                <a:lnTo>
                  <a:pt x="664" y="119"/>
                </a:lnTo>
                <a:lnTo>
                  <a:pt x="685" y="156"/>
                </a:lnTo>
                <a:lnTo>
                  <a:pt x="704" y="192"/>
                </a:lnTo>
                <a:lnTo>
                  <a:pt x="705" y="196"/>
                </a:lnTo>
                <a:lnTo>
                  <a:pt x="704" y="200"/>
                </a:lnTo>
                <a:lnTo>
                  <a:pt x="702" y="204"/>
                </a:lnTo>
                <a:lnTo>
                  <a:pt x="698" y="207"/>
                </a:lnTo>
                <a:lnTo>
                  <a:pt x="706" y="221"/>
                </a:lnTo>
                <a:lnTo>
                  <a:pt x="715" y="237"/>
                </a:lnTo>
                <a:lnTo>
                  <a:pt x="721" y="251"/>
                </a:lnTo>
                <a:lnTo>
                  <a:pt x="722" y="254"/>
                </a:lnTo>
                <a:lnTo>
                  <a:pt x="785" y="233"/>
                </a:lnTo>
                <a:lnTo>
                  <a:pt x="765" y="195"/>
                </a:lnTo>
                <a:lnTo>
                  <a:pt x="756" y="195"/>
                </a:lnTo>
                <a:lnTo>
                  <a:pt x="748" y="190"/>
                </a:lnTo>
                <a:lnTo>
                  <a:pt x="742" y="182"/>
                </a:lnTo>
                <a:lnTo>
                  <a:pt x="738" y="174"/>
                </a:lnTo>
                <a:lnTo>
                  <a:pt x="734" y="166"/>
                </a:lnTo>
                <a:lnTo>
                  <a:pt x="726" y="152"/>
                </a:lnTo>
                <a:lnTo>
                  <a:pt x="718" y="137"/>
                </a:lnTo>
                <a:lnTo>
                  <a:pt x="711" y="120"/>
                </a:lnTo>
                <a:lnTo>
                  <a:pt x="708" y="106"/>
                </a:lnTo>
                <a:close/>
                <a:moveTo>
                  <a:pt x="773" y="84"/>
                </a:moveTo>
                <a:lnTo>
                  <a:pt x="738" y="96"/>
                </a:lnTo>
                <a:lnTo>
                  <a:pt x="751" y="118"/>
                </a:lnTo>
                <a:lnTo>
                  <a:pt x="764" y="140"/>
                </a:lnTo>
                <a:lnTo>
                  <a:pt x="776" y="162"/>
                </a:lnTo>
                <a:lnTo>
                  <a:pt x="777" y="170"/>
                </a:lnTo>
                <a:lnTo>
                  <a:pt x="778" y="179"/>
                </a:lnTo>
                <a:lnTo>
                  <a:pt x="776" y="186"/>
                </a:lnTo>
                <a:lnTo>
                  <a:pt x="798" y="229"/>
                </a:lnTo>
                <a:lnTo>
                  <a:pt x="798" y="229"/>
                </a:lnTo>
                <a:lnTo>
                  <a:pt x="857" y="209"/>
                </a:lnTo>
                <a:lnTo>
                  <a:pt x="850" y="196"/>
                </a:lnTo>
                <a:lnTo>
                  <a:pt x="844" y="185"/>
                </a:lnTo>
                <a:lnTo>
                  <a:pt x="832" y="166"/>
                </a:lnTo>
                <a:lnTo>
                  <a:pt x="817" y="148"/>
                </a:lnTo>
                <a:lnTo>
                  <a:pt x="802" y="127"/>
                </a:lnTo>
                <a:lnTo>
                  <a:pt x="786" y="106"/>
                </a:lnTo>
                <a:lnTo>
                  <a:pt x="773" y="84"/>
                </a:lnTo>
                <a:close/>
                <a:moveTo>
                  <a:pt x="827" y="65"/>
                </a:moveTo>
                <a:lnTo>
                  <a:pt x="779" y="81"/>
                </a:lnTo>
                <a:lnTo>
                  <a:pt x="810" y="119"/>
                </a:lnTo>
                <a:lnTo>
                  <a:pt x="838" y="154"/>
                </a:lnTo>
                <a:lnTo>
                  <a:pt x="848" y="165"/>
                </a:lnTo>
                <a:lnTo>
                  <a:pt x="857" y="178"/>
                </a:lnTo>
                <a:lnTo>
                  <a:pt x="866" y="191"/>
                </a:lnTo>
                <a:lnTo>
                  <a:pt x="870" y="206"/>
                </a:lnTo>
                <a:lnTo>
                  <a:pt x="940" y="181"/>
                </a:lnTo>
                <a:lnTo>
                  <a:pt x="921" y="164"/>
                </a:lnTo>
                <a:lnTo>
                  <a:pt x="902" y="143"/>
                </a:lnTo>
                <a:lnTo>
                  <a:pt x="895" y="141"/>
                </a:lnTo>
                <a:lnTo>
                  <a:pt x="887" y="136"/>
                </a:lnTo>
                <a:lnTo>
                  <a:pt x="880" y="130"/>
                </a:lnTo>
                <a:lnTo>
                  <a:pt x="875" y="122"/>
                </a:lnTo>
                <a:lnTo>
                  <a:pt x="853" y="93"/>
                </a:lnTo>
                <a:lnTo>
                  <a:pt x="850" y="90"/>
                </a:lnTo>
                <a:lnTo>
                  <a:pt x="845" y="84"/>
                </a:lnTo>
                <a:lnTo>
                  <a:pt x="840" y="77"/>
                </a:lnTo>
                <a:lnTo>
                  <a:pt x="834" y="71"/>
                </a:lnTo>
                <a:lnTo>
                  <a:pt x="832" y="67"/>
                </a:lnTo>
                <a:lnTo>
                  <a:pt x="831" y="67"/>
                </a:lnTo>
                <a:lnTo>
                  <a:pt x="829" y="67"/>
                </a:lnTo>
                <a:lnTo>
                  <a:pt x="828" y="65"/>
                </a:lnTo>
                <a:lnTo>
                  <a:pt x="827" y="65"/>
                </a:lnTo>
                <a:close/>
                <a:moveTo>
                  <a:pt x="887" y="43"/>
                </a:moveTo>
                <a:lnTo>
                  <a:pt x="866" y="51"/>
                </a:lnTo>
                <a:lnTo>
                  <a:pt x="870" y="54"/>
                </a:lnTo>
                <a:lnTo>
                  <a:pt x="872" y="58"/>
                </a:lnTo>
                <a:lnTo>
                  <a:pt x="875" y="62"/>
                </a:lnTo>
                <a:lnTo>
                  <a:pt x="878" y="65"/>
                </a:lnTo>
                <a:lnTo>
                  <a:pt x="901" y="97"/>
                </a:lnTo>
                <a:lnTo>
                  <a:pt x="908" y="106"/>
                </a:lnTo>
                <a:lnTo>
                  <a:pt x="914" y="115"/>
                </a:lnTo>
                <a:lnTo>
                  <a:pt x="918" y="124"/>
                </a:lnTo>
                <a:lnTo>
                  <a:pt x="916" y="135"/>
                </a:lnTo>
                <a:lnTo>
                  <a:pt x="935" y="154"/>
                </a:lnTo>
                <a:lnTo>
                  <a:pt x="951" y="177"/>
                </a:lnTo>
                <a:lnTo>
                  <a:pt x="951" y="178"/>
                </a:lnTo>
                <a:lnTo>
                  <a:pt x="1006" y="158"/>
                </a:lnTo>
                <a:lnTo>
                  <a:pt x="985" y="141"/>
                </a:lnTo>
                <a:lnTo>
                  <a:pt x="967" y="120"/>
                </a:lnTo>
                <a:lnTo>
                  <a:pt x="955" y="124"/>
                </a:lnTo>
                <a:lnTo>
                  <a:pt x="944" y="122"/>
                </a:lnTo>
                <a:lnTo>
                  <a:pt x="935" y="115"/>
                </a:lnTo>
                <a:lnTo>
                  <a:pt x="927" y="107"/>
                </a:lnTo>
                <a:lnTo>
                  <a:pt x="906" y="76"/>
                </a:lnTo>
                <a:lnTo>
                  <a:pt x="887" y="43"/>
                </a:lnTo>
                <a:close/>
                <a:moveTo>
                  <a:pt x="900" y="39"/>
                </a:moveTo>
                <a:lnTo>
                  <a:pt x="899" y="39"/>
                </a:lnTo>
                <a:lnTo>
                  <a:pt x="923" y="69"/>
                </a:lnTo>
                <a:lnTo>
                  <a:pt x="927" y="75"/>
                </a:lnTo>
                <a:lnTo>
                  <a:pt x="933" y="82"/>
                </a:lnTo>
                <a:lnTo>
                  <a:pt x="939" y="92"/>
                </a:lnTo>
                <a:lnTo>
                  <a:pt x="946" y="100"/>
                </a:lnTo>
                <a:lnTo>
                  <a:pt x="952" y="103"/>
                </a:lnTo>
                <a:lnTo>
                  <a:pt x="948" y="100"/>
                </a:lnTo>
                <a:lnTo>
                  <a:pt x="923" y="69"/>
                </a:lnTo>
                <a:lnTo>
                  <a:pt x="900" y="39"/>
                </a:lnTo>
                <a:close/>
                <a:moveTo>
                  <a:pt x="916" y="33"/>
                </a:moveTo>
                <a:lnTo>
                  <a:pt x="912" y="35"/>
                </a:lnTo>
                <a:lnTo>
                  <a:pt x="916" y="39"/>
                </a:lnTo>
                <a:lnTo>
                  <a:pt x="914" y="35"/>
                </a:lnTo>
                <a:lnTo>
                  <a:pt x="916" y="33"/>
                </a:lnTo>
                <a:close/>
                <a:moveTo>
                  <a:pt x="955" y="16"/>
                </a:moveTo>
                <a:lnTo>
                  <a:pt x="954" y="18"/>
                </a:lnTo>
                <a:lnTo>
                  <a:pt x="950" y="21"/>
                </a:lnTo>
                <a:lnTo>
                  <a:pt x="925" y="30"/>
                </a:lnTo>
                <a:lnTo>
                  <a:pt x="929" y="33"/>
                </a:lnTo>
                <a:lnTo>
                  <a:pt x="933" y="37"/>
                </a:lnTo>
                <a:lnTo>
                  <a:pt x="937" y="41"/>
                </a:lnTo>
                <a:lnTo>
                  <a:pt x="939" y="45"/>
                </a:lnTo>
                <a:lnTo>
                  <a:pt x="943" y="48"/>
                </a:lnTo>
                <a:lnTo>
                  <a:pt x="965" y="79"/>
                </a:lnTo>
                <a:lnTo>
                  <a:pt x="971" y="86"/>
                </a:lnTo>
                <a:lnTo>
                  <a:pt x="974" y="97"/>
                </a:lnTo>
                <a:lnTo>
                  <a:pt x="976" y="106"/>
                </a:lnTo>
                <a:lnTo>
                  <a:pt x="991" y="120"/>
                </a:lnTo>
                <a:lnTo>
                  <a:pt x="1006" y="136"/>
                </a:lnTo>
                <a:lnTo>
                  <a:pt x="1018" y="152"/>
                </a:lnTo>
                <a:lnTo>
                  <a:pt x="1019" y="154"/>
                </a:lnTo>
                <a:lnTo>
                  <a:pt x="1069" y="137"/>
                </a:lnTo>
                <a:lnTo>
                  <a:pt x="1061" y="128"/>
                </a:lnTo>
                <a:lnTo>
                  <a:pt x="1052" y="120"/>
                </a:lnTo>
                <a:lnTo>
                  <a:pt x="1016" y="84"/>
                </a:lnTo>
                <a:lnTo>
                  <a:pt x="985" y="51"/>
                </a:lnTo>
                <a:lnTo>
                  <a:pt x="955" y="16"/>
                </a:lnTo>
                <a:close/>
                <a:moveTo>
                  <a:pt x="954" y="0"/>
                </a:moveTo>
                <a:lnTo>
                  <a:pt x="956" y="0"/>
                </a:lnTo>
                <a:lnTo>
                  <a:pt x="957" y="1"/>
                </a:lnTo>
                <a:lnTo>
                  <a:pt x="995" y="37"/>
                </a:lnTo>
                <a:lnTo>
                  <a:pt x="1031" y="73"/>
                </a:lnTo>
                <a:lnTo>
                  <a:pt x="1067" y="110"/>
                </a:lnTo>
                <a:lnTo>
                  <a:pt x="1078" y="119"/>
                </a:lnTo>
                <a:lnTo>
                  <a:pt x="1088" y="130"/>
                </a:lnTo>
                <a:lnTo>
                  <a:pt x="1097" y="140"/>
                </a:lnTo>
                <a:lnTo>
                  <a:pt x="1097" y="141"/>
                </a:lnTo>
                <a:lnTo>
                  <a:pt x="1097" y="143"/>
                </a:lnTo>
                <a:lnTo>
                  <a:pt x="1099" y="143"/>
                </a:lnTo>
                <a:lnTo>
                  <a:pt x="1099" y="145"/>
                </a:lnTo>
                <a:lnTo>
                  <a:pt x="1099" y="148"/>
                </a:lnTo>
                <a:lnTo>
                  <a:pt x="1097" y="149"/>
                </a:lnTo>
                <a:lnTo>
                  <a:pt x="1103" y="157"/>
                </a:lnTo>
                <a:lnTo>
                  <a:pt x="1105" y="161"/>
                </a:lnTo>
                <a:lnTo>
                  <a:pt x="1109" y="166"/>
                </a:lnTo>
                <a:lnTo>
                  <a:pt x="1113" y="172"/>
                </a:lnTo>
                <a:lnTo>
                  <a:pt x="1114" y="177"/>
                </a:lnTo>
                <a:lnTo>
                  <a:pt x="1114" y="179"/>
                </a:lnTo>
                <a:lnTo>
                  <a:pt x="1113" y="182"/>
                </a:lnTo>
                <a:lnTo>
                  <a:pt x="1111" y="183"/>
                </a:lnTo>
                <a:lnTo>
                  <a:pt x="1108" y="183"/>
                </a:lnTo>
                <a:lnTo>
                  <a:pt x="1108" y="186"/>
                </a:lnTo>
                <a:lnTo>
                  <a:pt x="1108" y="189"/>
                </a:lnTo>
                <a:lnTo>
                  <a:pt x="1107" y="190"/>
                </a:lnTo>
                <a:lnTo>
                  <a:pt x="1104" y="191"/>
                </a:lnTo>
                <a:lnTo>
                  <a:pt x="988" y="232"/>
                </a:lnTo>
                <a:lnTo>
                  <a:pt x="868" y="270"/>
                </a:lnTo>
                <a:lnTo>
                  <a:pt x="590" y="356"/>
                </a:lnTo>
                <a:lnTo>
                  <a:pt x="590" y="356"/>
                </a:lnTo>
                <a:lnTo>
                  <a:pt x="590" y="359"/>
                </a:lnTo>
                <a:lnTo>
                  <a:pt x="588" y="359"/>
                </a:lnTo>
                <a:lnTo>
                  <a:pt x="587" y="360"/>
                </a:lnTo>
                <a:lnTo>
                  <a:pt x="585" y="360"/>
                </a:lnTo>
                <a:lnTo>
                  <a:pt x="583" y="359"/>
                </a:lnTo>
                <a:lnTo>
                  <a:pt x="582" y="357"/>
                </a:lnTo>
                <a:lnTo>
                  <a:pt x="458" y="397"/>
                </a:lnTo>
                <a:lnTo>
                  <a:pt x="447" y="399"/>
                </a:lnTo>
                <a:lnTo>
                  <a:pt x="445" y="402"/>
                </a:lnTo>
                <a:lnTo>
                  <a:pt x="443" y="402"/>
                </a:lnTo>
                <a:lnTo>
                  <a:pt x="441" y="402"/>
                </a:lnTo>
                <a:lnTo>
                  <a:pt x="371" y="423"/>
                </a:lnTo>
                <a:lnTo>
                  <a:pt x="373" y="424"/>
                </a:lnTo>
                <a:lnTo>
                  <a:pt x="373" y="427"/>
                </a:lnTo>
                <a:lnTo>
                  <a:pt x="371" y="429"/>
                </a:lnTo>
                <a:lnTo>
                  <a:pt x="369" y="431"/>
                </a:lnTo>
                <a:lnTo>
                  <a:pt x="366" y="431"/>
                </a:lnTo>
                <a:lnTo>
                  <a:pt x="365" y="429"/>
                </a:lnTo>
                <a:lnTo>
                  <a:pt x="361" y="425"/>
                </a:lnTo>
                <a:lnTo>
                  <a:pt x="312" y="440"/>
                </a:lnTo>
                <a:lnTo>
                  <a:pt x="311" y="441"/>
                </a:lnTo>
                <a:lnTo>
                  <a:pt x="308" y="441"/>
                </a:lnTo>
                <a:lnTo>
                  <a:pt x="251" y="460"/>
                </a:lnTo>
                <a:lnTo>
                  <a:pt x="140" y="494"/>
                </a:lnTo>
                <a:lnTo>
                  <a:pt x="136" y="494"/>
                </a:lnTo>
                <a:lnTo>
                  <a:pt x="87" y="507"/>
                </a:lnTo>
                <a:lnTo>
                  <a:pt x="38" y="517"/>
                </a:lnTo>
                <a:lnTo>
                  <a:pt x="35" y="517"/>
                </a:lnTo>
                <a:lnTo>
                  <a:pt x="34" y="516"/>
                </a:lnTo>
                <a:lnTo>
                  <a:pt x="34" y="514"/>
                </a:lnTo>
                <a:lnTo>
                  <a:pt x="34" y="513"/>
                </a:lnTo>
                <a:lnTo>
                  <a:pt x="30" y="514"/>
                </a:lnTo>
                <a:lnTo>
                  <a:pt x="27" y="513"/>
                </a:lnTo>
                <a:lnTo>
                  <a:pt x="18" y="505"/>
                </a:lnTo>
                <a:lnTo>
                  <a:pt x="10" y="496"/>
                </a:lnTo>
                <a:lnTo>
                  <a:pt x="5" y="484"/>
                </a:lnTo>
                <a:lnTo>
                  <a:pt x="2" y="484"/>
                </a:lnTo>
                <a:lnTo>
                  <a:pt x="0" y="483"/>
                </a:lnTo>
                <a:lnTo>
                  <a:pt x="0" y="480"/>
                </a:lnTo>
                <a:lnTo>
                  <a:pt x="0" y="478"/>
                </a:lnTo>
                <a:lnTo>
                  <a:pt x="22" y="381"/>
                </a:lnTo>
                <a:lnTo>
                  <a:pt x="47" y="285"/>
                </a:lnTo>
                <a:lnTo>
                  <a:pt x="48" y="281"/>
                </a:lnTo>
                <a:lnTo>
                  <a:pt x="51" y="280"/>
                </a:lnTo>
                <a:lnTo>
                  <a:pt x="53" y="279"/>
                </a:lnTo>
                <a:lnTo>
                  <a:pt x="53" y="275"/>
                </a:lnTo>
                <a:lnTo>
                  <a:pt x="55" y="272"/>
                </a:lnTo>
                <a:lnTo>
                  <a:pt x="57" y="271"/>
                </a:lnTo>
                <a:lnTo>
                  <a:pt x="61" y="270"/>
                </a:lnTo>
                <a:lnTo>
                  <a:pt x="65" y="268"/>
                </a:lnTo>
                <a:lnTo>
                  <a:pt x="68" y="267"/>
                </a:lnTo>
                <a:lnTo>
                  <a:pt x="69" y="266"/>
                </a:lnTo>
                <a:lnTo>
                  <a:pt x="72" y="267"/>
                </a:lnTo>
                <a:lnTo>
                  <a:pt x="85" y="262"/>
                </a:lnTo>
                <a:lnTo>
                  <a:pt x="98" y="259"/>
                </a:lnTo>
                <a:lnTo>
                  <a:pt x="154" y="246"/>
                </a:lnTo>
                <a:lnTo>
                  <a:pt x="268" y="217"/>
                </a:lnTo>
                <a:lnTo>
                  <a:pt x="494" y="154"/>
                </a:lnTo>
                <a:lnTo>
                  <a:pt x="646" y="107"/>
                </a:lnTo>
                <a:lnTo>
                  <a:pt x="797" y="56"/>
                </a:lnTo>
                <a:lnTo>
                  <a:pt x="946" y="3"/>
                </a:lnTo>
                <a:lnTo>
                  <a:pt x="948" y="3"/>
                </a:lnTo>
                <a:lnTo>
                  <a:pt x="950" y="3"/>
                </a:lnTo>
                <a:lnTo>
                  <a:pt x="952" y="1"/>
                </a:lnTo>
                <a:lnTo>
                  <a:pt x="95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stCxn id="19" idx="5"/>
          </p:cNvCxnSpPr>
          <p:nvPr/>
        </p:nvCxnSpPr>
        <p:spPr>
          <a:xfrm>
            <a:off x="1029766" y="975493"/>
            <a:ext cx="32083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64952" y="556643"/>
            <a:ext cx="2329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나눔고딕" pitchFamily="50" charset="-127"/>
                <a:ea typeface="나눔고딕" pitchFamily="50" charset="-127"/>
              </a:rPr>
              <a:t>서비스 소개 </a:t>
            </a:r>
            <a:r>
              <a:rPr lang="en-US" altLang="ko-KR" sz="2000" spc="300" dirty="0">
                <a:latin typeface="나눔고딕" pitchFamily="50" charset="-127"/>
                <a:ea typeface="나눔고딕" pitchFamily="50" charset="-127"/>
              </a:rPr>
              <a:t>(2)</a:t>
            </a:r>
            <a:endParaRPr lang="ko-KR" altLang="en-US" sz="2000" spc="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52F7B7-AD39-40DD-B0CE-EAD299462923}"/>
              </a:ext>
            </a:extLst>
          </p:cNvPr>
          <p:cNvSpPr txBox="1"/>
          <p:nvPr/>
        </p:nvSpPr>
        <p:spPr>
          <a:xfrm>
            <a:off x="516466" y="1462194"/>
            <a:ext cx="1115906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서비스 </a:t>
            </a:r>
            <a:r>
              <a:rPr lang="en-US" altLang="ko-KR" dirty="0"/>
              <a:t>(Web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사용자는 웹사이트에서 회원가입을 하여</a:t>
            </a:r>
            <a:r>
              <a:rPr lang="en-US" altLang="ko-KR" sz="1600" dirty="0"/>
              <a:t>, </a:t>
            </a:r>
            <a:r>
              <a:rPr lang="ko-KR" altLang="en-US" sz="1600" dirty="0"/>
              <a:t>본인의 연주를 녹화한 영상을 업로드 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ko-KR" altLang="en-US" sz="1600" dirty="0"/>
              <a:t>사용자는 웹사이트에 영상을 업로드함으로써 타인과 공유할 수 있다</a:t>
            </a:r>
            <a:r>
              <a:rPr lang="en-US" altLang="ko-KR" sz="1600" dirty="0"/>
              <a:t>. </a:t>
            </a:r>
          </a:p>
          <a:p>
            <a:pPr marL="342900" indent="-342900">
              <a:buAutoNum type="arabicPeriod" startAt="2"/>
            </a:pPr>
            <a:endParaRPr lang="en-US" altLang="ko-KR" sz="1600" dirty="0"/>
          </a:p>
          <a:p>
            <a:r>
              <a:rPr lang="en-US" altLang="ko-KR" sz="1600" dirty="0"/>
              <a:t>3.</a:t>
            </a:r>
            <a:r>
              <a:rPr lang="ko-KR" altLang="en-US" sz="1600" dirty="0"/>
              <a:t>   사용자는 웹사이트에 </a:t>
            </a:r>
            <a:r>
              <a:rPr lang="ko-KR" altLang="en-US" sz="1600" dirty="0" err="1"/>
              <a:t>업로드된</a:t>
            </a:r>
            <a:r>
              <a:rPr lang="ko-KR" altLang="en-US" sz="1600" dirty="0"/>
              <a:t> 곡 중 선택하여 그 곡과 자신의 곡을 병합할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 startAt="2"/>
            </a:pPr>
            <a:endParaRPr lang="en-US" altLang="ko-KR" sz="1600" dirty="0"/>
          </a:p>
          <a:p>
            <a:pPr marL="342900" indent="-342900">
              <a:buAutoNum type="arabicPeriod" startAt="2"/>
            </a:pP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280E308-AA67-4877-BEC2-9D90F6EA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01" y="3628367"/>
            <a:ext cx="3666645" cy="2017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8284EC7-F6A7-44ED-974D-C4387277EF70}"/>
              </a:ext>
            </a:extLst>
          </p:cNvPr>
          <p:cNvSpPr txBox="1"/>
          <p:nvPr/>
        </p:nvSpPr>
        <p:spPr>
          <a:xfrm>
            <a:off x="4474319" y="5407787"/>
            <a:ext cx="290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Python</a:t>
            </a:r>
            <a:r>
              <a:rPr lang="ko-KR" altLang="en-US" sz="1200" dirty="0"/>
              <a:t>을 통한 두 동영상 병합 예시</a:t>
            </a:r>
          </a:p>
        </p:txBody>
      </p:sp>
    </p:spTree>
    <p:extLst>
      <p:ext uri="{BB962C8B-B14F-4D97-AF65-F5344CB8AC3E}">
        <p14:creationId xmlns:p14="http://schemas.microsoft.com/office/powerpoint/2010/main" val="25448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808647" y="5798813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38"/>
          <p:cNvSpPr>
            <a:spLocks noEditPoints="1"/>
          </p:cNvSpPr>
          <p:nvPr/>
        </p:nvSpPr>
        <p:spPr bwMode="auto">
          <a:xfrm rot="2232313">
            <a:off x="10456495" y="5924995"/>
            <a:ext cx="1768475" cy="820738"/>
          </a:xfrm>
          <a:custGeom>
            <a:avLst/>
            <a:gdLst>
              <a:gd name="T0" fmla="*/ 79 w 1114"/>
              <a:gd name="T1" fmla="*/ 495 h 517"/>
              <a:gd name="T2" fmla="*/ 209 w 1114"/>
              <a:gd name="T3" fmla="*/ 457 h 517"/>
              <a:gd name="T4" fmla="*/ 298 w 1114"/>
              <a:gd name="T5" fmla="*/ 431 h 517"/>
              <a:gd name="T6" fmla="*/ 346 w 1114"/>
              <a:gd name="T7" fmla="*/ 397 h 517"/>
              <a:gd name="T8" fmla="*/ 501 w 1114"/>
              <a:gd name="T9" fmla="*/ 342 h 517"/>
              <a:gd name="T10" fmla="*/ 501 w 1114"/>
              <a:gd name="T11" fmla="*/ 342 h 517"/>
              <a:gd name="T12" fmla="*/ 568 w 1114"/>
              <a:gd name="T13" fmla="*/ 327 h 517"/>
              <a:gd name="T14" fmla="*/ 636 w 1114"/>
              <a:gd name="T15" fmla="*/ 316 h 517"/>
              <a:gd name="T16" fmla="*/ 62 w 1114"/>
              <a:gd name="T17" fmla="*/ 288 h 517"/>
              <a:gd name="T18" fmla="*/ 102 w 1114"/>
              <a:gd name="T19" fmla="*/ 372 h 517"/>
              <a:gd name="T20" fmla="*/ 649 w 1114"/>
              <a:gd name="T21" fmla="*/ 321 h 517"/>
              <a:gd name="T22" fmla="*/ 144 w 1114"/>
              <a:gd name="T23" fmla="*/ 268 h 517"/>
              <a:gd name="T24" fmla="*/ 116 w 1114"/>
              <a:gd name="T25" fmla="*/ 440 h 517"/>
              <a:gd name="T26" fmla="*/ 174 w 1114"/>
              <a:gd name="T27" fmla="*/ 325 h 517"/>
              <a:gd name="T28" fmla="*/ 735 w 1114"/>
              <a:gd name="T29" fmla="*/ 287 h 517"/>
              <a:gd name="T30" fmla="*/ 782 w 1114"/>
              <a:gd name="T31" fmla="*/ 253 h 517"/>
              <a:gd name="T32" fmla="*/ 205 w 1114"/>
              <a:gd name="T33" fmla="*/ 360 h 517"/>
              <a:gd name="T34" fmla="*/ 267 w 1114"/>
              <a:gd name="T35" fmla="*/ 342 h 517"/>
              <a:gd name="T36" fmla="*/ 247 w 1114"/>
              <a:gd name="T37" fmla="*/ 244 h 517"/>
              <a:gd name="T38" fmla="*/ 289 w 1114"/>
              <a:gd name="T39" fmla="*/ 330 h 517"/>
              <a:gd name="T40" fmla="*/ 314 w 1114"/>
              <a:gd name="T41" fmla="*/ 263 h 517"/>
              <a:gd name="T42" fmla="*/ 874 w 1114"/>
              <a:gd name="T43" fmla="*/ 238 h 517"/>
              <a:gd name="T44" fmla="*/ 391 w 1114"/>
              <a:gd name="T45" fmla="*/ 300 h 517"/>
              <a:gd name="T46" fmla="*/ 459 w 1114"/>
              <a:gd name="T47" fmla="*/ 221 h 517"/>
              <a:gd name="T48" fmla="*/ 374 w 1114"/>
              <a:gd name="T49" fmla="*/ 207 h 517"/>
              <a:gd name="T50" fmla="*/ 965 w 1114"/>
              <a:gd name="T51" fmla="*/ 225 h 517"/>
              <a:gd name="T52" fmla="*/ 421 w 1114"/>
              <a:gd name="T53" fmla="*/ 287 h 517"/>
              <a:gd name="T54" fmla="*/ 456 w 1114"/>
              <a:gd name="T55" fmla="*/ 263 h 517"/>
              <a:gd name="T56" fmla="*/ 492 w 1114"/>
              <a:gd name="T57" fmla="*/ 276 h 517"/>
              <a:gd name="T58" fmla="*/ 540 w 1114"/>
              <a:gd name="T59" fmla="*/ 233 h 517"/>
              <a:gd name="T60" fmla="*/ 611 w 1114"/>
              <a:gd name="T61" fmla="*/ 241 h 517"/>
              <a:gd name="T62" fmla="*/ 557 w 1114"/>
              <a:gd name="T63" fmla="*/ 153 h 517"/>
              <a:gd name="T64" fmla="*/ 1036 w 1114"/>
              <a:gd name="T65" fmla="*/ 200 h 517"/>
              <a:gd name="T66" fmla="*/ 976 w 1114"/>
              <a:gd name="T67" fmla="*/ 223 h 517"/>
              <a:gd name="T68" fmla="*/ 577 w 1114"/>
              <a:gd name="T69" fmla="*/ 157 h 517"/>
              <a:gd name="T70" fmla="*/ 625 w 1114"/>
              <a:gd name="T71" fmla="*/ 229 h 517"/>
              <a:gd name="T72" fmla="*/ 672 w 1114"/>
              <a:gd name="T73" fmla="*/ 206 h 517"/>
              <a:gd name="T74" fmla="*/ 708 w 1114"/>
              <a:gd name="T75" fmla="*/ 106 h 517"/>
              <a:gd name="T76" fmla="*/ 722 w 1114"/>
              <a:gd name="T77" fmla="*/ 254 h 517"/>
              <a:gd name="T78" fmla="*/ 708 w 1114"/>
              <a:gd name="T79" fmla="*/ 106 h 517"/>
              <a:gd name="T80" fmla="*/ 857 w 1114"/>
              <a:gd name="T81" fmla="*/ 209 h 517"/>
              <a:gd name="T82" fmla="*/ 838 w 1114"/>
              <a:gd name="T83" fmla="*/ 154 h 517"/>
              <a:gd name="T84" fmla="*/ 875 w 1114"/>
              <a:gd name="T85" fmla="*/ 122 h 517"/>
              <a:gd name="T86" fmla="*/ 887 w 1114"/>
              <a:gd name="T87" fmla="*/ 43 h 517"/>
              <a:gd name="T88" fmla="*/ 935 w 1114"/>
              <a:gd name="T89" fmla="*/ 154 h 517"/>
              <a:gd name="T90" fmla="*/ 887 w 1114"/>
              <a:gd name="T91" fmla="*/ 43 h 517"/>
              <a:gd name="T92" fmla="*/ 900 w 1114"/>
              <a:gd name="T93" fmla="*/ 39 h 517"/>
              <a:gd name="T94" fmla="*/ 933 w 1114"/>
              <a:gd name="T95" fmla="*/ 37 h 517"/>
              <a:gd name="T96" fmla="*/ 1019 w 1114"/>
              <a:gd name="T97" fmla="*/ 154 h 517"/>
              <a:gd name="T98" fmla="*/ 1031 w 1114"/>
              <a:gd name="T99" fmla="*/ 73 h 517"/>
              <a:gd name="T100" fmla="*/ 1103 w 1114"/>
              <a:gd name="T101" fmla="*/ 157 h 517"/>
              <a:gd name="T102" fmla="*/ 1107 w 1114"/>
              <a:gd name="T103" fmla="*/ 190 h 517"/>
              <a:gd name="T104" fmla="*/ 582 w 1114"/>
              <a:gd name="T105" fmla="*/ 357 h 517"/>
              <a:gd name="T106" fmla="*/ 366 w 1114"/>
              <a:gd name="T107" fmla="*/ 431 h 517"/>
              <a:gd name="T108" fmla="*/ 35 w 1114"/>
              <a:gd name="T109" fmla="*/ 517 h 517"/>
              <a:gd name="T110" fmla="*/ 0 w 1114"/>
              <a:gd name="T111" fmla="*/ 480 h 517"/>
              <a:gd name="T112" fmla="*/ 65 w 1114"/>
              <a:gd name="T113" fmla="*/ 268 h 517"/>
              <a:gd name="T114" fmla="*/ 946 w 1114"/>
              <a:gd name="T115" fmla="*/ 3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4" h="517">
                <a:moveTo>
                  <a:pt x="108" y="460"/>
                </a:moveTo>
                <a:lnTo>
                  <a:pt x="13" y="483"/>
                </a:lnTo>
                <a:lnTo>
                  <a:pt x="17" y="487"/>
                </a:lnTo>
                <a:lnTo>
                  <a:pt x="21" y="491"/>
                </a:lnTo>
                <a:lnTo>
                  <a:pt x="27" y="496"/>
                </a:lnTo>
                <a:lnTo>
                  <a:pt x="34" y="501"/>
                </a:lnTo>
                <a:lnTo>
                  <a:pt x="36" y="503"/>
                </a:lnTo>
                <a:lnTo>
                  <a:pt x="36" y="505"/>
                </a:lnTo>
                <a:lnTo>
                  <a:pt x="36" y="508"/>
                </a:lnTo>
                <a:lnTo>
                  <a:pt x="36" y="511"/>
                </a:lnTo>
                <a:lnTo>
                  <a:pt x="79" y="495"/>
                </a:lnTo>
                <a:lnTo>
                  <a:pt x="125" y="480"/>
                </a:lnTo>
                <a:lnTo>
                  <a:pt x="121" y="475"/>
                </a:lnTo>
                <a:lnTo>
                  <a:pt x="119" y="470"/>
                </a:lnTo>
                <a:lnTo>
                  <a:pt x="114" y="465"/>
                </a:lnTo>
                <a:lnTo>
                  <a:pt x="108" y="460"/>
                </a:lnTo>
                <a:close/>
                <a:moveTo>
                  <a:pt x="201" y="433"/>
                </a:moveTo>
                <a:lnTo>
                  <a:pt x="120" y="456"/>
                </a:lnTo>
                <a:lnTo>
                  <a:pt x="127" y="463"/>
                </a:lnTo>
                <a:lnTo>
                  <a:pt x="133" y="470"/>
                </a:lnTo>
                <a:lnTo>
                  <a:pt x="137" y="477"/>
                </a:lnTo>
                <a:lnTo>
                  <a:pt x="209" y="457"/>
                </a:lnTo>
                <a:lnTo>
                  <a:pt x="206" y="450"/>
                </a:lnTo>
                <a:lnTo>
                  <a:pt x="204" y="442"/>
                </a:lnTo>
                <a:lnTo>
                  <a:pt x="201" y="433"/>
                </a:lnTo>
                <a:lnTo>
                  <a:pt x="201" y="433"/>
                </a:lnTo>
                <a:close/>
                <a:moveTo>
                  <a:pt x="285" y="408"/>
                </a:moveTo>
                <a:lnTo>
                  <a:pt x="209" y="431"/>
                </a:lnTo>
                <a:lnTo>
                  <a:pt x="213" y="439"/>
                </a:lnTo>
                <a:lnTo>
                  <a:pt x="217" y="446"/>
                </a:lnTo>
                <a:lnTo>
                  <a:pt x="219" y="453"/>
                </a:lnTo>
                <a:lnTo>
                  <a:pt x="274" y="439"/>
                </a:lnTo>
                <a:lnTo>
                  <a:pt x="298" y="431"/>
                </a:lnTo>
                <a:lnTo>
                  <a:pt x="294" y="424"/>
                </a:lnTo>
                <a:lnTo>
                  <a:pt x="285" y="408"/>
                </a:lnTo>
                <a:close/>
                <a:moveTo>
                  <a:pt x="344" y="390"/>
                </a:moveTo>
                <a:lnTo>
                  <a:pt x="294" y="406"/>
                </a:lnTo>
                <a:lnTo>
                  <a:pt x="303" y="416"/>
                </a:lnTo>
                <a:lnTo>
                  <a:pt x="307" y="422"/>
                </a:lnTo>
                <a:lnTo>
                  <a:pt x="311" y="427"/>
                </a:lnTo>
                <a:lnTo>
                  <a:pt x="354" y="414"/>
                </a:lnTo>
                <a:lnTo>
                  <a:pt x="353" y="408"/>
                </a:lnTo>
                <a:lnTo>
                  <a:pt x="350" y="403"/>
                </a:lnTo>
                <a:lnTo>
                  <a:pt x="346" y="397"/>
                </a:lnTo>
                <a:lnTo>
                  <a:pt x="344" y="390"/>
                </a:lnTo>
                <a:close/>
                <a:moveTo>
                  <a:pt x="421" y="367"/>
                </a:moveTo>
                <a:lnTo>
                  <a:pt x="353" y="388"/>
                </a:lnTo>
                <a:lnTo>
                  <a:pt x="356" y="393"/>
                </a:lnTo>
                <a:lnTo>
                  <a:pt x="358" y="397"/>
                </a:lnTo>
                <a:lnTo>
                  <a:pt x="362" y="403"/>
                </a:lnTo>
                <a:lnTo>
                  <a:pt x="366" y="411"/>
                </a:lnTo>
                <a:lnTo>
                  <a:pt x="431" y="391"/>
                </a:lnTo>
                <a:lnTo>
                  <a:pt x="425" y="380"/>
                </a:lnTo>
                <a:lnTo>
                  <a:pt x="421" y="367"/>
                </a:lnTo>
                <a:close/>
                <a:moveTo>
                  <a:pt x="501" y="342"/>
                </a:moveTo>
                <a:lnTo>
                  <a:pt x="430" y="364"/>
                </a:lnTo>
                <a:lnTo>
                  <a:pt x="429" y="364"/>
                </a:lnTo>
                <a:lnTo>
                  <a:pt x="433" y="372"/>
                </a:lnTo>
                <a:lnTo>
                  <a:pt x="437" y="380"/>
                </a:lnTo>
                <a:lnTo>
                  <a:pt x="439" y="384"/>
                </a:lnTo>
                <a:lnTo>
                  <a:pt x="442" y="388"/>
                </a:lnTo>
                <a:lnTo>
                  <a:pt x="514" y="367"/>
                </a:lnTo>
                <a:lnTo>
                  <a:pt x="510" y="363"/>
                </a:lnTo>
                <a:lnTo>
                  <a:pt x="509" y="359"/>
                </a:lnTo>
                <a:lnTo>
                  <a:pt x="503" y="351"/>
                </a:lnTo>
                <a:lnTo>
                  <a:pt x="501" y="342"/>
                </a:lnTo>
                <a:close/>
                <a:moveTo>
                  <a:pt x="566" y="322"/>
                </a:moveTo>
                <a:lnTo>
                  <a:pt x="509" y="339"/>
                </a:lnTo>
                <a:lnTo>
                  <a:pt x="513" y="347"/>
                </a:lnTo>
                <a:lnTo>
                  <a:pt x="516" y="353"/>
                </a:lnTo>
                <a:lnTo>
                  <a:pt x="520" y="359"/>
                </a:lnTo>
                <a:lnTo>
                  <a:pt x="524" y="364"/>
                </a:lnTo>
                <a:lnTo>
                  <a:pt x="577" y="348"/>
                </a:lnTo>
                <a:lnTo>
                  <a:pt x="574" y="343"/>
                </a:lnTo>
                <a:lnTo>
                  <a:pt x="571" y="338"/>
                </a:lnTo>
                <a:lnTo>
                  <a:pt x="570" y="333"/>
                </a:lnTo>
                <a:lnTo>
                  <a:pt x="568" y="327"/>
                </a:lnTo>
                <a:lnTo>
                  <a:pt x="566" y="322"/>
                </a:lnTo>
                <a:close/>
                <a:moveTo>
                  <a:pt x="633" y="300"/>
                </a:moveTo>
                <a:lnTo>
                  <a:pt x="571" y="319"/>
                </a:lnTo>
                <a:lnTo>
                  <a:pt x="574" y="323"/>
                </a:lnTo>
                <a:lnTo>
                  <a:pt x="577" y="327"/>
                </a:lnTo>
                <a:lnTo>
                  <a:pt x="579" y="331"/>
                </a:lnTo>
                <a:lnTo>
                  <a:pt x="581" y="335"/>
                </a:lnTo>
                <a:lnTo>
                  <a:pt x="583" y="340"/>
                </a:lnTo>
                <a:lnTo>
                  <a:pt x="586" y="344"/>
                </a:lnTo>
                <a:lnTo>
                  <a:pt x="641" y="329"/>
                </a:lnTo>
                <a:lnTo>
                  <a:pt x="636" y="316"/>
                </a:lnTo>
                <a:lnTo>
                  <a:pt x="633" y="300"/>
                </a:lnTo>
                <a:close/>
                <a:moveTo>
                  <a:pt x="104" y="275"/>
                </a:moveTo>
                <a:lnTo>
                  <a:pt x="103" y="276"/>
                </a:lnTo>
                <a:lnTo>
                  <a:pt x="90" y="279"/>
                </a:lnTo>
                <a:lnTo>
                  <a:pt x="78" y="280"/>
                </a:lnTo>
                <a:lnTo>
                  <a:pt x="65" y="280"/>
                </a:lnTo>
                <a:lnTo>
                  <a:pt x="65" y="280"/>
                </a:lnTo>
                <a:lnTo>
                  <a:pt x="65" y="283"/>
                </a:lnTo>
                <a:lnTo>
                  <a:pt x="64" y="287"/>
                </a:lnTo>
                <a:lnTo>
                  <a:pt x="64" y="288"/>
                </a:lnTo>
                <a:lnTo>
                  <a:pt x="62" y="288"/>
                </a:lnTo>
                <a:lnTo>
                  <a:pt x="62" y="289"/>
                </a:lnTo>
                <a:lnTo>
                  <a:pt x="49" y="351"/>
                </a:lnTo>
                <a:lnTo>
                  <a:pt x="34" y="411"/>
                </a:lnTo>
                <a:lnTo>
                  <a:pt x="15" y="470"/>
                </a:lnTo>
                <a:lnTo>
                  <a:pt x="103" y="444"/>
                </a:lnTo>
                <a:lnTo>
                  <a:pt x="103" y="422"/>
                </a:lnTo>
                <a:lnTo>
                  <a:pt x="106" y="401"/>
                </a:lnTo>
                <a:lnTo>
                  <a:pt x="108" y="378"/>
                </a:lnTo>
                <a:lnTo>
                  <a:pt x="106" y="377"/>
                </a:lnTo>
                <a:lnTo>
                  <a:pt x="103" y="376"/>
                </a:lnTo>
                <a:lnTo>
                  <a:pt x="102" y="372"/>
                </a:lnTo>
                <a:lnTo>
                  <a:pt x="100" y="369"/>
                </a:lnTo>
                <a:lnTo>
                  <a:pt x="99" y="346"/>
                </a:lnTo>
                <a:lnTo>
                  <a:pt x="98" y="322"/>
                </a:lnTo>
                <a:lnTo>
                  <a:pt x="99" y="298"/>
                </a:lnTo>
                <a:lnTo>
                  <a:pt x="104" y="275"/>
                </a:lnTo>
                <a:close/>
                <a:moveTo>
                  <a:pt x="717" y="274"/>
                </a:moveTo>
                <a:lnTo>
                  <a:pt x="641" y="298"/>
                </a:lnTo>
                <a:lnTo>
                  <a:pt x="642" y="305"/>
                </a:lnTo>
                <a:lnTo>
                  <a:pt x="645" y="312"/>
                </a:lnTo>
                <a:lnTo>
                  <a:pt x="646" y="317"/>
                </a:lnTo>
                <a:lnTo>
                  <a:pt x="649" y="321"/>
                </a:lnTo>
                <a:lnTo>
                  <a:pt x="651" y="325"/>
                </a:lnTo>
                <a:lnTo>
                  <a:pt x="732" y="300"/>
                </a:lnTo>
                <a:lnTo>
                  <a:pt x="728" y="296"/>
                </a:lnTo>
                <a:lnTo>
                  <a:pt x="726" y="291"/>
                </a:lnTo>
                <a:lnTo>
                  <a:pt x="723" y="285"/>
                </a:lnTo>
                <a:lnTo>
                  <a:pt x="719" y="279"/>
                </a:lnTo>
                <a:lnTo>
                  <a:pt x="717" y="274"/>
                </a:lnTo>
                <a:close/>
                <a:moveTo>
                  <a:pt x="176" y="258"/>
                </a:moveTo>
                <a:lnTo>
                  <a:pt x="158" y="263"/>
                </a:lnTo>
                <a:lnTo>
                  <a:pt x="142" y="266"/>
                </a:lnTo>
                <a:lnTo>
                  <a:pt x="144" y="268"/>
                </a:lnTo>
                <a:lnTo>
                  <a:pt x="145" y="292"/>
                </a:lnTo>
                <a:lnTo>
                  <a:pt x="145" y="316"/>
                </a:lnTo>
                <a:lnTo>
                  <a:pt x="146" y="367"/>
                </a:lnTo>
                <a:lnTo>
                  <a:pt x="146" y="370"/>
                </a:lnTo>
                <a:lnTo>
                  <a:pt x="144" y="373"/>
                </a:lnTo>
                <a:lnTo>
                  <a:pt x="141" y="376"/>
                </a:lnTo>
                <a:lnTo>
                  <a:pt x="137" y="376"/>
                </a:lnTo>
                <a:lnTo>
                  <a:pt x="125" y="377"/>
                </a:lnTo>
                <a:lnTo>
                  <a:pt x="124" y="398"/>
                </a:lnTo>
                <a:lnTo>
                  <a:pt x="121" y="419"/>
                </a:lnTo>
                <a:lnTo>
                  <a:pt x="116" y="440"/>
                </a:lnTo>
                <a:lnTo>
                  <a:pt x="193" y="418"/>
                </a:lnTo>
                <a:lnTo>
                  <a:pt x="192" y="414"/>
                </a:lnTo>
                <a:lnTo>
                  <a:pt x="192" y="408"/>
                </a:lnTo>
                <a:lnTo>
                  <a:pt x="192" y="405"/>
                </a:lnTo>
                <a:lnTo>
                  <a:pt x="191" y="367"/>
                </a:lnTo>
                <a:lnTo>
                  <a:pt x="188" y="367"/>
                </a:lnTo>
                <a:lnTo>
                  <a:pt x="180" y="363"/>
                </a:lnTo>
                <a:lnTo>
                  <a:pt x="175" y="355"/>
                </a:lnTo>
                <a:lnTo>
                  <a:pt x="174" y="346"/>
                </a:lnTo>
                <a:lnTo>
                  <a:pt x="172" y="335"/>
                </a:lnTo>
                <a:lnTo>
                  <a:pt x="174" y="325"/>
                </a:lnTo>
                <a:lnTo>
                  <a:pt x="174" y="316"/>
                </a:lnTo>
                <a:lnTo>
                  <a:pt x="172" y="302"/>
                </a:lnTo>
                <a:lnTo>
                  <a:pt x="171" y="287"/>
                </a:lnTo>
                <a:lnTo>
                  <a:pt x="172" y="271"/>
                </a:lnTo>
                <a:lnTo>
                  <a:pt x="176" y="258"/>
                </a:lnTo>
                <a:close/>
                <a:moveTo>
                  <a:pt x="782" y="253"/>
                </a:moveTo>
                <a:lnTo>
                  <a:pt x="723" y="271"/>
                </a:lnTo>
                <a:lnTo>
                  <a:pt x="727" y="275"/>
                </a:lnTo>
                <a:lnTo>
                  <a:pt x="730" y="278"/>
                </a:lnTo>
                <a:lnTo>
                  <a:pt x="732" y="283"/>
                </a:lnTo>
                <a:lnTo>
                  <a:pt x="735" y="287"/>
                </a:lnTo>
                <a:lnTo>
                  <a:pt x="738" y="291"/>
                </a:lnTo>
                <a:lnTo>
                  <a:pt x="742" y="293"/>
                </a:lnTo>
                <a:lnTo>
                  <a:pt x="745" y="296"/>
                </a:lnTo>
                <a:lnTo>
                  <a:pt x="747" y="296"/>
                </a:lnTo>
                <a:lnTo>
                  <a:pt x="793" y="281"/>
                </a:lnTo>
                <a:lnTo>
                  <a:pt x="791" y="279"/>
                </a:lnTo>
                <a:lnTo>
                  <a:pt x="790" y="275"/>
                </a:lnTo>
                <a:lnTo>
                  <a:pt x="789" y="272"/>
                </a:lnTo>
                <a:lnTo>
                  <a:pt x="787" y="268"/>
                </a:lnTo>
                <a:lnTo>
                  <a:pt x="785" y="261"/>
                </a:lnTo>
                <a:lnTo>
                  <a:pt x="782" y="253"/>
                </a:lnTo>
                <a:close/>
                <a:moveTo>
                  <a:pt x="233" y="245"/>
                </a:moveTo>
                <a:lnTo>
                  <a:pt x="213" y="249"/>
                </a:lnTo>
                <a:lnTo>
                  <a:pt x="213" y="250"/>
                </a:lnTo>
                <a:lnTo>
                  <a:pt x="214" y="275"/>
                </a:lnTo>
                <a:lnTo>
                  <a:pt x="214" y="300"/>
                </a:lnTo>
                <a:lnTo>
                  <a:pt x="214" y="321"/>
                </a:lnTo>
                <a:lnTo>
                  <a:pt x="214" y="340"/>
                </a:lnTo>
                <a:lnTo>
                  <a:pt x="213" y="346"/>
                </a:lnTo>
                <a:lnTo>
                  <a:pt x="212" y="351"/>
                </a:lnTo>
                <a:lnTo>
                  <a:pt x="209" y="356"/>
                </a:lnTo>
                <a:lnTo>
                  <a:pt x="205" y="360"/>
                </a:lnTo>
                <a:lnTo>
                  <a:pt x="206" y="370"/>
                </a:lnTo>
                <a:lnTo>
                  <a:pt x="205" y="378"/>
                </a:lnTo>
                <a:lnTo>
                  <a:pt x="205" y="390"/>
                </a:lnTo>
                <a:lnTo>
                  <a:pt x="205" y="401"/>
                </a:lnTo>
                <a:lnTo>
                  <a:pt x="206" y="410"/>
                </a:lnTo>
                <a:lnTo>
                  <a:pt x="208" y="411"/>
                </a:lnTo>
                <a:lnTo>
                  <a:pt x="209" y="412"/>
                </a:lnTo>
                <a:lnTo>
                  <a:pt x="243" y="402"/>
                </a:lnTo>
                <a:lnTo>
                  <a:pt x="274" y="393"/>
                </a:lnTo>
                <a:lnTo>
                  <a:pt x="269" y="368"/>
                </a:lnTo>
                <a:lnTo>
                  <a:pt x="267" y="342"/>
                </a:lnTo>
                <a:lnTo>
                  <a:pt x="255" y="336"/>
                </a:lnTo>
                <a:lnTo>
                  <a:pt x="246" y="325"/>
                </a:lnTo>
                <a:lnTo>
                  <a:pt x="239" y="310"/>
                </a:lnTo>
                <a:lnTo>
                  <a:pt x="235" y="293"/>
                </a:lnTo>
                <a:lnTo>
                  <a:pt x="233" y="275"/>
                </a:lnTo>
                <a:lnTo>
                  <a:pt x="233" y="258"/>
                </a:lnTo>
                <a:lnTo>
                  <a:pt x="233" y="245"/>
                </a:lnTo>
                <a:close/>
                <a:moveTo>
                  <a:pt x="251" y="240"/>
                </a:moveTo>
                <a:lnTo>
                  <a:pt x="244" y="241"/>
                </a:lnTo>
                <a:lnTo>
                  <a:pt x="244" y="245"/>
                </a:lnTo>
                <a:lnTo>
                  <a:pt x="247" y="244"/>
                </a:lnTo>
                <a:lnTo>
                  <a:pt x="248" y="242"/>
                </a:lnTo>
                <a:lnTo>
                  <a:pt x="251" y="242"/>
                </a:lnTo>
                <a:lnTo>
                  <a:pt x="251" y="240"/>
                </a:lnTo>
                <a:close/>
                <a:moveTo>
                  <a:pt x="308" y="225"/>
                </a:moveTo>
                <a:lnTo>
                  <a:pt x="271" y="234"/>
                </a:lnTo>
                <a:lnTo>
                  <a:pt x="272" y="236"/>
                </a:lnTo>
                <a:lnTo>
                  <a:pt x="276" y="249"/>
                </a:lnTo>
                <a:lnTo>
                  <a:pt x="278" y="263"/>
                </a:lnTo>
                <a:lnTo>
                  <a:pt x="280" y="279"/>
                </a:lnTo>
                <a:lnTo>
                  <a:pt x="289" y="327"/>
                </a:lnTo>
                <a:lnTo>
                  <a:pt x="289" y="330"/>
                </a:lnTo>
                <a:lnTo>
                  <a:pt x="289" y="333"/>
                </a:lnTo>
                <a:lnTo>
                  <a:pt x="288" y="335"/>
                </a:lnTo>
                <a:lnTo>
                  <a:pt x="285" y="338"/>
                </a:lnTo>
                <a:lnTo>
                  <a:pt x="281" y="339"/>
                </a:lnTo>
                <a:lnTo>
                  <a:pt x="286" y="364"/>
                </a:lnTo>
                <a:lnTo>
                  <a:pt x="289" y="389"/>
                </a:lnTo>
                <a:lnTo>
                  <a:pt x="342" y="373"/>
                </a:lnTo>
                <a:lnTo>
                  <a:pt x="333" y="350"/>
                </a:lnTo>
                <a:lnTo>
                  <a:pt x="328" y="326"/>
                </a:lnTo>
                <a:lnTo>
                  <a:pt x="323" y="302"/>
                </a:lnTo>
                <a:lnTo>
                  <a:pt x="314" y="263"/>
                </a:lnTo>
                <a:lnTo>
                  <a:pt x="308" y="225"/>
                </a:lnTo>
                <a:close/>
                <a:moveTo>
                  <a:pt x="868" y="224"/>
                </a:moveTo>
                <a:lnTo>
                  <a:pt x="848" y="230"/>
                </a:lnTo>
                <a:lnTo>
                  <a:pt x="790" y="250"/>
                </a:lnTo>
                <a:lnTo>
                  <a:pt x="794" y="257"/>
                </a:lnTo>
                <a:lnTo>
                  <a:pt x="798" y="264"/>
                </a:lnTo>
                <a:lnTo>
                  <a:pt x="799" y="268"/>
                </a:lnTo>
                <a:lnTo>
                  <a:pt x="802" y="274"/>
                </a:lnTo>
                <a:lnTo>
                  <a:pt x="802" y="279"/>
                </a:lnTo>
                <a:lnTo>
                  <a:pt x="880" y="253"/>
                </a:lnTo>
                <a:lnTo>
                  <a:pt x="874" y="238"/>
                </a:lnTo>
                <a:lnTo>
                  <a:pt x="868" y="224"/>
                </a:lnTo>
                <a:close/>
                <a:moveTo>
                  <a:pt x="353" y="212"/>
                </a:moveTo>
                <a:lnTo>
                  <a:pt x="316" y="223"/>
                </a:lnTo>
                <a:lnTo>
                  <a:pt x="336" y="298"/>
                </a:lnTo>
                <a:lnTo>
                  <a:pt x="342" y="322"/>
                </a:lnTo>
                <a:lnTo>
                  <a:pt x="349" y="346"/>
                </a:lnTo>
                <a:lnTo>
                  <a:pt x="354" y="369"/>
                </a:lnTo>
                <a:lnTo>
                  <a:pt x="414" y="351"/>
                </a:lnTo>
                <a:lnTo>
                  <a:pt x="407" y="326"/>
                </a:lnTo>
                <a:lnTo>
                  <a:pt x="400" y="301"/>
                </a:lnTo>
                <a:lnTo>
                  <a:pt x="391" y="300"/>
                </a:lnTo>
                <a:lnTo>
                  <a:pt x="382" y="295"/>
                </a:lnTo>
                <a:lnTo>
                  <a:pt x="375" y="287"/>
                </a:lnTo>
                <a:lnTo>
                  <a:pt x="367" y="267"/>
                </a:lnTo>
                <a:lnTo>
                  <a:pt x="361" y="249"/>
                </a:lnTo>
                <a:lnTo>
                  <a:pt x="357" y="237"/>
                </a:lnTo>
                <a:lnTo>
                  <a:pt x="353" y="225"/>
                </a:lnTo>
                <a:lnTo>
                  <a:pt x="353" y="212"/>
                </a:lnTo>
                <a:close/>
                <a:moveTo>
                  <a:pt x="455" y="211"/>
                </a:moveTo>
                <a:lnTo>
                  <a:pt x="454" y="212"/>
                </a:lnTo>
                <a:lnTo>
                  <a:pt x="458" y="219"/>
                </a:lnTo>
                <a:lnTo>
                  <a:pt x="459" y="221"/>
                </a:lnTo>
                <a:lnTo>
                  <a:pt x="455" y="211"/>
                </a:lnTo>
                <a:close/>
                <a:moveTo>
                  <a:pt x="374" y="207"/>
                </a:moveTo>
                <a:lnTo>
                  <a:pt x="362" y="209"/>
                </a:lnTo>
                <a:lnTo>
                  <a:pt x="363" y="212"/>
                </a:lnTo>
                <a:lnTo>
                  <a:pt x="365" y="212"/>
                </a:lnTo>
                <a:lnTo>
                  <a:pt x="366" y="212"/>
                </a:lnTo>
                <a:lnTo>
                  <a:pt x="369" y="211"/>
                </a:lnTo>
                <a:lnTo>
                  <a:pt x="370" y="212"/>
                </a:lnTo>
                <a:lnTo>
                  <a:pt x="371" y="209"/>
                </a:lnTo>
                <a:lnTo>
                  <a:pt x="374" y="208"/>
                </a:lnTo>
                <a:lnTo>
                  <a:pt x="374" y="207"/>
                </a:lnTo>
                <a:close/>
                <a:moveTo>
                  <a:pt x="384" y="204"/>
                </a:moveTo>
                <a:lnTo>
                  <a:pt x="382" y="204"/>
                </a:lnTo>
                <a:lnTo>
                  <a:pt x="384" y="209"/>
                </a:lnTo>
                <a:lnTo>
                  <a:pt x="384" y="204"/>
                </a:lnTo>
                <a:close/>
                <a:moveTo>
                  <a:pt x="952" y="195"/>
                </a:moveTo>
                <a:lnTo>
                  <a:pt x="878" y="220"/>
                </a:lnTo>
                <a:lnTo>
                  <a:pt x="880" y="228"/>
                </a:lnTo>
                <a:lnTo>
                  <a:pt x="883" y="236"/>
                </a:lnTo>
                <a:lnTo>
                  <a:pt x="887" y="242"/>
                </a:lnTo>
                <a:lnTo>
                  <a:pt x="891" y="250"/>
                </a:lnTo>
                <a:lnTo>
                  <a:pt x="965" y="225"/>
                </a:lnTo>
                <a:lnTo>
                  <a:pt x="961" y="219"/>
                </a:lnTo>
                <a:lnTo>
                  <a:pt x="959" y="212"/>
                </a:lnTo>
                <a:lnTo>
                  <a:pt x="956" y="204"/>
                </a:lnTo>
                <a:lnTo>
                  <a:pt x="952" y="195"/>
                </a:lnTo>
                <a:close/>
                <a:moveTo>
                  <a:pt x="430" y="191"/>
                </a:moveTo>
                <a:lnTo>
                  <a:pt x="399" y="200"/>
                </a:lnTo>
                <a:lnTo>
                  <a:pt x="403" y="212"/>
                </a:lnTo>
                <a:lnTo>
                  <a:pt x="405" y="225"/>
                </a:lnTo>
                <a:lnTo>
                  <a:pt x="408" y="238"/>
                </a:lnTo>
                <a:lnTo>
                  <a:pt x="421" y="284"/>
                </a:lnTo>
                <a:lnTo>
                  <a:pt x="421" y="287"/>
                </a:lnTo>
                <a:lnTo>
                  <a:pt x="420" y="291"/>
                </a:lnTo>
                <a:lnTo>
                  <a:pt x="418" y="293"/>
                </a:lnTo>
                <a:lnTo>
                  <a:pt x="414" y="296"/>
                </a:lnTo>
                <a:lnTo>
                  <a:pt x="421" y="322"/>
                </a:lnTo>
                <a:lnTo>
                  <a:pt x="426" y="347"/>
                </a:lnTo>
                <a:lnTo>
                  <a:pt x="496" y="326"/>
                </a:lnTo>
                <a:lnTo>
                  <a:pt x="484" y="304"/>
                </a:lnTo>
                <a:lnTo>
                  <a:pt x="476" y="279"/>
                </a:lnTo>
                <a:lnTo>
                  <a:pt x="468" y="276"/>
                </a:lnTo>
                <a:lnTo>
                  <a:pt x="462" y="270"/>
                </a:lnTo>
                <a:lnTo>
                  <a:pt x="456" y="263"/>
                </a:lnTo>
                <a:lnTo>
                  <a:pt x="452" y="254"/>
                </a:lnTo>
                <a:lnTo>
                  <a:pt x="430" y="191"/>
                </a:lnTo>
                <a:close/>
                <a:moveTo>
                  <a:pt x="509" y="168"/>
                </a:moveTo>
                <a:lnTo>
                  <a:pt x="499" y="172"/>
                </a:lnTo>
                <a:lnTo>
                  <a:pt x="476" y="178"/>
                </a:lnTo>
                <a:lnTo>
                  <a:pt x="484" y="203"/>
                </a:lnTo>
                <a:lnTo>
                  <a:pt x="492" y="229"/>
                </a:lnTo>
                <a:lnTo>
                  <a:pt x="498" y="254"/>
                </a:lnTo>
                <a:lnTo>
                  <a:pt x="498" y="263"/>
                </a:lnTo>
                <a:lnTo>
                  <a:pt x="496" y="270"/>
                </a:lnTo>
                <a:lnTo>
                  <a:pt x="492" y="276"/>
                </a:lnTo>
                <a:lnTo>
                  <a:pt x="501" y="300"/>
                </a:lnTo>
                <a:lnTo>
                  <a:pt x="507" y="322"/>
                </a:lnTo>
                <a:lnTo>
                  <a:pt x="551" y="309"/>
                </a:lnTo>
                <a:lnTo>
                  <a:pt x="549" y="305"/>
                </a:lnTo>
                <a:lnTo>
                  <a:pt x="548" y="301"/>
                </a:lnTo>
                <a:lnTo>
                  <a:pt x="547" y="297"/>
                </a:lnTo>
                <a:lnTo>
                  <a:pt x="534" y="253"/>
                </a:lnTo>
                <a:lnTo>
                  <a:pt x="509" y="168"/>
                </a:lnTo>
                <a:close/>
                <a:moveTo>
                  <a:pt x="557" y="153"/>
                </a:moveTo>
                <a:lnTo>
                  <a:pt x="518" y="165"/>
                </a:lnTo>
                <a:lnTo>
                  <a:pt x="540" y="233"/>
                </a:lnTo>
                <a:lnTo>
                  <a:pt x="553" y="274"/>
                </a:lnTo>
                <a:lnTo>
                  <a:pt x="554" y="281"/>
                </a:lnTo>
                <a:lnTo>
                  <a:pt x="557" y="291"/>
                </a:lnTo>
                <a:lnTo>
                  <a:pt x="560" y="298"/>
                </a:lnTo>
                <a:lnTo>
                  <a:pt x="561" y="298"/>
                </a:lnTo>
                <a:lnTo>
                  <a:pt x="562" y="300"/>
                </a:lnTo>
                <a:lnTo>
                  <a:pt x="564" y="302"/>
                </a:lnTo>
                <a:lnTo>
                  <a:pt x="565" y="305"/>
                </a:lnTo>
                <a:lnTo>
                  <a:pt x="629" y="284"/>
                </a:lnTo>
                <a:lnTo>
                  <a:pt x="628" y="284"/>
                </a:lnTo>
                <a:lnTo>
                  <a:pt x="611" y="241"/>
                </a:lnTo>
                <a:lnTo>
                  <a:pt x="608" y="241"/>
                </a:lnTo>
                <a:lnTo>
                  <a:pt x="604" y="241"/>
                </a:lnTo>
                <a:lnTo>
                  <a:pt x="595" y="237"/>
                </a:lnTo>
                <a:lnTo>
                  <a:pt x="588" y="230"/>
                </a:lnTo>
                <a:lnTo>
                  <a:pt x="585" y="221"/>
                </a:lnTo>
                <a:lnTo>
                  <a:pt x="582" y="212"/>
                </a:lnTo>
                <a:lnTo>
                  <a:pt x="578" y="203"/>
                </a:lnTo>
                <a:lnTo>
                  <a:pt x="570" y="183"/>
                </a:lnTo>
                <a:lnTo>
                  <a:pt x="562" y="165"/>
                </a:lnTo>
                <a:lnTo>
                  <a:pt x="560" y="158"/>
                </a:lnTo>
                <a:lnTo>
                  <a:pt x="557" y="153"/>
                </a:lnTo>
                <a:close/>
                <a:moveTo>
                  <a:pt x="1084" y="149"/>
                </a:moveTo>
                <a:lnTo>
                  <a:pt x="1082" y="151"/>
                </a:lnTo>
                <a:lnTo>
                  <a:pt x="1025" y="170"/>
                </a:lnTo>
                <a:lnTo>
                  <a:pt x="1031" y="178"/>
                </a:lnTo>
                <a:lnTo>
                  <a:pt x="1033" y="182"/>
                </a:lnTo>
                <a:lnTo>
                  <a:pt x="1036" y="186"/>
                </a:lnTo>
                <a:lnTo>
                  <a:pt x="1039" y="190"/>
                </a:lnTo>
                <a:lnTo>
                  <a:pt x="1040" y="195"/>
                </a:lnTo>
                <a:lnTo>
                  <a:pt x="1039" y="198"/>
                </a:lnTo>
                <a:lnTo>
                  <a:pt x="1039" y="199"/>
                </a:lnTo>
                <a:lnTo>
                  <a:pt x="1036" y="200"/>
                </a:lnTo>
                <a:lnTo>
                  <a:pt x="1033" y="200"/>
                </a:lnTo>
                <a:lnTo>
                  <a:pt x="1032" y="199"/>
                </a:lnTo>
                <a:lnTo>
                  <a:pt x="1028" y="195"/>
                </a:lnTo>
                <a:lnTo>
                  <a:pt x="1027" y="191"/>
                </a:lnTo>
                <a:lnTo>
                  <a:pt x="1024" y="187"/>
                </a:lnTo>
                <a:lnTo>
                  <a:pt x="1023" y="182"/>
                </a:lnTo>
                <a:lnTo>
                  <a:pt x="1019" y="173"/>
                </a:lnTo>
                <a:lnTo>
                  <a:pt x="959" y="192"/>
                </a:lnTo>
                <a:lnTo>
                  <a:pt x="968" y="209"/>
                </a:lnTo>
                <a:lnTo>
                  <a:pt x="972" y="216"/>
                </a:lnTo>
                <a:lnTo>
                  <a:pt x="976" y="223"/>
                </a:lnTo>
                <a:lnTo>
                  <a:pt x="1100" y="179"/>
                </a:lnTo>
                <a:lnTo>
                  <a:pt x="1101" y="179"/>
                </a:lnTo>
                <a:lnTo>
                  <a:pt x="1097" y="174"/>
                </a:lnTo>
                <a:lnTo>
                  <a:pt x="1095" y="169"/>
                </a:lnTo>
                <a:lnTo>
                  <a:pt x="1092" y="162"/>
                </a:lnTo>
                <a:lnTo>
                  <a:pt x="1086" y="149"/>
                </a:lnTo>
                <a:lnTo>
                  <a:pt x="1084" y="149"/>
                </a:lnTo>
                <a:close/>
                <a:moveTo>
                  <a:pt x="574" y="148"/>
                </a:moveTo>
                <a:lnTo>
                  <a:pt x="571" y="149"/>
                </a:lnTo>
                <a:lnTo>
                  <a:pt x="574" y="153"/>
                </a:lnTo>
                <a:lnTo>
                  <a:pt x="577" y="157"/>
                </a:lnTo>
                <a:lnTo>
                  <a:pt x="574" y="151"/>
                </a:lnTo>
                <a:lnTo>
                  <a:pt x="574" y="148"/>
                </a:lnTo>
                <a:close/>
                <a:moveTo>
                  <a:pt x="629" y="131"/>
                </a:moveTo>
                <a:lnTo>
                  <a:pt x="590" y="144"/>
                </a:lnTo>
                <a:lnTo>
                  <a:pt x="590" y="144"/>
                </a:lnTo>
                <a:lnTo>
                  <a:pt x="602" y="164"/>
                </a:lnTo>
                <a:lnTo>
                  <a:pt x="611" y="183"/>
                </a:lnTo>
                <a:lnTo>
                  <a:pt x="620" y="200"/>
                </a:lnTo>
                <a:lnTo>
                  <a:pt x="626" y="217"/>
                </a:lnTo>
                <a:lnTo>
                  <a:pt x="626" y="224"/>
                </a:lnTo>
                <a:lnTo>
                  <a:pt x="625" y="229"/>
                </a:lnTo>
                <a:lnTo>
                  <a:pt x="622" y="234"/>
                </a:lnTo>
                <a:lnTo>
                  <a:pt x="642" y="280"/>
                </a:lnTo>
                <a:lnTo>
                  <a:pt x="642" y="280"/>
                </a:lnTo>
                <a:lnTo>
                  <a:pt x="708" y="259"/>
                </a:lnTo>
                <a:lnTo>
                  <a:pt x="709" y="255"/>
                </a:lnTo>
                <a:lnTo>
                  <a:pt x="705" y="246"/>
                </a:lnTo>
                <a:lnTo>
                  <a:pt x="700" y="236"/>
                </a:lnTo>
                <a:lnTo>
                  <a:pt x="693" y="226"/>
                </a:lnTo>
                <a:lnTo>
                  <a:pt x="689" y="219"/>
                </a:lnTo>
                <a:lnTo>
                  <a:pt x="685" y="211"/>
                </a:lnTo>
                <a:lnTo>
                  <a:pt x="672" y="206"/>
                </a:lnTo>
                <a:lnTo>
                  <a:pt x="662" y="195"/>
                </a:lnTo>
                <a:lnTo>
                  <a:pt x="651" y="178"/>
                </a:lnTo>
                <a:lnTo>
                  <a:pt x="642" y="160"/>
                </a:lnTo>
                <a:lnTo>
                  <a:pt x="634" y="145"/>
                </a:lnTo>
                <a:lnTo>
                  <a:pt x="629" y="131"/>
                </a:lnTo>
                <a:close/>
                <a:moveTo>
                  <a:pt x="645" y="126"/>
                </a:moveTo>
                <a:lnTo>
                  <a:pt x="642" y="127"/>
                </a:lnTo>
                <a:lnTo>
                  <a:pt x="646" y="132"/>
                </a:lnTo>
                <a:lnTo>
                  <a:pt x="650" y="137"/>
                </a:lnTo>
                <a:lnTo>
                  <a:pt x="645" y="126"/>
                </a:lnTo>
                <a:close/>
                <a:moveTo>
                  <a:pt x="708" y="106"/>
                </a:moveTo>
                <a:lnTo>
                  <a:pt x="664" y="119"/>
                </a:lnTo>
                <a:lnTo>
                  <a:pt x="685" y="156"/>
                </a:lnTo>
                <a:lnTo>
                  <a:pt x="704" y="192"/>
                </a:lnTo>
                <a:lnTo>
                  <a:pt x="705" y="196"/>
                </a:lnTo>
                <a:lnTo>
                  <a:pt x="704" y="200"/>
                </a:lnTo>
                <a:lnTo>
                  <a:pt x="702" y="204"/>
                </a:lnTo>
                <a:lnTo>
                  <a:pt x="698" y="207"/>
                </a:lnTo>
                <a:lnTo>
                  <a:pt x="706" y="221"/>
                </a:lnTo>
                <a:lnTo>
                  <a:pt x="715" y="237"/>
                </a:lnTo>
                <a:lnTo>
                  <a:pt x="721" y="251"/>
                </a:lnTo>
                <a:lnTo>
                  <a:pt x="722" y="254"/>
                </a:lnTo>
                <a:lnTo>
                  <a:pt x="785" y="233"/>
                </a:lnTo>
                <a:lnTo>
                  <a:pt x="765" y="195"/>
                </a:lnTo>
                <a:lnTo>
                  <a:pt x="756" y="195"/>
                </a:lnTo>
                <a:lnTo>
                  <a:pt x="748" y="190"/>
                </a:lnTo>
                <a:lnTo>
                  <a:pt x="742" y="182"/>
                </a:lnTo>
                <a:lnTo>
                  <a:pt x="738" y="174"/>
                </a:lnTo>
                <a:lnTo>
                  <a:pt x="734" y="166"/>
                </a:lnTo>
                <a:lnTo>
                  <a:pt x="726" y="152"/>
                </a:lnTo>
                <a:lnTo>
                  <a:pt x="718" y="137"/>
                </a:lnTo>
                <a:lnTo>
                  <a:pt x="711" y="120"/>
                </a:lnTo>
                <a:lnTo>
                  <a:pt x="708" y="106"/>
                </a:lnTo>
                <a:close/>
                <a:moveTo>
                  <a:pt x="773" y="84"/>
                </a:moveTo>
                <a:lnTo>
                  <a:pt x="738" y="96"/>
                </a:lnTo>
                <a:lnTo>
                  <a:pt x="751" y="118"/>
                </a:lnTo>
                <a:lnTo>
                  <a:pt x="764" y="140"/>
                </a:lnTo>
                <a:lnTo>
                  <a:pt x="776" y="162"/>
                </a:lnTo>
                <a:lnTo>
                  <a:pt x="777" y="170"/>
                </a:lnTo>
                <a:lnTo>
                  <a:pt x="778" y="179"/>
                </a:lnTo>
                <a:lnTo>
                  <a:pt x="776" y="186"/>
                </a:lnTo>
                <a:lnTo>
                  <a:pt x="798" y="229"/>
                </a:lnTo>
                <a:lnTo>
                  <a:pt x="798" y="229"/>
                </a:lnTo>
                <a:lnTo>
                  <a:pt x="857" y="209"/>
                </a:lnTo>
                <a:lnTo>
                  <a:pt x="850" y="196"/>
                </a:lnTo>
                <a:lnTo>
                  <a:pt x="844" y="185"/>
                </a:lnTo>
                <a:lnTo>
                  <a:pt x="832" y="166"/>
                </a:lnTo>
                <a:lnTo>
                  <a:pt x="817" y="148"/>
                </a:lnTo>
                <a:lnTo>
                  <a:pt x="802" y="127"/>
                </a:lnTo>
                <a:lnTo>
                  <a:pt x="786" y="106"/>
                </a:lnTo>
                <a:lnTo>
                  <a:pt x="773" y="84"/>
                </a:lnTo>
                <a:close/>
                <a:moveTo>
                  <a:pt x="827" y="65"/>
                </a:moveTo>
                <a:lnTo>
                  <a:pt x="779" y="81"/>
                </a:lnTo>
                <a:lnTo>
                  <a:pt x="810" y="119"/>
                </a:lnTo>
                <a:lnTo>
                  <a:pt x="838" y="154"/>
                </a:lnTo>
                <a:lnTo>
                  <a:pt x="848" y="165"/>
                </a:lnTo>
                <a:lnTo>
                  <a:pt x="857" y="178"/>
                </a:lnTo>
                <a:lnTo>
                  <a:pt x="866" y="191"/>
                </a:lnTo>
                <a:lnTo>
                  <a:pt x="870" y="206"/>
                </a:lnTo>
                <a:lnTo>
                  <a:pt x="940" y="181"/>
                </a:lnTo>
                <a:lnTo>
                  <a:pt x="921" y="164"/>
                </a:lnTo>
                <a:lnTo>
                  <a:pt x="902" y="143"/>
                </a:lnTo>
                <a:lnTo>
                  <a:pt x="895" y="141"/>
                </a:lnTo>
                <a:lnTo>
                  <a:pt x="887" y="136"/>
                </a:lnTo>
                <a:lnTo>
                  <a:pt x="880" y="130"/>
                </a:lnTo>
                <a:lnTo>
                  <a:pt x="875" y="122"/>
                </a:lnTo>
                <a:lnTo>
                  <a:pt x="853" y="93"/>
                </a:lnTo>
                <a:lnTo>
                  <a:pt x="850" y="90"/>
                </a:lnTo>
                <a:lnTo>
                  <a:pt x="845" y="84"/>
                </a:lnTo>
                <a:lnTo>
                  <a:pt x="840" y="77"/>
                </a:lnTo>
                <a:lnTo>
                  <a:pt x="834" y="71"/>
                </a:lnTo>
                <a:lnTo>
                  <a:pt x="832" y="67"/>
                </a:lnTo>
                <a:lnTo>
                  <a:pt x="831" y="67"/>
                </a:lnTo>
                <a:lnTo>
                  <a:pt x="829" y="67"/>
                </a:lnTo>
                <a:lnTo>
                  <a:pt x="828" y="65"/>
                </a:lnTo>
                <a:lnTo>
                  <a:pt x="827" y="65"/>
                </a:lnTo>
                <a:close/>
                <a:moveTo>
                  <a:pt x="887" y="43"/>
                </a:moveTo>
                <a:lnTo>
                  <a:pt x="866" y="51"/>
                </a:lnTo>
                <a:lnTo>
                  <a:pt x="870" y="54"/>
                </a:lnTo>
                <a:lnTo>
                  <a:pt x="872" y="58"/>
                </a:lnTo>
                <a:lnTo>
                  <a:pt x="875" y="62"/>
                </a:lnTo>
                <a:lnTo>
                  <a:pt x="878" y="65"/>
                </a:lnTo>
                <a:lnTo>
                  <a:pt x="901" y="97"/>
                </a:lnTo>
                <a:lnTo>
                  <a:pt x="908" y="106"/>
                </a:lnTo>
                <a:lnTo>
                  <a:pt x="914" y="115"/>
                </a:lnTo>
                <a:lnTo>
                  <a:pt x="918" y="124"/>
                </a:lnTo>
                <a:lnTo>
                  <a:pt x="916" y="135"/>
                </a:lnTo>
                <a:lnTo>
                  <a:pt x="935" y="154"/>
                </a:lnTo>
                <a:lnTo>
                  <a:pt x="951" y="177"/>
                </a:lnTo>
                <a:lnTo>
                  <a:pt x="951" y="178"/>
                </a:lnTo>
                <a:lnTo>
                  <a:pt x="1006" y="158"/>
                </a:lnTo>
                <a:lnTo>
                  <a:pt x="985" y="141"/>
                </a:lnTo>
                <a:lnTo>
                  <a:pt x="967" y="120"/>
                </a:lnTo>
                <a:lnTo>
                  <a:pt x="955" y="124"/>
                </a:lnTo>
                <a:lnTo>
                  <a:pt x="944" y="122"/>
                </a:lnTo>
                <a:lnTo>
                  <a:pt x="935" y="115"/>
                </a:lnTo>
                <a:lnTo>
                  <a:pt x="927" y="107"/>
                </a:lnTo>
                <a:lnTo>
                  <a:pt x="906" y="76"/>
                </a:lnTo>
                <a:lnTo>
                  <a:pt x="887" y="43"/>
                </a:lnTo>
                <a:close/>
                <a:moveTo>
                  <a:pt x="900" y="39"/>
                </a:moveTo>
                <a:lnTo>
                  <a:pt x="899" y="39"/>
                </a:lnTo>
                <a:lnTo>
                  <a:pt x="923" y="69"/>
                </a:lnTo>
                <a:lnTo>
                  <a:pt x="927" y="75"/>
                </a:lnTo>
                <a:lnTo>
                  <a:pt x="933" y="82"/>
                </a:lnTo>
                <a:lnTo>
                  <a:pt x="939" y="92"/>
                </a:lnTo>
                <a:lnTo>
                  <a:pt x="946" y="100"/>
                </a:lnTo>
                <a:lnTo>
                  <a:pt x="952" y="103"/>
                </a:lnTo>
                <a:lnTo>
                  <a:pt x="948" y="100"/>
                </a:lnTo>
                <a:lnTo>
                  <a:pt x="923" y="69"/>
                </a:lnTo>
                <a:lnTo>
                  <a:pt x="900" y="39"/>
                </a:lnTo>
                <a:close/>
                <a:moveTo>
                  <a:pt x="916" y="33"/>
                </a:moveTo>
                <a:lnTo>
                  <a:pt x="912" y="35"/>
                </a:lnTo>
                <a:lnTo>
                  <a:pt x="916" y="39"/>
                </a:lnTo>
                <a:lnTo>
                  <a:pt x="914" y="35"/>
                </a:lnTo>
                <a:lnTo>
                  <a:pt x="916" y="33"/>
                </a:lnTo>
                <a:close/>
                <a:moveTo>
                  <a:pt x="955" y="16"/>
                </a:moveTo>
                <a:lnTo>
                  <a:pt x="954" y="18"/>
                </a:lnTo>
                <a:lnTo>
                  <a:pt x="950" y="21"/>
                </a:lnTo>
                <a:lnTo>
                  <a:pt x="925" y="30"/>
                </a:lnTo>
                <a:lnTo>
                  <a:pt x="929" y="33"/>
                </a:lnTo>
                <a:lnTo>
                  <a:pt x="933" y="37"/>
                </a:lnTo>
                <a:lnTo>
                  <a:pt x="937" y="41"/>
                </a:lnTo>
                <a:lnTo>
                  <a:pt x="939" y="45"/>
                </a:lnTo>
                <a:lnTo>
                  <a:pt x="943" y="48"/>
                </a:lnTo>
                <a:lnTo>
                  <a:pt x="965" y="79"/>
                </a:lnTo>
                <a:lnTo>
                  <a:pt x="971" y="86"/>
                </a:lnTo>
                <a:lnTo>
                  <a:pt x="974" y="97"/>
                </a:lnTo>
                <a:lnTo>
                  <a:pt x="976" y="106"/>
                </a:lnTo>
                <a:lnTo>
                  <a:pt x="991" y="120"/>
                </a:lnTo>
                <a:lnTo>
                  <a:pt x="1006" y="136"/>
                </a:lnTo>
                <a:lnTo>
                  <a:pt x="1018" y="152"/>
                </a:lnTo>
                <a:lnTo>
                  <a:pt x="1019" y="154"/>
                </a:lnTo>
                <a:lnTo>
                  <a:pt x="1069" y="137"/>
                </a:lnTo>
                <a:lnTo>
                  <a:pt x="1061" y="128"/>
                </a:lnTo>
                <a:lnTo>
                  <a:pt x="1052" y="120"/>
                </a:lnTo>
                <a:lnTo>
                  <a:pt x="1016" y="84"/>
                </a:lnTo>
                <a:lnTo>
                  <a:pt x="985" y="51"/>
                </a:lnTo>
                <a:lnTo>
                  <a:pt x="955" y="16"/>
                </a:lnTo>
                <a:close/>
                <a:moveTo>
                  <a:pt x="954" y="0"/>
                </a:moveTo>
                <a:lnTo>
                  <a:pt x="956" y="0"/>
                </a:lnTo>
                <a:lnTo>
                  <a:pt x="957" y="1"/>
                </a:lnTo>
                <a:lnTo>
                  <a:pt x="995" y="37"/>
                </a:lnTo>
                <a:lnTo>
                  <a:pt x="1031" y="73"/>
                </a:lnTo>
                <a:lnTo>
                  <a:pt x="1067" y="110"/>
                </a:lnTo>
                <a:lnTo>
                  <a:pt x="1078" y="119"/>
                </a:lnTo>
                <a:lnTo>
                  <a:pt x="1088" y="130"/>
                </a:lnTo>
                <a:lnTo>
                  <a:pt x="1097" y="140"/>
                </a:lnTo>
                <a:lnTo>
                  <a:pt x="1097" y="141"/>
                </a:lnTo>
                <a:lnTo>
                  <a:pt x="1097" y="143"/>
                </a:lnTo>
                <a:lnTo>
                  <a:pt x="1099" y="143"/>
                </a:lnTo>
                <a:lnTo>
                  <a:pt x="1099" y="145"/>
                </a:lnTo>
                <a:lnTo>
                  <a:pt x="1099" y="148"/>
                </a:lnTo>
                <a:lnTo>
                  <a:pt x="1097" y="149"/>
                </a:lnTo>
                <a:lnTo>
                  <a:pt x="1103" y="157"/>
                </a:lnTo>
                <a:lnTo>
                  <a:pt x="1105" y="161"/>
                </a:lnTo>
                <a:lnTo>
                  <a:pt x="1109" y="166"/>
                </a:lnTo>
                <a:lnTo>
                  <a:pt x="1113" y="172"/>
                </a:lnTo>
                <a:lnTo>
                  <a:pt x="1114" y="177"/>
                </a:lnTo>
                <a:lnTo>
                  <a:pt x="1114" y="179"/>
                </a:lnTo>
                <a:lnTo>
                  <a:pt x="1113" y="182"/>
                </a:lnTo>
                <a:lnTo>
                  <a:pt x="1111" y="183"/>
                </a:lnTo>
                <a:lnTo>
                  <a:pt x="1108" y="183"/>
                </a:lnTo>
                <a:lnTo>
                  <a:pt x="1108" y="186"/>
                </a:lnTo>
                <a:lnTo>
                  <a:pt x="1108" y="189"/>
                </a:lnTo>
                <a:lnTo>
                  <a:pt x="1107" y="190"/>
                </a:lnTo>
                <a:lnTo>
                  <a:pt x="1104" y="191"/>
                </a:lnTo>
                <a:lnTo>
                  <a:pt x="988" y="232"/>
                </a:lnTo>
                <a:lnTo>
                  <a:pt x="868" y="270"/>
                </a:lnTo>
                <a:lnTo>
                  <a:pt x="590" y="356"/>
                </a:lnTo>
                <a:lnTo>
                  <a:pt x="590" y="356"/>
                </a:lnTo>
                <a:lnTo>
                  <a:pt x="590" y="359"/>
                </a:lnTo>
                <a:lnTo>
                  <a:pt x="588" y="359"/>
                </a:lnTo>
                <a:lnTo>
                  <a:pt x="587" y="360"/>
                </a:lnTo>
                <a:lnTo>
                  <a:pt x="585" y="360"/>
                </a:lnTo>
                <a:lnTo>
                  <a:pt x="583" y="359"/>
                </a:lnTo>
                <a:lnTo>
                  <a:pt x="582" y="357"/>
                </a:lnTo>
                <a:lnTo>
                  <a:pt x="458" y="397"/>
                </a:lnTo>
                <a:lnTo>
                  <a:pt x="447" y="399"/>
                </a:lnTo>
                <a:lnTo>
                  <a:pt x="445" y="402"/>
                </a:lnTo>
                <a:lnTo>
                  <a:pt x="443" y="402"/>
                </a:lnTo>
                <a:lnTo>
                  <a:pt x="441" y="402"/>
                </a:lnTo>
                <a:lnTo>
                  <a:pt x="371" y="423"/>
                </a:lnTo>
                <a:lnTo>
                  <a:pt x="373" y="424"/>
                </a:lnTo>
                <a:lnTo>
                  <a:pt x="373" y="427"/>
                </a:lnTo>
                <a:lnTo>
                  <a:pt x="371" y="429"/>
                </a:lnTo>
                <a:lnTo>
                  <a:pt x="369" y="431"/>
                </a:lnTo>
                <a:lnTo>
                  <a:pt x="366" y="431"/>
                </a:lnTo>
                <a:lnTo>
                  <a:pt x="365" y="429"/>
                </a:lnTo>
                <a:lnTo>
                  <a:pt x="361" y="425"/>
                </a:lnTo>
                <a:lnTo>
                  <a:pt x="312" y="440"/>
                </a:lnTo>
                <a:lnTo>
                  <a:pt x="311" y="441"/>
                </a:lnTo>
                <a:lnTo>
                  <a:pt x="308" y="441"/>
                </a:lnTo>
                <a:lnTo>
                  <a:pt x="251" y="460"/>
                </a:lnTo>
                <a:lnTo>
                  <a:pt x="140" y="494"/>
                </a:lnTo>
                <a:lnTo>
                  <a:pt x="136" y="494"/>
                </a:lnTo>
                <a:lnTo>
                  <a:pt x="87" y="507"/>
                </a:lnTo>
                <a:lnTo>
                  <a:pt x="38" y="517"/>
                </a:lnTo>
                <a:lnTo>
                  <a:pt x="35" y="517"/>
                </a:lnTo>
                <a:lnTo>
                  <a:pt x="34" y="516"/>
                </a:lnTo>
                <a:lnTo>
                  <a:pt x="34" y="514"/>
                </a:lnTo>
                <a:lnTo>
                  <a:pt x="34" y="513"/>
                </a:lnTo>
                <a:lnTo>
                  <a:pt x="30" y="514"/>
                </a:lnTo>
                <a:lnTo>
                  <a:pt x="27" y="513"/>
                </a:lnTo>
                <a:lnTo>
                  <a:pt x="18" y="505"/>
                </a:lnTo>
                <a:lnTo>
                  <a:pt x="10" y="496"/>
                </a:lnTo>
                <a:lnTo>
                  <a:pt x="5" y="484"/>
                </a:lnTo>
                <a:lnTo>
                  <a:pt x="2" y="484"/>
                </a:lnTo>
                <a:lnTo>
                  <a:pt x="0" y="483"/>
                </a:lnTo>
                <a:lnTo>
                  <a:pt x="0" y="480"/>
                </a:lnTo>
                <a:lnTo>
                  <a:pt x="0" y="478"/>
                </a:lnTo>
                <a:lnTo>
                  <a:pt x="22" y="381"/>
                </a:lnTo>
                <a:lnTo>
                  <a:pt x="47" y="285"/>
                </a:lnTo>
                <a:lnTo>
                  <a:pt x="48" y="281"/>
                </a:lnTo>
                <a:lnTo>
                  <a:pt x="51" y="280"/>
                </a:lnTo>
                <a:lnTo>
                  <a:pt x="53" y="279"/>
                </a:lnTo>
                <a:lnTo>
                  <a:pt x="53" y="275"/>
                </a:lnTo>
                <a:lnTo>
                  <a:pt x="55" y="272"/>
                </a:lnTo>
                <a:lnTo>
                  <a:pt x="57" y="271"/>
                </a:lnTo>
                <a:lnTo>
                  <a:pt x="61" y="270"/>
                </a:lnTo>
                <a:lnTo>
                  <a:pt x="65" y="268"/>
                </a:lnTo>
                <a:lnTo>
                  <a:pt x="68" y="267"/>
                </a:lnTo>
                <a:lnTo>
                  <a:pt x="69" y="266"/>
                </a:lnTo>
                <a:lnTo>
                  <a:pt x="72" y="267"/>
                </a:lnTo>
                <a:lnTo>
                  <a:pt x="85" y="262"/>
                </a:lnTo>
                <a:lnTo>
                  <a:pt x="98" y="259"/>
                </a:lnTo>
                <a:lnTo>
                  <a:pt x="154" y="246"/>
                </a:lnTo>
                <a:lnTo>
                  <a:pt x="268" y="217"/>
                </a:lnTo>
                <a:lnTo>
                  <a:pt x="494" y="154"/>
                </a:lnTo>
                <a:lnTo>
                  <a:pt x="646" y="107"/>
                </a:lnTo>
                <a:lnTo>
                  <a:pt x="797" y="56"/>
                </a:lnTo>
                <a:lnTo>
                  <a:pt x="946" y="3"/>
                </a:lnTo>
                <a:lnTo>
                  <a:pt x="948" y="3"/>
                </a:lnTo>
                <a:lnTo>
                  <a:pt x="950" y="3"/>
                </a:lnTo>
                <a:lnTo>
                  <a:pt x="952" y="1"/>
                </a:lnTo>
                <a:lnTo>
                  <a:pt x="95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stCxn id="19" idx="5"/>
          </p:cNvCxnSpPr>
          <p:nvPr/>
        </p:nvCxnSpPr>
        <p:spPr>
          <a:xfrm>
            <a:off x="1029766" y="975493"/>
            <a:ext cx="32083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64952" y="556643"/>
            <a:ext cx="2329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latin typeface="나눔고딕" pitchFamily="50" charset="-127"/>
                <a:ea typeface="나눔고딕" pitchFamily="50" charset="-127"/>
              </a:rPr>
              <a:t>서비스 소개 </a:t>
            </a:r>
            <a:r>
              <a:rPr lang="en-US" altLang="ko-KR" sz="2000" spc="300" dirty="0">
                <a:latin typeface="나눔고딕" pitchFamily="50" charset="-127"/>
                <a:ea typeface="나눔고딕" pitchFamily="50" charset="-127"/>
              </a:rPr>
              <a:t>(3)</a:t>
            </a:r>
            <a:endParaRPr lang="ko-KR" altLang="en-US" sz="2000" spc="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1A5CD14-B63A-45E5-943B-85B4AD742730}"/>
              </a:ext>
            </a:extLst>
          </p:cNvPr>
          <p:cNvSpPr txBox="1"/>
          <p:nvPr/>
        </p:nvSpPr>
        <p:spPr>
          <a:xfrm>
            <a:off x="367594" y="1364445"/>
            <a:ext cx="113302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프로그램 흐름의 예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/>
              <a:t>User1</a:t>
            </a:r>
            <a:r>
              <a:rPr lang="ko-KR" altLang="en-US" sz="1600" dirty="0"/>
              <a:t>은 평소 </a:t>
            </a:r>
            <a:r>
              <a:rPr lang="en-US" altLang="ko-KR" sz="1600" dirty="0"/>
              <a:t>Harmony </a:t>
            </a:r>
            <a:r>
              <a:rPr lang="ko-KR" altLang="en-US" sz="1600" dirty="0"/>
              <a:t>웹사이트에서 합주</a:t>
            </a:r>
            <a:r>
              <a:rPr lang="en-US" altLang="ko-KR" sz="1600" dirty="0"/>
              <a:t>(</a:t>
            </a:r>
            <a:r>
              <a:rPr lang="ko-KR" altLang="en-US" sz="1600" dirty="0"/>
              <a:t>동영상으로 병합된</a:t>
            </a:r>
            <a:r>
              <a:rPr lang="en-US" altLang="ko-KR" sz="1600" dirty="0"/>
              <a:t>) </a:t>
            </a:r>
            <a:r>
              <a:rPr lang="ko-KR" altLang="en-US" sz="1600" dirty="0"/>
              <a:t>영상을 보며 흥미를 느껴</a:t>
            </a:r>
            <a:r>
              <a:rPr lang="en-US" altLang="ko-KR" sz="1600" dirty="0"/>
              <a:t>, </a:t>
            </a:r>
            <a:r>
              <a:rPr lang="ko-KR" altLang="en-US" sz="1600" dirty="0"/>
              <a:t>타악기 키트를 구입하여 본인의 </a:t>
            </a:r>
            <a:r>
              <a:rPr lang="ko-KR" altLang="en-US" sz="1600" dirty="0" err="1"/>
              <a:t>연주곡을</a:t>
            </a:r>
            <a:r>
              <a:rPr lang="ko-KR" altLang="en-US" sz="1600" dirty="0"/>
              <a:t> 직접 올렸고</a:t>
            </a:r>
            <a:r>
              <a:rPr lang="en-US" altLang="ko-KR" sz="1600" dirty="0"/>
              <a:t>, </a:t>
            </a:r>
            <a:r>
              <a:rPr lang="ko-KR" altLang="en-US" sz="1600" dirty="0"/>
              <a:t>그 과정에서 창작과 타인과의 자신의 합주에 즐거움을 느낀다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1600" dirty="0"/>
          </a:p>
          <a:p>
            <a:pPr marL="342900" indent="-342900">
              <a:buFont typeface="+mj-lt"/>
              <a:buAutoNum type="arabicParenR"/>
            </a:pPr>
            <a:endParaRPr lang="en-US" altLang="ko-KR" sz="1600" dirty="0"/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/>
              <a:t>User2</a:t>
            </a:r>
            <a:r>
              <a:rPr lang="ko-KR" altLang="en-US" sz="1600" dirty="0"/>
              <a:t>는 평소 기타를 연주를 하고싶었기에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Harmony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현악기연주 키트를 사고</a:t>
            </a:r>
            <a:r>
              <a:rPr lang="en-US" altLang="ko-KR" sz="1600" dirty="0"/>
              <a:t>, </a:t>
            </a:r>
            <a:r>
              <a:rPr lang="ko-KR" altLang="en-US" sz="1600" dirty="0"/>
              <a:t>웹사이트에서 해당 소프트웨어를 다운로드 받는다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User2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화면을 통해 본인과 악기의 모습을 보고 연주를 한다</a:t>
            </a:r>
            <a:r>
              <a:rPr lang="en-US" altLang="ko-KR" sz="1600" dirty="0"/>
              <a:t>. 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1600" dirty="0"/>
          </a:p>
          <a:p>
            <a:pPr marL="342900" indent="-342900">
              <a:buFont typeface="+mj-lt"/>
              <a:buAutoNum type="arabicParenR"/>
            </a:pPr>
            <a:endParaRPr lang="en-US" altLang="ko-KR" sz="1600" dirty="0"/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smtClean="0"/>
              <a:t>User3</a:t>
            </a:r>
            <a:r>
              <a:rPr lang="ko-KR" altLang="en-US" sz="1600" dirty="0"/>
              <a:t>은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Harmony </a:t>
            </a:r>
            <a:r>
              <a:rPr lang="ko-KR" altLang="en-US" sz="1600" dirty="0"/>
              <a:t>웹사이트에 영상을 업로드하거나 자신의 연주와 잘 어울리는 다른 연주자의 영상을 다운로드하여 병합을 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801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33" y="5383139"/>
            <a:ext cx="690845" cy="62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그룹 125"/>
          <p:cNvGrpSpPr/>
          <p:nvPr/>
        </p:nvGrpSpPr>
        <p:grpSpPr>
          <a:xfrm>
            <a:off x="7867485" y="77171"/>
            <a:ext cx="3974251" cy="897358"/>
            <a:chOff x="6060512" y="183580"/>
            <a:chExt cx="3974251" cy="897358"/>
          </a:xfrm>
        </p:grpSpPr>
        <p:grpSp>
          <p:nvGrpSpPr>
            <p:cNvPr id="21" name="그룹 20"/>
            <p:cNvGrpSpPr/>
            <p:nvPr/>
          </p:nvGrpSpPr>
          <p:grpSpPr>
            <a:xfrm>
              <a:off x="6060512" y="183580"/>
              <a:ext cx="897358" cy="897358"/>
              <a:chOff x="1943100" y="857250"/>
              <a:chExt cx="897358" cy="897358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943100" y="857250"/>
                <a:ext cx="897358" cy="8973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Freeform 46"/>
              <p:cNvSpPr>
                <a:spLocks noEditPoints="1"/>
              </p:cNvSpPr>
              <p:nvPr/>
            </p:nvSpPr>
            <p:spPr bwMode="auto">
              <a:xfrm rot="14031825">
                <a:off x="2187918" y="1027716"/>
                <a:ext cx="407722" cy="556425"/>
              </a:xfrm>
              <a:custGeom>
                <a:avLst/>
                <a:gdLst>
                  <a:gd name="T0" fmla="*/ 46 w 207"/>
                  <a:gd name="T1" fmla="*/ 194 h 257"/>
                  <a:gd name="T2" fmla="*/ 46 w 207"/>
                  <a:gd name="T3" fmla="*/ 195 h 257"/>
                  <a:gd name="T4" fmla="*/ 46 w 207"/>
                  <a:gd name="T5" fmla="*/ 195 h 257"/>
                  <a:gd name="T6" fmla="*/ 44 w 207"/>
                  <a:gd name="T7" fmla="*/ 194 h 257"/>
                  <a:gd name="T8" fmla="*/ 67 w 207"/>
                  <a:gd name="T9" fmla="*/ 4 h 257"/>
                  <a:gd name="T10" fmla="*/ 87 w 207"/>
                  <a:gd name="T11" fmla="*/ 25 h 257"/>
                  <a:gd name="T12" fmla="*/ 94 w 207"/>
                  <a:gd name="T13" fmla="*/ 58 h 257"/>
                  <a:gd name="T14" fmla="*/ 81 w 207"/>
                  <a:gd name="T15" fmla="*/ 91 h 257"/>
                  <a:gd name="T16" fmla="*/ 55 w 207"/>
                  <a:gd name="T17" fmla="*/ 108 h 257"/>
                  <a:gd name="T18" fmla="*/ 207 w 207"/>
                  <a:gd name="T19" fmla="*/ 236 h 257"/>
                  <a:gd name="T20" fmla="*/ 207 w 207"/>
                  <a:gd name="T21" fmla="*/ 242 h 257"/>
                  <a:gd name="T22" fmla="*/ 200 w 207"/>
                  <a:gd name="T23" fmla="*/ 248 h 257"/>
                  <a:gd name="T24" fmla="*/ 180 w 207"/>
                  <a:gd name="T25" fmla="*/ 253 h 257"/>
                  <a:gd name="T26" fmla="*/ 146 w 207"/>
                  <a:gd name="T27" fmla="*/ 257 h 257"/>
                  <a:gd name="T28" fmla="*/ 112 w 207"/>
                  <a:gd name="T29" fmla="*/ 254 h 257"/>
                  <a:gd name="T30" fmla="*/ 80 w 207"/>
                  <a:gd name="T31" fmla="*/ 242 h 257"/>
                  <a:gd name="T32" fmla="*/ 65 w 207"/>
                  <a:gd name="T33" fmla="*/ 233 h 257"/>
                  <a:gd name="T34" fmla="*/ 55 w 207"/>
                  <a:gd name="T35" fmla="*/ 222 h 257"/>
                  <a:gd name="T36" fmla="*/ 49 w 207"/>
                  <a:gd name="T37" fmla="*/ 210 h 257"/>
                  <a:gd name="T38" fmla="*/ 47 w 207"/>
                  <a:gd name="T39" fmla="*/ 201 h 257"/>
                  <a:gd name="T40" fmla="*/ 47 w 207"/>
                  <a:gd name="T41" fmla="*/ 197 h 257"/>
                  <a:gd name="T42" fmla="*/ 47 w 207"/>
                  <a:gd name="T43" fmla="*/ 197 h 257"/>
                  <a:gd name="T44" fmla="*/ 51 w 207"/>
                  <a:gd name="T45" fmla="*/ 201 h 257"/>
                  <a:gd name="T46" fmla="*/ 55 w 207"/>
                  <a:gd name="T47" fmla="*/ 203 h 257"/>
                  <a:gd name="T48" fmla="*/ 61 w 207"/>
                  <a:gd name="T49" fmla="*/ 208 h 257"/>
                  <a:gd name="T50" fmla="*/ 68 w 207"/>
                  <a:gd name="T51" fmla="*/ 214 h 257"/>
                  <a:gd name="T52" fmla="*/ 74 w 207"/>
                  <a:gd name="T53" fmla="*/ 219 h 257"/>
                  <a:gd name="T54" fmla="*/ 81 w 207"/>
                  <a:gd name="T55" fmla="*/ 223 h 257"/>
                  <a:gd name="T56" fmla="*/ 103 w 207"/>
                  <a:gd name="T57" fmla="*/ 232 h 257"/>
                  <a:gd name="T58" fmla="*/ 152 w 207"/>
                  <a:gd name="T59" fmla="*/ 241 h 257"/>
                  <a:gd name="T60" fmla="*/ 174 w 207"/>
                  <a:gd name="T61" fmla="*/ 240 h 257"/>
                  <a:gd name="T62" fmla="*/ 183 w 207"/>
                  <a:gd name="T63" fmla="*/ 239 h 257"/>
                  <a:gd name="T64" fmla="*/ 182 w 207"/>
                  <a:gd name="T65" fmla="*/ 236 h 257"/>
                  <a:gd name="T66" fmla="*/ 163 w 207"/>
                  <a:gd name="T67" fmla="*/ 220 h 257"/>
                  <a:gd name="T68" fmla="*/ 132 w 207"/>
                  <a:gd name="T69" fmla="*/ 194 h 257"/>
                  <a:gd name="T70" fmla="*/ 95 w 207"/>
                  <a:gd name="T71" fmla="*/ 164 h 257"/>
                  <a:gd name="T72" fmla="*/ 60 w 207"/>
                  <a:gd name="T73" fmla="*/ 134 h 257"/>
                  <a:gd name="T74" fmla="*/ 32 w 207"/>
                  <a:gd name="T75" fmla="*/ 110 h 257"/>
                  <a:gd name="T76" fmla="*/ 19 w 207"/>
                  <a:gd name="T77" fmla="*/ 100 h 257"/>
                  <a:gd name="T78" fmla="*/ 1 w 207"/>
                  <a:gd name="T79" fmla="*/ 70 h 257"/>
                  <a:gd name="T80" fmla="*/ 4 w 207"/>
                  <a:gd name="T81" fmla="*/ 33 h 257"/>
                  <a:gd name="T82" fmla="*/ 23 w 207"/>
                  <a:gd name="T83" fmla="*/ 8 h 257"/>
                  <a:gd name="T84" fmla="*/ 51 w 207"/>
                  <a:gd name="T85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" h="257">
                    <a:moveTo>
                      <a:pt x="44" y="194"/>
                    </a:moveTo>
                    <a:lnTo>
                      <a:pt x="46" y="194"/>
                    </a:lnTo>
                    <a:lnTo>
                      <a:pt x="46" y="194"/>
                    </a:lnTo>
                    <a:lnTo>
                      <a:pt x="46" y="195"/>
                    </a:lnTo>
                    <a:lnTo>
                      <a:pt x="46" y="197"/>
                    </a:lnTo>
                    <a:lnTo>
                      <a:pt x="46" y="195"/>
                    </a:lnTo>
                    <a:lnTo>
                      <a:pt x="46" y="194"/>
                    </a:lnTo>
                    <a:lnTo>
                      <a:pt x="44" y="194"/>
                    </a:lnTo>
                    <a:close/>
                    <a:moveTo>
                      <a:pt x="51" y="0"/>
                    </a:moveTo>
                    <a:lnTo>
                      <a:pt x="67" y="4"/>
                    </a:lnTo>
                    <a:lnTo>
                      <a:pt x="78" y="13"/>
                    </a:lnTo>
                    <a:lnTo>
                      <a:pt x="87" y="25"/>
                    </a:lnTo>
                    <a:lnTo>
                      <a:pt x="93" y="41"/>
                    </a:lnTo>
                    <a:lnTo>
                      <a:pt x="94" y="58"/>
                    </a:lnTo>
                    <a:lnTo>
                      <a:pt x="89" y="76"/>
                    </a:lnTo>
                    <a:lnTo>
                      <a:pt x="81" y="91"/>
                    </a:lnTo>
                    <a:lnTo>
                      <a:pt x="68" y="102"/>
                    </a:lnTo>
                    <a:lnTo>
                      <a:pt x="55" y="108"/>
                    </a:lnTo>
                    <a:lnTo>
                      <a:pt x="204" y="233"/>
                    </a:lnTo>
                    <a:lnTo>
                      <a:pt x="207" y="236"/>
                    </a:lnTo>
                    <a:lnTo>
                      <a:pt x="207" y="239"/>
                    </a:lnTo>
                    <a:lnTo>
                      <a:pt x="207" y="242"/>
                    </a:lnTo>
                    <a:lnTo>
                      <a:pt x="205" y="245"/>
                    </a:lnTo>
                    <a:lnTo>
                      <a:pt x="200" y="248"/>
                    </a:lnTo>
                    <a:lnTo>
                      <a:pt x="191" y="252"/>
                    </a:lnTo>
                    <a:lnTo>
                      <a:pt x="180" y="253"/>
                    </a:lnTo>
                    <a:lnTo>
                      <a:pt x="165" y="256"/>
                    </a:lnTo>
                    <a:lnTo>
                      <a:pt x="146" y="257"/>
                    </a:lnTo>
                    <a:lnTo>
                      <a:pt x="129" y="256"/>
                    </a:lnTo>
                    <a:lnTo>
                      <a:pt x="112" y="254"/>
                    </a:lnTo>
                    <a:lnTo>
                      <a:pt x="95" y="249"/>
                    </a:lnTo>
                    <a:lnTo>
                      <a:pt x="80" y="242"/>
                    </a:lnTo>
                    <a:lnTo>
                      <a:pt x="72" y="239"/>
                    </a:lnTo>
                    <a:lnTo>
                      <a:pt x="65" y="233"/>
                    </a:lnTo>
                    <a:lnTo>
                      <a:pt x="60" y="227"/>
                    </a:lnTo>
                    <a:lnTo>
                      <a:pt x="55" y="222"/>
                    </a:lnTo>
                    <a:lnTo>
                      <a:pt x="52" y="216"/>
                    </a:lnTo>
                    <a:lnTo>
                      <a:pt x="49" y="210"/>
                    </a:lnTo>
                    <a:lnTo>
                      <a:pt x="48" y="206"/>
                    </a:lnTo>
                    <a:lnTo>
                      <a:pt x="47" y="201"/>
                    </a:lnTo>
                    <a:lnTo>
                      <a:pt x="47" y="198"/>
                    </a:lnTo>
                    <a:lnTo>
                      <a:pt x="47" y="197"/>
                    </a:lnTo>
                    <a:lnTo>
                      <a:pt x="46" y="197"/>
                    </a:lnTo>
                    <a:lnTo>
                      <a:pt x="47" y="197"/>
                    </a:lnTo>
                    <a:lnTo>
                      <a:pt x="49" y="198"/>
                    </a:lnTo>
                    <a:lnTo>
                      <a:pt x="51" y="201"/>
                    </a:lnTo>
                    <a:lnTo>
                      <a:pt x="52" y="202"/>
                    </a:lnTo>
                    <a:lnTo>
                      <a:pt x="55" y="203"/>
                    </a:lnTo>
                    <a:lnTo>
                      <a:pt x="57" y="206"/>
                    </a:lnTo>
                    <a:lnTo>
                      <a:pt x="61" y="208"/>
                    </a:lnTo>
                    <a:lnTo>
                      <a:pt x="65" y="212"/>
                    </a:lnTo>
                    <a:lnTo>
                      <a:pt x="68" y="214"/>
                    </a:lnTo>
                    <a:lnTo>
                      <a:pt x="70" y="216"/>
                    </a:lnTo>
                    <a:lnTo>
                      <a:pt x="74" y="219"/>
                    </a:lnTo>
                    <a:lnTo>
                      <a:pt x="78" y="222"/>
                    </a:lnTo>
                    <a:lnTo>
                      <a:pt x="81" y="223"/>
                    </a:lnTo>
                    <a:lnTo>
                      <a:pt x="90" y="227"/>
                    </a:lnTo>
                    <a:lnTo>
                      <a:pt x="103" y="232"/>
                    </a:lnTo>
                    <a:lnTo>
                      <a:pt x="124" y="237"/>
                    </a:lnTo>
                    <a:lnTo>
                      <a:pt x="152" y="241"/>
                    </a:lnTo>
                    <a:lnTo>
                      <a:pt x="163" y="241"/>
                    </a:lnTo>
                    <a:lnTo>
                      <a:pt x="174" y="240"/>
                    </a:lnTo>
                    <a:lnTo>
                      <a:pt x="180" y="239"/>
                    </a:lnTo>
                    <a:lnTo>
                      <a:pt x="183" y="239"/>
                    </a:lnTo>
                    <a:lnTo>
                      <a:pt x="184" y="239"/>
                    </a:lnTo>
                    <a:lnTo>
                      <a:pt x="182" y="236"/>
                    </a:lnTo>
                    <a:lnTo>
                      <a:pt x="174" y="229"/>
                    </a:lnTo>
                    <a:lnTo>
                      <a:pt x="163" y="220"/>
                    </a:lnTo>
                    <a:lnTo>
                      <a:pt x="149" y="208"/>
                    </a:lnTo>
                    <a:lnTo>
                      <a:pt x="132" y="194"/>
                    </a:lnTo>
                    <a:lnTo>
                      <a:pt x="114" y="180"/>
                    </a:lnTo>
                    <a:lnTo>
                      <a:pt x="95" y="164"/>
                    </a:lnTo>
                    <a:lnTo>
                      <a:pt x="77" y="148"/>
                    </a:lnTo>
                    <a:lnTo>
                      <a:pt x="60" y="134"/>
                    </a:lnTo>
                    <a:lnTo>
                      <a:pt x="44" y="121"/>
                    </a:lnTo>
                    <a:lnTo>
                      <a:pt x="32" y="110"/>
                    </a:lnTo>
                    <a:lnTo>
                      <a:pt x="23" y="102"/>
                    </a:lnTo>
                    <a:lnTo>
                      <a:pt x="19" y="100"/>
                    </a:lnTo>
                    <a:lnTo>
                      <a:pt x="8" y="87"/>
                    </a:lnTo>
                    <a:lnTo>
                      <a:pt x="1" y="70"/>
                    </a:lnTo>
                    <a:lnTo>
                      <a:pt x="0" y="50"/>
                    </a:lnTo>
                    <a:lnTo>
                      <a:pt x="4" y="33"/>
                    </a:lnTo>
                    <a:lnTo>
                      <a:pt x="12" y="19"/>
                    </a:lnTo>
                    <a:lnTo>
                      <a:pt x="23" y="8"/>
                    </a:lnTo>
                    <a:lnTo>
                      <a:pt x="36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3" name="직선 연결선 22"/>
            <p:cNvCxnSpPr>
              <a:stCxn id="19" idx="5"/>
            </p:cNvCxnSpPr>
            <p:nvPr/>
          </p:nvCxnSpPr>
          <p:spPr>
            <a:xfrm>
              <a:off x="6826455" y="949523"/>
              <a:ext cx="32083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61641" y="530673"/>
              <a:ext cx="19688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300" dirty="0" smtClean="0">
                  <a:latin typeface="나눔고딕" pitchFamily="50" charset="-127"/>
                  <a:ea typeface="나눔고딕" pitchFamily="50" charset="-127"/>
                </a:rPr>
                <a:t>시스템 구성도</a:t>
              </a:r>
              <a:endParaRPr lang="ko-KR" altLang="en-US" sz="2000" spc="3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" name="AutoShape 8" descr="raspberry pi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4365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raspberry pi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-2841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8" name="Picture 24" descr="ì ì¸ì  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09" b="95000" l="455" r="100000">
                        <a14:foregroundMark x1="80000" y1="18636" x2="80000" y2="18636"/>
                        <a14:foregroundMark x1="82727" y1="16818" x2="82727" y2="16818"/>
                        <a14:foregroundMark x1="85909" y1="15455" x2="85909" y2="15455"/>
                        <a14:foregroundMark x1="87273" y1="13182" x2="87273" y2="13182"/>
                        <a14:foregroundMark x1="92273" y1="16818" x2="81818" y2="24545"/>
                        <a14:foregroundMark x1="97727" y1="20455" x2="84091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03" y="6165060"/>
            <a:ext cx="612007" cy="61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그룹 112"/>
          <p:cNvGrpSpPr/>
          <p:nvPr/>
        </p:nvGrpSpPr>
        <p:grpSpPr>
          <a:xfrm>
            <a:off x="473075" y="4328863"/>
            <a:ext cx="1307951" cy="1203482"/>
            <a:chOff x="4105275" y="4413422"/>
            <a:chExt cx="1307951" cy="1203482"/>
          </a:xfrm>
        </p:grpSpPr>
        <p:pic>
          <p:nvPicPr>
            <p:cNvPr id="1026" name="Picture 2" descr="user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275" y="4413422"/>
              <a:ext cx="1187383" cy="79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ê¸°í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421" y="4993099"/>
              <a:ext cx="623805" cy="623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그룹 97"/>
          <p:cNvGrpSpPr/>
          <p:nvPr/>
        </p:nvGrpSpPr>
        <p:grpSpPr>
          <a:xfrm>
            <a:off x="320675" y="1238021"/>
            <a:ext cx="1515094" cy="1626663"/>
            <a:chOff x="347814" y="1797942"/>
            <a:chExt cx="1515094" cy="1626663"/>
          </a:xfrm>
        </p:grpSpPr>
        <p:grpSp>
          <p:nvGrpSpPr>
            <p:cNvPr id="97" name="그룹 96"/>
            <p:cNvGrpSpPr/>
            <p:nvPr/>
          </p:nvGrpSpPr>
          <p:grpSpPr>
            <a:xfrm>
              <a:off x="545121" y="1797942"/>
              <a:ext cx="1214208" cy="1211419"/>
              <a:chOff x="545121" y="1797942"/>
              <a:chExt cx="1214208" cy="1211419"/>
            </a:xfrm>
          </p:grpSpPr>
          <p:pic>
            <p:nvPicPr>
              <p:cNvPr id="18" name="Picture 2" descr="user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121" y="1797942"/>
                <a:ext cx="1187383" cy="791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" name="그룹 7"/>
              <p:cNvGrpSpPr/>
              <p:nvPr/>
            </p:nvGrpSpPr>
            <p:grpSpPr>
              <a:xfrm>
                <a:off x="1105507" y="2330678"/>
                <a:ext cx="653822" cy="678683"/>
                <a:chOff x="7063616" y="2033787"/>
                <a:chExt cx="1056092" cy="1056092"/>
              </a:xfrm>
            </p:grpSpPr>
            <p:pic>
              <p:nvPicPr>
                <p:cNvPr id="1059" name="Picture 35" descr="ê´ë ¨ ì´ë¯¸ì§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6667" b="93556" l="6222" r="9288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63616" y="2033787"/>
                  <a:ext cx="1056092" cy="10560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" name="타원 44"/>
                <p:cNvSpPr/>
                <p:nvPr/>
              </p:nvSpPr>
              <p:spPr>
                <a:xfrm>
                  <a:off x="7265263" y="2879516"/>
                  <a:ext cx="141668" cy="1354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7109594" y="2725370"/>
                  <a:ext cx="141668" cy="1354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7" name="직사각형 76"/>
            <p:cNvSpPr/>
            <p:nvPr/>
          </p:nvSpPr>
          <p:spPr>
            <a:xfrm>
              <a:off x="347814" y="3066357"/>
              <a:ext cx="1515094" cy="358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User1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-Percussion-</a:t>
              </a:r>
            </a:p>
          </p:txBody>
        </p:sp>
      </p:grpSp>
      <p:sp>
        <p:nvSpPr>
          <p:cNvPr id="100" name="오른쪽 화살표 99"/>
          <p:cNvSpPr/>
          <p:nvPr/>
        </p:nvSpPr>
        <p:spPr>
          <a:xfrm rot="1207501">
            <a:off x="4623439" y="2030967"/>
            <a:ext cx="2492600" cy="2661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7247256" y="2534147"/>
            <a:ext cx="1155782" cy="2051701"/>
            <a:chOff x="7167856" y="2605588"/>
            <a:chExt cx="1155782" cy="2051701"/>
          </a:xfrm>
        </p:grpSpPr>
        <p:grpSp>
          <p:nvGrpSpPr>
            <p:cNvPr id="84" name="그룹 83"/>
            <p:cNvGrpSpPr/>
            <p:nvPr/>
          </p:nvGrpSpPr>
          <p:grpSpPr>
            <a:xfrm>
              <a:off x="7167856" y="2605588"/>
              <a:ext cx="1155782" cy="1603764"/>
              <a:chOff x="7763874" y="1077529"/>
              <a:chExt cx="1155782" cy="1603764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7763874" y="1547291"/>
                <a:ext cx="1155782" cy="1134002"/>
                <a:chOff x="2435604" y="1414159"/>
                <a:chExt cx="1155782" cy="1134002"/>
              </a:xfrm>
            </p:grpSpPr>
            <p:sp>
              <p:nvSpPr>
                <p:cNvPr id="102" name="직사각형 101"/>
                <p:cNvSpPr/>
                <p:nvPr/>
              </p:nvSpPr>
              <p:spPr>
                <a:xfrm>
                  <a:off x="2435604" y="2117363"/>
                  <a:ext cx="1155781" cy="4307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Amazon EC2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435605" y="1414159"/>
                  <a:ext cx="1155781" cy="70320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Elastic Beanstalk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>
              <a:xfrm>
                <a:off x="7763875" y="1077529"/>
                <a:ext cx="1155780" cy="48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chemeClr val="tx1"/>
                    </a:solidFill>
                  </a:rPr>
                  <a:t>Django</a:t>
                </a:r>
                <a:endParaRPr lang="en-US" altLang="ko-KR" sz="16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7195475" y="4450298"/>
              <a:ext cx="1091984" cy="206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직사각형 132"/>
          <p:cNvSpPr/>
          <p:nvPr/>
        </p:nvSpPr>
        <p:spPr>
          <a:xfrm rot="1281326">
            <a:off x="5293076" y="1826371"/>
            <a:ext cx="1490403" cy="395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HTTP/PUT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왼쪽/오른쪽 화살표 115"/>
          <p:cNvSpPr/>
          <p:nvPr/>
        </p:nvSpPr>
        <p:spPr>
          <a:xfrm rot="20001707">
            <a:off x="8433580" y="2392400"/>
            <a:ext cx="943218" cy="241092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3285546" y="3719349"/>
            <a:ext cx="1195329" cy="395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306102" y="1023774"/>
            <a:ext cx="1155782" cy="1287614"/>
            <a:chOff x="2435604" y="1260547"/>
            <a:chExt cx="1155782" cy="1287614"/>
          </a:xfrm>
        </p:grpSpPr>
        <p:sp>
          <p:nvSpPr>
            <p:cNvPr id="25" name="직사각형 24"/>
            <p:cNvSpPr/>
            <p:nvPr/>
          </p:nvSpPr>
          <p:spPr>
            <a:xfrm>
              <a:off x="2435604" y="2117363"/>
              <a:ext cx="1155781" cy="4307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435605" y="1260547"/>
              <a:ext cx="1155781" cy="8568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AR-Based Application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“Harmony”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>
            <a:off x="1905322" y="1633816"/>
            <a:ext cx="1329219" cy="24677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7" name="Picture 33" descr="C:\Users\kj119\Desktop\if_icon-bluetooth_21163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10" y="2630473"/>
            <a:ext cx="402437" cy="4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오른쪽 화살표 51"/>
          <p:cNvSpPr/>
          <p:nvPr/>
        </p:nvSpPr>
        <p:spPr>
          <a:xfrm rot="16200000">
            <a:off x="3731423" y="2358595"/>
            <a:ext cx="253538" cy="252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54729" y="2396474"/>
            <a:ext cx="1707163" cy="106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Bluetooth/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ARDUnity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" name="Picture 4" descr="ì¹´ë©ë¼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8824" b="72941" l="28698" r="71965">
                        <a14:backgroundMark x1="62914" y1="57353" x2="62914" y2="57353"/>
                        <a14:backgroundMark x1="36865" y1="60588" x2="36865" y2="60588"/>
                        <a14:backgroundMark x1="47682" y1="38235" x2="47682" y2="38235"/>
                        <a14:backgroundMark x1="62914" y1="32647" x2="62914" y2="32647"/>
                        <a14:backgroundMark x1="33554" y1="31471" x2="33554" y2="31471"/>
                        <a14:backgroundMark x1="50110" y1="54118" x2="50110" y2="54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762" y="158934"/>
            <a:ext cx="1066863" cy="80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67" b="100000" l="0" r="100000">
                        <a14:foregroundMark x1="75556" y1="49778" x2="75556" y2="49778"/>
                        <a14:foregroundMark x1="87111" y1="49333" x2="87111" y2="49333"/>
                        <a14:foregroundMark x1="97333" y1="46222" x2="97333" y2="46222"/>
                        <a14:backgroundMark x1="41333" y1="40889" x2="41333" y2="40889"/>
                        <a14:backgroundMark x1="63111" y1="23556" x2="63111" y2="23556"/>
                        <a14:backgroundMark x1="17778" y1="13333" x2="17778" y2="13333"/>
                        <a14:backgroundMark x1="10667" y1="53333" x2="10667" y2="53333"/>
                        <a14:backgroundMark x1="24000" y1="53778" x2="24000" y2="53778"/>
                        <a14:backgroundMark x1="24000" y1="85333" x2="24000" y2="8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44" y="424110"/>
            <a:ext cx="446058" cy="4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ëª¨ë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30" y="401757"/>
            <a:ext cx="456755" cy="4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연결선 78"/>
          <p:cNvCxnSpPr/>
          <p:nvPr/>
        </p:nvCxnSpPr>
        <p:spPr>
          <a:xfrm>
            <a:off x="3026686" y="778755"/>
            <a:ext cx="323094" cy="180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4318849" y="761712"/>
            <a:ext cx="380117" cy="197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3855203" y="778755"/>
            <a:ext cx="782" cy="180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ì¡°ë 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4211" l="3158" r="973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31" y="2542068"/>
            <a:ext cx="579247" cy="57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ê´ë ¨ ì´ë¯¸ì§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89" y="2557474"/>
            <a:ext cx="787211" cy="54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 flipV="1">
            <a:off x="3149178" y="2811890"/>
            <a:ext cx="315411" cy="2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4251799" y="2792012"/>
            <a:ext cx="315411" cy="2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4653506" y="2677716"/>
            <a:ext cx="1392461" cy="42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Bluetooth Module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768393" y="2693121"/>
            <a:ext cx="961926" cy="42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CDS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161370" y="447865"/>
            <a:ext cx="868275" cy="42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Speaker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677490" y="426563"/>
            <a:ext cx="998947" cy="42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Monitor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851221" y="74571"/>
            <a:ext cx="998947" cy="42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Camera</a:t>
            </a:r>
          </a:p>
        </p:txBody>
      </p:sp>
      <p:grpSp>
        <p:nvGrpSpPr>
          <p:cNvPr id="1027" name="그룹 1026"/>
          <p:cNvGrpSpPr/>
          <p:nvPr/>
        </p:nvGrpSpPr>
        <p:grpSpPr>
          <a:xfrm>
            <a:off x="9408570" y="1813334"/>
            <a:ext cx="1155781" cy="1034027"/>
            <a:chOff x="9505555" y="1345290"/>
            <a:chExt cx="1155781" cy="1034027"/>
          </a:xfrm>
        </p:grpSpPr>
        <p:sp>
          <p:nvSpPr>
            <p:cNvPr id="110" name="직사각형 109"/>
            <p:cNvSpPr/>
            <p:nvPr/>
          </p:nvSpPr>
          <p:spPr>
            <a:xfrm>
              <a:off x="9505555" y="1345290"/>
              <a:ext cx="1155781" cy="7032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MYSQL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9537453" y="2172326"/>
              <a:ext cx="1091984" cy="206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3305319" y="4242964"/>
            <a:ext cx="1155782" cy="1287614"/>
            <a:chOff x="2435604" y="1260547"/>
            <a:chExt cx="1155782" cy="1287614"/>
          </a:xfrm>
        </p:grpSpPr>
        <p:sp>
          <p:nvSpPr>
            <p:cNvPr id="227" name="직사각형 226"/>
            <p:cNvSpPr/>
            <p:nvPr/>
          </p:nvSpPr>
          <p:spPr>
            <a:xfrm>
              <a:off x="2435604" y="2117363"/>
              <a:ext cx="1155781" cy="4307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2435605" y="1260547"/>
              <a:ext cx="1155781" cy="8568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AR-Based Application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“Harmony”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6" name="오른쪽 화살표 205"/>
          <p:cNvSpPr/>
          <p:nvPr/>
        </p:nvSpPr>
        <p:spPr>
          <a:xfrm>
            <a:off x="1941221" y="4853006"/>
            <a:ext cx="1329219" cy="24677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오른쪽 화살표 207"/>
          <p:cNvSpPr/>
          <p:nvPr/>
        </p:nvSpPr>
        <p:spPr>
          <a:xfrm rot="16200000">
            <a:off x="3767322" y="5577785"/>
            <a:ext cx="253538" cy="252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0" name="Picture 4" descr="ì¹´ë©ë¼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8824" b="72941" l="28698" r="71965">
                        <a14:backgroundMark x1="62914" y1="57353" x2="62914" y2="57353"/>
                        <a14:backgroundMark x1="36865" y1="60588" x2="36865" y2="60588"/>
                        <a14:backgroundMark x1="47682" y1="38235" x2="47682" y2="38235"/>
                        <a14:backgroundMark x1="62914" y1="32647" x2="62914" y2="32647"/>
                        <a14:backgroundMark x1="33554" y1="31471" x2="33554" y2="31471"/>
                        <a14:backgroundMark x1="50110" y1="54118" x2="50110" y2="54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80" y="3376083"/>
            <a:ext cx="1066863" cy="80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8" descr="ê´ë ¨ ì´ë¯¸ì§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67" b="100000" l="0" r="100000">
                        <a14:foregroundMark x1="75556" y1="49778" x2="75556" y2="49778"/>
                        <a14:foregroundMark x1="87111" y1="49333" x2="87111" y2="49333"/>
                        <a14:foregroundMark x1="97333" y1="46222" x2="97333" y2="46222"/>
                        <a14:backgroundMark x1="41333" y1="40889" x2="41333" y2="40889"/>
                        <a14:backgroundMark x1="63111" y1="23556" x2="63111" y2="23556"/>
                        <a14:backgroundMark x1="17778" y1="13333" x2="17778" y2="13333"/>
                        <a14:backgroundMark x1="10667" y1="53333" x2="10667" y2="53333"/>
                        <a14:backgroundMark x1="24000" y1="53778" x2="24000" y2="53778"/>
                        <a14:backgroundMark x1="24000" y1="85333" x2="24000" y2="8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843" y="3643300"/>
            <a:ext cx="446058" cy="4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10" descr="ëª¨ë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29" y="3620947"/>
            <a:ext cx="456755" cy="4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4" name="직선 연결선 223"/>
          <p:cNvCxnSpPr/>
          <p:nvPr/>
        </p:nvCxnSpPr>
        <p:spPr>
          <a:xfrm>
            <a:off x="3062585" y="3997945"/>
            <a:ext cx="323094" cy="180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 flipH="1">
            <a:off x="4354748" y="3980902"/>
            <a:ext cx="380117" cy="197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 flipH="1">
            <a:off x="3891102" y="3997945"/>
            <a:ext cx="782" cy="180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4" descr="ê´ë ¨ ì´ë¯¸ì§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88" y="5776664"/>
            <a:ext cx="787211" cy="54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0" name="직선 연결선 219"/>
          <p:cNvCxnSpPr/>
          <p:nvPr/>
        </p:nvCxnSpPr>
        <p:spPr>
          <a:xfrm>
            <a:off x="3234541" y="5896906"/>
            <a:ext cx="265947" cy="13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endCxn id="207" idx="1"/>
          </p:cNvCxnSpPr>
          <p:nvPr/>
        </p:nvCxnSpPr>
        <p:spPr>
          <a:xfrm flipV="1">
            <a:off x="4290553" y="5925298"/>
            <a:ext cx="363190" cy="117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7" name="그룹 1036"/>
          <p:cNvGrpSpPr/>
          <p:nvPr/>
        </p:nvGrpSpPr>
        <p:grpSpPr>
          <a:xfrm>
            <a:off x="4653743" y="5698321"/>
            <a:ext cx="1508521" cy="428195"/>
            <a:chOff x="4626491" y="5609807"/>
            <a:chExt cx="1508521" cy="428195"/>
          </a:xfrm>
        </p:grpSpPr>
        <p:pic>
          <p:nvPicPr>
            <p:cNvPr id="207" name="Picture 33" descr="C:\Users\kj119\Desktop\if_icon-bluetooth_21163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491" y="5635565"/>
              <a:ext cx="402437" cy="40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직사각형 221"/>
            <p:cNvSpPr/>
            <p:nvPr/>
          </p:nvSpPr>
          <p:spPr>
            <a:xfrm>
              <a:off x="4742551" y="5609807"/>
              <a:ext cx="1392461" cy="428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Bluetooth Module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3" name="직사각형 222"/>
          <p:cNvSpPr/>
          <p:nvPr/>
        </p:nvSpPr>
        <p:spPr>
          <a:xfrm>
            <a:off x="1677490" y="5527864"/>
            <a:ext cx="961926" cy="42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Change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5197269" y="3667055"/>
            <a:ext cx="868275" cy="42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Speaker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1713389" y="3645753"/>
            <a:ext cx="998947" cy="42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Monitor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3913508" y="3355510"/>
            <a:ext cx="998947" cy="42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432399" y="5649884"/>
            <a:ext cx="1291937" cy="358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User2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-Strings-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1" name="오른쪽 화살표 230"/>
          <p:cNvSpPr/>
          <p:nvPr/>
        </p:nvSpPr>
        <p:spPr>
          <a:xfrm rot="20189456">
            <a:off x="4641087" y="4370188"/>
            <a:ext cx="2492600" cy="2661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 rot="20170406">
            <a:off x="5445595" y="4396327"/>
            <a:ext cx="1363608" cy="395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HTTP/PUT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25" name="직선 연결선 1024"/>
          <p:cNvCxnSpPr/>
          <p:nvPr/>
        </p:nvCxnSpPr>
        <p:spPr>
          <a:xfrm>
            <a:off x="473075" y="3290039"/>
            <a:ext cx="6353380" cy="1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직사각형 1028"/>
          <p:cNvSpPr/>
          <p:nvPr/>
        </p:nvSpPr>
        <p:spPr>
          <a:xfrm>
            <a:off x="10797243" y="1426892"/>
            <a:ext cx="1434900" cy="1202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Member Information,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file data,</a:t>
            </a:r>
          </a:p>
        </p:txBody>
      </p:sp>
      <p:cxnSp>
        <p:nvCxnSpPr>
          <p:cNvPr id="241" name="직선 연결선 240"/>
          <p:cNvCxnSpPr/>
          <p:nvPr/>
        </p:nvCxnSpPr>
        <p:spPr>
          <a:xfrm flipV="1">
            <a:off x="3215114" y="6183480"/>
            <a:ext cx="285374" cy="141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/>
          <p:cNvSpPr/>
          <p:nvPr/>
        </p:nvSpPr>
        <p:spPr>
          <a:xfrm>
            <a:off x="1533439" y="6254290"/>
            <a:ext cx="961926" cy="42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IR Sensor</a:t>
            </a:r>
          </a:p>
        </p:txBody>
      </p:sp>
      <p:cxnSp>
        <p:nvCxnSpPr>
          <p:cNvPr id="244" name="직선 연결선 243"/>
          <p:cNvCxnSpPr/>
          <p:nvPr/>
        </p:nvCxnSpPr>
        <p:spPr>
          <a:xfrm>
            <a:off x="4277711" y="6198364"/>
            <a:ext cx="341094" cy="126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5" name="Picture 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23" y="6198364"/>
            <a:ext cx="664315" cy="498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4" name="직사각형 253"/>
          <p:cNvSpPr/>
          <p:nvPr/>
        </p:nvSpPr>
        <p:spPr>
          <a:xfrm>
            <a:off x="5443370" y="6198364"/>
            <a:ext cx="1214805" cy="42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Acceleration </a:t>
            </a:r>
            <a:r>
              <a:rPr lang="en-US" altLang="ko-KR" sz="1400" dirty="0">
                <a:solidFill>
                  <a:schemeClr val="tx1"/>
                </a:solidFill>
              </a:rPr>
              <a:t>sensor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255" name="그룹 254"/>
          <p:cNvGrpSpPr/>
          <p:nvPr/>
        </p:nvGrpSpPr>
        <p:grpSpPr>
          <a:xfrm>
            <a:off x="9440468" y="4953412"/>
            <a:ext cx="1155781" cy="1098539"/>
            <a:chOff x="9505555" y="1345290"/>
            <a:chExt cx="1155781" cy="1098539"/>
          </a:xfrm>
        </p:grpSpPr>
        <p:sp>
          <p:nvSpPr>
            <p:cNvPr id="258" name="직사각형 257"/>
            <p:cNvSpPr/>
            <p:nvPr/>
          </p:nvSpPr>
          <p:spPr>
            <a:xfrm>
              <a:off x="9505555" y="1345290"/>
              <a:ext cx="1155781" cy="7032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HTML,CSS,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JS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9537453" y="2236838"/>
              <a:ext cx="1091984" cy="206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Sites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283860" y="2465785"/>
            <a:ext cx="461665" cy="3475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10740035" y="1622933"/>
            <a:ext cx="261374" cy="10840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0994045" y="4853006"/>
            <a:ext cx="1291937" cy="1256772"/>
            <a:chOff x="10687757" y="5299840"/>
            <a:chExt cx="1291937" cy="1256772"/>
          </a:xfrm>
        </p:grpSpPr>
        <p:pic>
          <p:nvPicPr>
            <p:cNvPr id="105" name="Picture 2" descr="user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0035" y="5299840"/>
              <a:ext cx="1187383" cy="79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10687757" y="6198364"/>
              <a:ext cx="1291937" cy="3582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User3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-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Uploader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-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오른쪽 화살표 114"/>
          <p:cNvSpPr/>
          <p:nvPr/>
        </p:nvSpPr>
        <p:spPr>
          <a:xfrm rot="2312241">
            <a:off x="8309965" y="4529257"/>
            <a:ext cx="1140286" cy="264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오른쪽 화살표 116"/>
          <p:cNvSpPr/>
          <p:nvPr/>
        </p:nvSpPr>
        <p:spPr>
          <a:xfrm rot="13129881">
            <a:off x="8503459" y="4210465"/>
            <a:ext cx="1140286" cy="264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 rot="2314065">
            <a:off x="8621900" y="4001958"/>
            <a:ext cx="1490403" cy="395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HTTP/POST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오른쪽 화살표 119"/>
          <p:cNvSpPr/>
          <p:nvPr/>
        </p:nvSpPr>
        <p:spPr>
          <a:xfrm rot="10800000">
            <a:off x="10644352" y="5191792"/>
            <a:ext cx="452739" cy="24677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_x505945336" descr="cif0000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05" y="1858884"/>
            <a:ext cx="587177" cy="2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_x505945336" descr="cif0000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48" y="5101028"/>
            <a:ext cx="587177" cy="2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직사각형 107"/>
          <p:cNvSpPr/>
          <p:nvPr/>
        </p:nvSpPr>
        <p:spPr>
          <a:xfrm>
            <a:off x="3837543" y="5585426"/>
            <a:ext cx="1707163" cy="106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Bluetooth/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ARDUnity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38"/>
          <p:cNvSpPr>
            <a:spLocks noEditPoints="1"/>
          </p:cNvSpPr>
          <p:nvPr/>
        </p:nvSpPr>
        <p:spPr bwMode="auto">
          <a:xfrm rot="2232313">
            <a:off x="10456495" y="5924995"/>
            <a:ext cx="1768475" cy="820738"/>
          </a:xfrm>
          <a:custGeom>
            <a:avLst/>
            <a:gdLst>
              <a:gd name="T0" fmla="*/ 79 w 1114"/>
              <a:gd name="T1" fmla="*/ 495 h 517"/>
              <a:gd name="T2" fmla="*/ 209 w 1114"/>
              <a:gd name="T3" fmla="*/ 457 h 517"/>
              <a:gd name="T4" fmla="*/ 298 w 1114"/>
              <a:gd name="T5" fmla="*/ 431 h 517"/>
              <a:gd name="T6" fmla="*/ 346 w 1114"/>
              <a:gd name="T7" fmla="*/ 397 h 517"/>
              <a:gd name="T8" fmla="*/ 501 w 1114"/>
              <a:gd name="T9" fmla="*/ 342 h 517"/>
              <a:gd name="T10" fmla="*/ 501 w 1114"/>
              <a:gd name="T11" fmla="*/ 342 h 517"/>
              <a:gd name="T12" fmla="*/ 568 w 1114"/>
              <a:gd name="T13" fmla="*/ 327 h 517"/>
              <a:gd name="T14" fmla="*/ 636 w 1114"/>
              <a:gd name="T15" fmla="*/ 316 h 517"/>
              <a:gd name="T16" fmla="*/ 62 w 1114"/>
              <a:gd name="T17" fmla="*/ 288 h 517"/>
              <a:gd name="T18" fmla="*/ 102 w 1114"/>
              <a:gd name="T19" fmla="*/ 372 h 517"/>
              <a:gd name="T20" fmla="*/ 649 w 1114"/>
              <a:gd name="T21" fmla="*/ 321 h 517"/>
              <a:gd name="T22" fmla="*/ 144 w 1114"/>
              <a:gd name="T23" fmla="*/ 268 h 517"/>
              <a:gd name="T24" fmla="*/ 116 w 1114"/>
              <a:gd name="T25" fmla="*/ 440 h 517"/>
              <a:gd name="T26" fmla="*/ 174 w 1114"/>
              <a:gd name="T27" fmla="*/ 325 h 517"/>
              <a:gd name="T28" fmla="*/ 735 w 1114"/>
              <a:gd name="T29" fmla="*/ 287 h 517"/>
              <a:gd name="T30" fmla="*/ 782 w 1114"/>
              <a:gd name="T31" fmla="*/ 253 h 517"/>
              <a:gd name="T32" fmla="*/ 205 w 1114"/>
              <a:gd name="T33" fmla="*/ 360 h 517"/>
              <a:gd name="T34" fmla="*/ 267 w 1114"/>
              <a:gd name="T35" fmla="*/ 342 h 517"/>
              <a:gd name="T36" fmla="*/ 247 w 1114"/>
              <a:gd name="T37" fmla="*/ 244 h 517"/>
              <a:gd name="T38" fmla="*/ 289 w 1114"/>
              <a:gd name="T39" fmla="*/ 330 h 517"/>
              <a:gd name="T40" fmla="*/ 314 w 1114"/>
              <a:gd name="T41" fmla="*/ 263 h 517"/>
              <a:gd name="T42" fmla="*/ 874 w 1114"/>
              <a:gd name="T43" fmla="*/ 238 h 517"/>
              <a:gd name="T44" fmla="*/ 391 w 1114"/>
              <a:gd name="T45" fmla="*/ 300 h 517"/>
              <a:gd name="T46" fmla="*/ 459 w 1114"/>
              <a:gd name="T47" fmla="*/ 221 h 517"/>
              <a:gd name="T48" fmla="*/ 374 w 1114"/>
              <a:gd name="T49" fmla="*/ 207 h 517"/>
              <a:gd name="T50" fmla="*/ 965 w 1114"/>
              <a:gd name="T51" fmla="*/ 225 h 517"/>
              <a:gd name="T52" fmla="*/ 421 w 1114"/>
              <a:gd name="T53" fmla="*/ 287 h 517"/>
              <a:gd name="T54" fmla="*/ 456 w 1114"/>
              <a:gd name="T55" fmla="*/ 263 h 517"/>
              <a:gd name="T56" fmla="*/ 492 w 1114"/>
              <a:gd name="T57" fmla="*/ 276 h 517"/>
              <a:gd name="T58" fmla="*/ 540 w 1114"/>
              <a:gd name="T59" fmla="*/ 233 h 517"/>
              <a:gd name="T60" fmla="*/ 611 w 1114"/>
              <a:gd name="T61" fmla="*/ 241 h 517"/>
              <a:gd name="T62" fmla="*/ 557 w 1114"/>
              <a:gd name="T63" fmla="*/ 153 h 517"/>
              <a:gd name="T64" fmla="*/ 1036 w 1114"/>
              <a:gd name="T65" fmla="*/ 200 h 517"/>
              <a:gd name="T66" fmla="*/ 976 w 1114"/>
              <a:gd name="T67" fmla="*/ 223 h 517"/>
              <a:gd name="T68" fmla="*/ 577 w 1114"/>
              <a:gd name="T69" fmla="*/ 157 h 517"/>
              <a:gd name="T70" fmla="*/ 625 w 1114"/>
              <a:gd name="T71" fmla="*/ 229 h 517"/>
              <a:gd name="T72" fmla="*/ 672 w 1114"/>
              <a:gd name="T73" fmla="*/ 206 h 517"/>
              <a:gd name="T74" fmla="*/ 708 w 1114"/>
              <a:gd name="T75" fmla="*/ 106 h 517"/>
              <a:gd name="T76" fmla="*/ 722 w 1114"/>
              <a:gd name="T77" fmla="*/ 254 h 517"/>
              <a:gd name="T78" fmla="*/ 708 w 1114"/>
              <a:gd name="T79" fmla="*/ 106 h 517"/>
              <a:gd name="T80" fmla="*/ 857 w 1114"/>
              <a:gd name="T81" fmla="*/ 209 h 517"/>
              <a:gd name="T82" fmla="*/ 838 w 1114"/>
              <a:gd name="T83" fmla="*/ 154 h 517"/>
              <a:gd name="T84" fmla="*/ 875 w 1114"/>
              <a:gd name="T85" fmla="*/ 122 h 517"/>
              <a:gd name="T86" fmla="*/ 887 w 1114"/>
              <a:gd name="T87" fmla="*/ 43 h 517"/>
              <a:gd name="T88" fmla="*/ 935 w 1114"/>
              <a:gd name="T89" fmla="*/ 154 h 517"/>
              <a:gd name="T90" fmla="*/ 887 w 1114"/>
              <a:gd name="T91" fmla="*/ 43 h 517"/>
              <a:gd name="T92" fmla="*/ 900 w 1114"/>
              <a:gd name="T93" fmla="*/ 39 h 517"/>
              <a:gd name="T94" fmla="*/ 933 w 1114"/>
              <a:gd name="T95" fmla="*/ 37 h 517"/>
              <a:gd name="T96" fmla="*/ 1019 w 1114"/>
              <a:gd name="T97" fmla="*/ 154 h 517"/>
              <a:gd name="T98" fmla="*/ 1031 w 1114"/>
              <a:gd name="T99" fmla="*/ 73 h 517"/>
              <a:gd name="T100" fmla="*/ 1103 w 1114"/>
              <a:gd name="T101" fmla="*/ 157 h 517"/>
              <a:gd name="T102" fmla="*/ 1107 w 1114"/>
              <a:gd name="T103" fmla="*/ 190 h 517"/>
              <a:gd name="T104" fmla="*/ 582 w 1114"/>
              <a:gd name="T105" fmla="*/ 357 h 517"/>
              <a:gd name="T106" fmla="*/ 366 w 1114"/>
              <a:gd name="T107" fmla="*/ 431 h 517"/>
              <a:gd name="T108" fmla="*/ 35 w 1114"/>
              <a:gd name="T109" fmla="*/ 517 h 517"/>
              <a:gd name="T110" fmla="*/ 0 w 1114"/>
              <a:gd name="T111" fmla="*/ 480 h 517"/>
              <a:gd name="T112" fmla="*/ 65 w 1114"/>
              <a:gd name="T113" fmla="*/ 268 h 517"/>
              <a:gd name="T114" fmla="*/ 946 w 1114"/>
              <a:gd name="T115" fmla="*/ 3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4" h="517">
                <a:moveTo>
                  <a:pt x="108" y="460"/>
                </a:moveTo>
                <a:lnTo>
                  <a:pt x="13" y="483"/>
                </a:lnTo>
                <a:lnTo>
                  <a:pt x="17" y="487"/>
                </a:lnTo>
                <a:lnTo>
                  <a:pt x="21" y="491"/>
                </a:lnTo>
                <a:lnTo>
                  <a:pt x="27" y="496"/>
                </a:lnTo>
                <a:lnTo>
                  <a:pt x="34" y="501"/>
                </a:lnTo>
                <a:lnTo>
                  <a:pt x="36" y="503"/>
                </a:lnTo>
                <a:lnTo>
                  <a:pt x="36" y="505"/>
                </a:lnTo>
                <a:lnTo>
                  <a:pt x="36" y="508"/>
                </a:lnTo>
                <a:lnTo>
                  <a:pt x="36" y="511"/>
                </a:lnTo>
                <a:lnTo>
                  <a:pt x="79" y="495"/>
                </a:lnTo>
                <a:lnTo>
                  <a:pt x="125" y="480"/>
                </a:lnTo>
                <a:lnTo>
                  <a:pt x="121" y="475"/>
                </a:lnTo>
                <a:lnTo>
                  <a:pt x="119" y="470"/>
                </a:lnTo>
                <a:lnTo>
                  <a:pt x="114" y="465"/>
                </a:lnTo>
                <a:lnTo>
                  <a:pt x="108" y="460"/>
                </a:lnTo>
                <a:close/>
                <a:moveTo>
                  <a:pt x="201" y="433"/>
                </a:moveTo>
                <a:lnTo>
                  <a:pt x="120" y="456"/>
                </a:lnTo>
                <a:lnTo>
                  <a:pt x="127" y="463"/>
                </a:lnTo>
                <a:lnTo>
                  <a:pt x="133" y="470"/>
                </a:lnTo>
                <a:lnTo>
                  <a:pt x="137" y="477"/>
                </a:lnTo>
                <a:lnTo>
                  <a:pt x="209" y="457"/>
                </a:lnTo>
                <a:lnTo>
                  <a:pt x="206" y="450"/>
                </a:lnTo>
                <a:lnTo>
                  <a:pt x="204" y="442"/>
                </a:lnTo>
                <a:lnTo>
                  <a:pt x="201" y="433"/>
                </a:lnTo>
                <a:lnTo>
                  <a:pt x="201" y="433"/>
                </a:lnTo>
                <a:close/>
                <a:moveTo>
                  <a:pt x="285" y="408"/>
                </a:moveTo>
                <a:lnTo>
                  <a:pt x="209" y="431"/>
                </a:lnTo>
                <a:lnTo>
                  <a:pt x="213" y="439"/>
                </a:lnTo>
                <a:lnTo>
                  <a:pt x="217" y="446"/>
                </a:lnTo>
                <a:lnTo>
                  <a:pt x="219" y="453"/>
                </a:lnTo>
                <a:lnTo>
                  <a:pt x="274" y="439"/>
                </a:lnTo>
                <a:lnTo>
                  <a:pt x="298" y="431"/>
                </a:lnTo>
                <a:lnTo>
                  <a:pt x="294" y="424"/>
                </a:lnTo>
                <a:lnTo>
                  <a:pt x="285" y="408"/>
                </a:lnTo>
                <a:close/>
                <a:moveTo>
                  <a:pt x="344" y="390"/>
                </a:moveTo>
                <a:lnTo>
                  <a:pt x="294" y="406"/>
                </a:lnTo>
                <a:lnTo>
                  <a:pt x="303" y="416"/>
                </a:lnTo>
                <a:lnTo>
                  <a:pt x="307" y="422"/>
                </a:lnTo>
                <a:lnTo>
                  <a:pt x="311" y="427"/>
                </a:lnTo>
                <a:lnTo>
                  <a:pt x="354" y="414"/>
                </a:lnTo>
                <a:lnTo>
                  <a:pt x="353" y="408"/>
                </a:lnTo>
                <a:lnTo>
                  <a:pt x="350" y="403"/>
                </a:lnTo>
                <a:lnTo>
                  <a:pt x="346" y="397"/>
                </a:lnTo>
                <a:lnTo>
                  <a:pt x="344" y="390"/>
                </a:lnTo>
                <a:close/>
                <a:moveTo>
                  <a:pt x="421" y="367"/>
                </a:moveTo>
                <a:lnTo>
                  <a:pt x="353" y="388"/>
                </a:lnTo>
                <a:lnTo>
                  <a:pt x="356" y="393"/>
                </a:lnTo>
                <a:lnTo>
                  <a:pt x="358" y="397"/>
                </a:lnTo>
                <a:lnTo>
                  <a:pt x="362" y="403"/>
                </a:lnTo>
                <a:lnTo>
                  <a:pt x="366" y="411"/>
                </a:lnTo>
                <a:lnTo>
                  <a:pt x="431" y="391"/>
                </a:lnTo>
                <a:lnTo>
                  <a:pt x="425" y="380"/>
                </a:lnTo>
                <a:lnTo>
                  <a:pt x="421" y="367"/>
                </a:lnTo>
                <a:close/>
                <a:moveTo>
                  <a:pt x="501" y="342"/>
                </a:moveTo>
                <a:lnTo>
                  <a:pt x="430" y="364"/>
                </a:lnTo>
                <a:lnTo>
                  <a:pt x="429" y="364"/>
                </a:lnTo>
                <a:lnTo>
                  <a:pt x="433" y="372"/>
                </a:lnTo>
                <a:lnTo>
                  <a:pt x="437" y="380"/>
                </a:lnTo>
                <a:lnTo>
                  <a:pt x="439" y="384"/>
                </a:lnTo>
                <a:lnTo>
                  <a:pt x="442" y="388"/>
                </a:lnTo>
                <a:lnTo>
                  <a:pt x="514" y="367"/>
                </a:lnTo>
                <a:lnTo>
                  <a:pt x="510" y="363"/>
                </a:lnTo>
                <a:lnTo>
                  <a:pt x="509" y="359"/>
                </a:lnTo>
                <a:lnTo>
                  <a:pt x="503" y="351"/>
                </a:lnTo>
                <a:lnTo>
                  <a:pt x="501" y="342"/>
                </a:lnTo>
                <a:close/>
                <a:moveTo>
                  <a:pt x="566" y="322"/>
                </a:moveTo>
                <a:lnTo>
                  <a:pt x="509" y="339"/>
                </a:lnTo>
                <a:lnTo>
                  <a:pt x="513" y="347"/>
                </a:lnTo>
                <a:lnTo>
                  <a:pt x="516" y="353"/>
                </a:lnTo>
                <a:lnTo>
                  <a:pt x="520" y="359"/>
                </a:lnTo>
                <a:lnTo>
                  <a:pt x="524" y="364"/>
                </a:lnTo>
                <a:lnTo>
                  <a:pt x="577" y="348"/>
                </a:lnTo>
                <a:lnTo>
                  <a:pt x="574" y="343"/>
                </a:lnTo>
                <a:lnTo>
                  <a:pt x="571" y="338"/>
                </a:lnTo>
                <a:lnTo>
                  <a:pt x="570" y="333"/>
                </a:lnTo>
                <a:lnTo>
                  <a:pt x="568" y="327"/>
                </a:lnTo>
                <a:lnTo>
                  <a:pt x="566" y="322"/>
                </a:lnTo>
                <a:close/>
                <a:moveTo>
                  <a:pt x="633" y="300"/>
                </a:moveTo>
                <a:lnTo>
                  <a:pt x="571" y="319"/>
                </a:lnTo>
                <a:lnTo>
                  <a:pt x="574" y="323"/>
                </a:lnTo>
                <a:lnTo>
                  <a:pt x="577" y="327"/>
                </a:lnTo>
                <a:lnTo>
                  <a:pt x="579" y="331"/>
                </a:lnTo>
                <a:lnTo>
                  <a:pt x="581" y="335"/>
                </a:lnTo>
                <a:lnTo>
                  <a:pt x="583" y="340"/>
                </a:lnTo>
                <a:lnTo>
                  <a:pt x="586" y="344"/>
                </a:lnTo>
                <a:lnTo>
                  <a:pt x="641" y="329"/>
                </a:lnTo>
                <a:lnTo>
                  <a:pt x="636" y="316"/>
                </a:lnTo>
                <a:lnTo>
                  <a:pt x="633" y="300"/>
                </a:lnTo>
                <a:close/>
                <a:moveTo>
                  <a:pt x="104" y="275"/>
                </a:moveTo>
                <a:lnTo>
                  <a:pt x="103" y="276"/>
                </a:lnTo>
                <a:lnTo>
                  <a:pt x="90" y="279"/>
                </a:lnTo>
                <a:lnTo>
                  <a:pt x="78" y="280"/>
                </a:lnTo>
                <a:lnTo>
                  <a:pt x="65" y="280"/>
                </a:lnTo>
                <a:lnTo>
                  <a:pt x="65" y="280"/>
                </a:lnTo>
                <a:lnTo>
                  <a:pt x="65" y="283"/>
                </a:lnTo>
                <a:lnTo>
                  <a:pt x="64" y="287"/>
                </a:lnTo>
                <a:lnTo>
                  <a:pt x="64" y="288"/>
                </a:lnTo>
                <a:lnTo>
                  <a:pt x="62" y="288"/>
                </a:lnTo>
                <a:lnTo>
                  <a:pt x="62" y="289"/>
                </a:lnTo>
                <a:lnTo>
                  <a:pt x="49" y="351"/>
                </a:lnTo>
                <a:lnTo>
                  <a:pt x="34" y="411"/>
                </a:lnTo>
                <a:lnTo>
                  <a:pt x="15" y="470"/>
                </a:lnTo>
                <a:lnTo>
                  <a:pt x="103" y="444"/>
                </a:lnTo>
                <a:lnTo>
                  <a:pt x="103" y="422"/>
                </a:lnTo>
                <a:lnTo>
                  <a:pt x="106" y="401"/>
                </a:lnTo>
                <a:lnTo>
                  <a:pt x="108" y="378"/>
                </a:lnTo>
                <a:lnTo>
                  <a:pt x="106" y="377"/>
                </a:lnTo>
                <a:lnTo>
                  <a:pt x="103" y="376"/>
                </a:lnTo>
                <a:lnTo>
                  <a:pt x="102" y="372"/>
                </a:lnTo>
                <a:lnTo>
                  <a:pt x="100" y="369"/>
                </a:lnTo>
                <a:lnTo>
                  <a:pt x="99" y="346"/>
                </a:lnTo>
                <a:lnTo>
                  <a:pt x="98" y="322"/>
                </a:lnTo>
                <a:lnTo>
                  <a:pt x="99" y="298"/>
                </a:lnTo>
                <a:lnTo>
                  <a:pt x="104" y="275"/>
                </a:lnTo>
                <a:close/>
                <a:moveTo>
                  <a:pt x="717" y="274"/>
                </a:moveTo>
                <a:lnTo>
                  <a:pt x="641" y="298"/>
                </a:lnTo>
                <a:lnTo>
                  <a:pt x="642" y="305"/>
                </a:lnTo>
                <a:lnTo>
                  <a:pt x="645" y="312"/>
                </a:lnTo>
                <a:lnTo>
                  <a:pt x="646" y="317"/>
                </a:lnTo>
                <a:lnTo>
                  <a:pt x="649" y="321"/>
                </a:lnTo>
                <a:lnTo>
                  <a:pt x="651" y="325"/>
                </a:lnTo>
                <a:lnTo>
                  <a:pt x="732" y="300"/>
                </a:lnTo>
                <a:lnTo>
                  <a:pt x="728" y="296"/>
                </a:lnTo>
                <a:lnTo>
                  <a:pt x="726" y="291"/>
                </a:lnTo>
                <a:lnTo>
                  <a:pt x="723" y="285"/>
                </a:lnTo>
                <a:lnTo>
                  <a:pt x="719" y="279"/>
                </a:lnTo>
                <a:lnTo>
                  <a:pt x="717" y="274"/>
                </a:lnTo>
                <a:close/>
                <a:moveTo>
                  <a:pt x="176" y="258"/>
                </a:moveTo>
                <a:lnTo>
                  <a:pt x="158" y="263"/>
                </a:lnTo>
                <a:lnTo>
                  <a:pt x="142" y="266"/>
                </a:lnTo>
                <a:lnTo>
                  <a:pt x="144" y="268"/>
                </a:lnTo>
                <a:lnTo>
                  <a:pt x="145" y="292"/>
                </a:lnTo>
                <a:lnTo>
                  <a:pt x="145" y="316"/>
                </a:lnTo>
                <a:lnTo>
                  <a:pt x="146" y="367"/>
                </a:lnTo>
                <a:lnTo>
                  <a:pt x="146" y="370"/>
                </a:lnTo>
                <a:lnTo>
                  <a:pt x="144" y="373"/>
                </a:lnTo>
                <a:lnTo>
                  <a:pt x="141" y="376"/>
                </a:lnTo>
                <a:lnTo>
                  <a:pt x="137" y="376"/>
                </a:lnTo>
                <a:lnTo>
                  <a:pt x="125" y="377"/>
                </a:lnTo>
                <a:lnTo>
                  <a:pt x="124" y="398"/>
                </a:lnTo>
                <a:lnTo>
                  <a:pt x="121" y="419"/>
                </a:lnTo>
                <a:lnTo>
                  <a:pt x="116" y="440"/>
                </a:lnTo>
                <a:lnTo>
                  <a:pt x="193" y="418"/>
                </a:lnTo>
                <a:lnTo>
                  <a:pt x="192" y="414"/>
                </a:lnTo>
                <a:lnTo>
                  <a:pt x="192" y="408"/>
                </a:lnTo>
                <a:lnTo>
                  <a:pt x="192" y="405"/>
                </a:lnTo>
                <a:lnTo>
                  <a:pt x="191" y="367"/>
                </a:lnTo>
                <a:lnTo>
                  <a:pt x="188" y="367"/>
                </a:lnTo>
                <a:lnTo>
                  <a:pt x="180" y="363"/>
                </a:lnTo>
                <a:lnTo>
                  <a:pt x="175" y="355"/>
                </a:lnTo>
                <a:lnTo>
                  <a:pt x="174" y="346"/>
                </a:lnTo>
                <a:lnTo>
                  <a:pt x="172" y="335"/>
                </a:lnTo>
                <a:lnTo>
                  <a:pt x="174" y="325"/>
                </a:lnTo>
                <a:lnTo>
                  <a:pt x="174" y="316"/>
                </a:lnTo>
                <a:lnTo>
                  <a:pt x="172" y="302"/>
                </a:lnTo>
                <a:lnTo>
                  <a:pt x="171" y="287"/>
                </a:lnTo>
                <a:lnTo>
                  <a:pt x="172" y="271"/>
                </a:lnTo>
                <a:lnTo>
                  <a:pt x="176" y="258"/>
                </a:lnTo>
                <a:close/>
                <a:moveTo>
                  <a:pt x="782" y="253"/>
                </a:moveTo>
                <a:lnTo>
                  <a:pt x="723" y="271"/>
                </a:lnTo>
                <a:lnTo>
                  <a:pt x="727" y="275"/>
                </a:lnTo>
                <a:lnTo>
                  <a:pt x="730" y="278"/>
                </a:lnTo>
                <a:lnTo>
                  <a:pt x="732" y="283"/>
                </a:lnTo>
                <a:lnTo>
                  <a:pt x="735" y="287"/>
                </a:lnTo>
                <a:lnTo>
                  <a:pt x="738" y="291"/>
                </a:lnTo>
                <a:lnTo>
                  <a:pt x="742" y="293"/>
                </a:lnTo>
                <a:lnTo>
                  <a:pt x="745" y="296"/>
                </a:lnTo>
                <a:lnTo>
                  <a:pt x="747" y="296"/>
                </a:lnTo>
                <a:lnTo>
                  <a:pt x="793" y="281"/>
                </a:lnTo>
                <a:lnTo>
                  <a:pt x="791" y="279"/>
                </a:lnTo>
                <a:lnTo>
                  <a:pt x="790" y="275"/>
                </a:lnTo>
                <a:lnTo>
                  <a:pt x="789" y="272"/>
                </a:lnTo>
                <a:lnTo>
                  <a:pt x="787" y="268"/>
                </a:lnTo>
                <a:lnTo>
                  <a:pt x="785" y="261"/>
                </a:lnTo>
                <a:lnTo>
                  <a:pt x="782" y="253"/>
                </a:lnTo>
                <a:close/>
                <a:moveTo>
                  <a:pt x="233" y="245"/>
                </a:moveTo>
                <a:lnTo>
                  <a:pt x="213" y="249"/>
                </a:lnTo>
                <a:lnTo>
                  <a:pt x="213" y="250"/>
                </a:lnTo>
                <a:lnTo>
                  <a:pt x="214" y="275"/>
                </a:lnTo>
                <a:lnTo>
                  <a:pt x="214" y="300"/>
                </a:lnTo>
                <a:lnTo>
                  <a:pt x="214" y="321"/>
                </a:lnTo>
                <a:lnTo>
                  <a:pt x="214" y="340"/>
                </a:lnTo>
                <a:lnTo>
                  <a:pt x="213" y="346"/>
                </a:lnTo>
                <a:lnTo>
                  <a:pt x="212" y="351"/>
                </a:lnTo>
                <a:lnTo>
                  <a:pt x="209" y="356"/>
                </a:lnTo>
                <a:lnTo>
                  <a:pt x="205" y="360"/>
                </a:lnTo>
                <a:lnTo>
                  <a:pt x="206" y="370"/>
                </a:lnTo>
                <a:lnTo>
                  <a:pt x="205" y="378"/>
                </a:lnTo>
                <a:lnTo>
                  <a:pt x="205" y="390"/>
                </a:lnTo>
                <a:lnTo>
                  <a:pt x="205" y="401"/>
                </a:lnTo>
                <a:lnTo>
                  <a:pt x="206" y="410"/>
                </a:lnTo>
                <a:lnTo>
                  <a:pt x="208" y="411"/>
                </a:lnTo>
                <a:lnTo>
                  <a:pt x="209" y="412"/>
                </a:lnTo>
                <a:lnTo>
                  <a:pt x="243" y="402"/>
                </a:lnTo>
                <a:lnTo>
                  <a:pt x="274" y="393"/>
                </a:lnTo>
                <a:lnTo>
                  <a:pt x="269" y="368"/>
                </a:lnTo>
                <a:lnTo>
                  <a:pt x="267" y="342"/>
                </a:lnTo>
                <a:lnTo>
                  <a:pt x="255" y="336"/>
                </a:lnTo>
                <a:lnTo>
                  <a:pt x="246" y="325"/>
                </a:lnTo>
                <a:lnTo>
                  <a:pt x="239" y="310"/>
                </a:lnTo>
                <a:lnTo>
                  <a:pt x="235" y="293"/>
                </a:lnTo>
                <a:lnTo>
                  <a:pt x="233" y="275"/>
                </a:lnTo>
                <a:lnTo>
                  <a:pt x="233" y="258"/>
                </a:lnTo>
                <a:lnTo>
                  <a:pt x="233" y="245"/>
                </a:lnTo>
                <a:close/>
                <a:moveTo>
                  <a:pt x="251" y="240"/>
                </a:moveTo>
                <a:lnTo>
                  <a:pt x="244" y="241"/>
                </a:lnTo>
                <a:lnTo>
                  <a:pt x="244" y="245"/>
                </a:lnTo>
                <a:lnTo>
                  <a:pt x="247" y="244"/>
                </a:lnTo>
                <a:lnTo>
                  <a:pt x="248" y="242"/>
                </a:lnTo>
                <a:lnTo>
                  <a:pt x="251" y="242"/>
                </a:lnTo>
                <a:lnTo>
                  <a:pt x="251" y="240"/>
                </a:lnTo>
                <a:close/>
                <a:moveTo>
                  <a:pt x="308" y="225"/>
                </a:moveTo>
                <a:lnTo>
                  <a:pt x="271" y="234"/>
                </a:lnTo>
                <a:lnTo>
                  <a:pt x="272" y="236"/>
                </a:lnTo>
                <a:lnTo>
                  <a:pt x="276" y="249"/>
                </a:lnTo>
                <a:lnTo>
                  <a:pt x="278" y="263"/>
                </a:lnTo>
                <a:lnTo>
                  <a:pt x="280" y="279"/>
                </a:lnTo>
                <a:lnTo>
                  <a:pt x="289" y="327"/>
                </a:lnTo>
                <a:lnTo>
                  <a:pt x="289" y="330"/>
                </a:lnTo>
                <a:lnTo>
                  <a:pt x="289" y="333"/>
                </a:lnTo>
                <a:lnTo>
                  <a:pt x="288" y="335"/>
                </a:lnTo>
                <a:lnTo>
                  <a:pt x="285" y="338"/>
                </a:lnTo>
                <a:lnTo>
                  <a:pt x="281" y="339"/>
                </a:lnTo>
                <a:lnTo>
                  <a:pt x="286" y="364"/>
                </a:lnTo>
                <a:lnTo>
                  <a:pt x="289" y="389"/>
                </a:lnTo>
                <a:lnTo>
                  <a:pt x="342" y="373"/>
                </a:lnTo>
                <a:lnTo>
                  <a:pt x="333" y="350"/>
                </a:lnTo>
                <a:lnTo>
                  <a:pt x="328" y="326"/>
                </a:lnTo>
                <a:lnTo>
                  <a:pt x="323" y="302"/>
                </a:lnTo>
                <a:lnTo>
                  <a:pt x="314" y="263"/>
                </a:lnTo>
                <a:lnTo>
                  <a:pt x="308" y="225"/>
                </a:lnTo>
                <a:close/>
                <a:moveTo>
                  <a:pt x="868" y="224"/>
                </a:moveTo>
                <a:lnTo>
                  <a:pt x="848" y="230"/>
                </a:lnTo>
                <a:lnTo>
                  <a:pt x="790" y="250"/>
                </a:lnTo>
                <a:lnTo>
                  <a:pt x="794" y="257"/>
                </a:lnTo>
                <a:lnTo>
                  <a:pt x="798" y="264"/>
                </a:lnTo>
                <a:lnTo>
                  <a:pt x="799" y="268"/>
                </a:lnTo>
                <a:lnTo>
                  <a:pt x="802" y="274"/>
                </a:lnTo>
                <a:lnTo>
                  <a:pt x="802" y="279"/>
                </a:lnTo>
                <a:lnTo>
                  <a:pt x="880" y="253"/>
                </a:lnTo>
                <a:lnTo>
                  <a:pt x="874" y="238"/>
                </a:lnTo>
                <a:lnTo>
                  <a:pt x="868" y="224"/>
                </a:lnTo>
                <a:close/>
                <a:moveTo>
                  <a:pt x="353" y="212"/>
                </a:moveTo>
                <a:lnTo>
                  <a:pt x="316" y="223"/>
                </a:lnTo>
                <a:lnTo>
                  <a:pt x="336" y="298"/>
                </a:lnTo>
                <a:lnTo>
                  <a:pt x="342" y="322"/>
                </a:lnTo>
                <a:lnTo>
                  <a:pt x="349" y="346"/>
                </a:lnTo>
                <a:lnTo>
                  <a:pt x="354" y="369"/>
                </a:lnTo>
                <a:lnTo>
                  <a:pt x="414" y="351"/>
                </a:lnTo>
                <a:lnTo>
                  <a:pt x="407" y="326"/>
                </a:lnTo>
                <a:lnTo>
                  <a:pt x="400" y="301"/>
                </a:lnTo>
                <a:lnTo>
                  <a:pt x="391" y="300"/>
                </a:lnTo>
                <a:lnTo>
                  <a:pt x="382" y="295"/>
                </a:lnTo>
                <a:lnTo>
                  <a:pt x="375" y="287"/>
                </a:lnTo>
                <a:lnTo>
                  <a:pt x="367" y="267"/>
                </a:lnTo>
                <a:lnTo>
                  <a:pt x="361" y="249"/>
                </a:lnTo>
                <a:lnTo>
                  <a:pt x="357" y="237"/>
                </a:lnTo>
                <a:lnTo>
                  <a:pt x="353" y="225"/>
                </a:lnTo>
                <a:lnTo>
                  <a:pt x="353" y="212"/>
                </a:lnTo>
                <a:close/>
                <a:moveTo>
                  <a:pt x="455" y="211"/>
                </a:moveTo>
                <a:lnTo>
                  <a:pt x="454" y="212"/>
                </a:lnTo>
                <a:lnTo>
                  <a:pt x="458" y="219"/>
                </a:lnTo>
                <a:lnTo>
                  <a:pt x="459" y="221"/>
                </a:lnTo>
                <a:lnTo>
                  <a:pt x="455" y="211"/>
                </a:lnTo>
                <a:close/>
                <a:moveTo>
                  <a:pt x="374" y="207"/>
                </a:moveTo>
                <a:lnTo>
                  <a:pt x="362" y="209"/>
                </a:lnTo>
                <a:lnTo>
                  <a:pt x="363" y="212"/>
                </a:lnTo>
                <a:lnTo>
                  <a:pt x="365" y="212"/>
                </a:lnTo>
                <a:lnTo>
                  <a:pt x="366" y="212"/>
                </a:lnTo>
                <a:lnTo>
                  <a:pt x="369" y="211"/>
                </a:lnTo>
                <a:lnTo>
                  <a:pt x="370" y="212"/>
                </a:lnTo>
                <a:lnTo>
                  <a:pt x="371" y="209"/>
                </a:lnTo>
                <a:lnTo>
                  <a:pt x="374" y="208"/>
                </a:lnTo>
                <a:lnTo>
                  <a:pt x="374" y="207"/>
                </a:lnTo>
                <a:close/>
                <a:moveTo>
                  <a:pt x="384" y="204"/>
                </a:moveTo>
                <a:lnTo>
                  <a:pt x="382" y="204"/>
                </a:lnTo>
                <a:lnTo>
                  <a:pt x="384" y="209"/>
                </a:lnTo>
                <a:lnTo>
                  <a:pt x="384" y="204"/>
                </a:lnTo>
                <a:close/>
                <a:moveTo>
                  <a:pt x="952" y="195"/>
                </a:moveTo>
                <a:lnTo>
                  <a:pt x="878" y="220"/>
                </a:lnTo>
                <a:lnTo>
                  <a:pt x="880" y="228"/>
                </a:lnTo>
                <a:lnTo>
                  <a:pt x="883" y="236"/>
                </a:lnTo>
                <a:lnTo>
                  <a:pt x="887" y="242"/>
                </a:lnTo>
                <a:lnTo>
                  <a:pt x="891" y="250"/>
                </a:lnTo>
                <a:lnTo>
                  <a:pt x="965" y="225"/>
                </a:lnTo>
                <a:lnTo>
                  <a:pt x="961" y="219"/>
                </a:lnTo>
                <a:lnTo>
                  <a:pt x="959" y="212"/>
                </a:lnTo>
                <a:lnTo>
                  <a:pt x="956" y="204"/>
                </a:lnTo>
                <a:lnTo>
                  <a:pt x="952" y="195"/>
                </a:lnTo>
                <a:close/>
                <a:moveTo>
                  <a:pt x="430" y="191"/>
                </a:moveTo>
                <a:lnTo>
                  <a:pt x="399" y="200"/>
                </a:lnTo>
                <a:lnTo>
                  <a:pt x="403" y="212"/>
                </a:lnTo>
                <a:lnTo>
                  <a:pt x="405" y="225"/>
                </a:lnTo>
                <a:lnTo>
                  <a:pt x="408" y="238"/>
                </a:lnTo>
                <a:lnTo>
                  <a:pt x="421" y="284"/>
                </a:lnTo>
                <a:lnTo>
                  <a:pt x="421" y="287"/>
                </a:lnTo>
                <a:lnTo>
                  <a:pt x="420" y="291"/>
                </a:lnTo>
                <a:lnTo>
                  <a:pt x="418" y="293"/>
                </a:lnTo>
                <a:lnTo>
                  <a:pt x="414" y="296"/>
                </a:lnTo>
                <a:lnTo>
                  <a:pt x="421" y="322"/>
                </a:lnTo>
                <a:lnTo>
                  <a:pt x="426" y="347"/>
                </a:lnTo>
                <a:lnTo>
                  <a:pt x="496" y="326"/>
                </a:lnTo>
                <a:lnTo>
                  <a:pt x="484" y="304"/>
                </a:lnTo>
                <a:lnTo>
                  <a:pt x="476" y="279"/>
                </a:lnTo>
                <a:lnTo>
                  <a:pt x="468" y="276"/>
                </a:lnTo>
                <a:lnTo>
                  <a:pt x="462" y="270"/>
                </a:lnTo>
                <a:lnTo>
                  <a:pt x="456" y="263"/>
                </a:lnTo>
                <a:lnTo>
                  <a:pt x="452" y="254"/>
                </a:lnTo>
                <a:lnTo>
                  <a:pt x="430" y="191"/>
                </a:lnTo>
                <a:close/>
                <a:moveTo>
                  <a:pt x="509" y="168"/>
                </a:moveTo>
                <a:lnTo>
                  <a:pt x="499" y="172"/>
                </a:lnTo>
                <a:lnTo>
                  <a:pt x="476" y="178"/>
                </a:lnTo>
                <a:lnTo>
                  <a:pt x="484" y="203"/>
                </a:lnTo>
                <a:lnTo>
                  <a:pt x="492" y="229"/>
                </a:lnTo>
                <a:lnTo>
                  <a:pt x="498" y="254"/>
                </a:lnTo>
                <a:lnTo>
                  <a:pt x="498" y="263"/>
                </a:lnTo>
                <a:lnTo>
                  <a:pt x="496" y="270"/>
                </a:lnTo>
                <a:lnTo>
                  <a:pt x="492" y="276"/>
                </a:lnTo>
                <a:lnTo>
                  <a:pt x="501" y="300"/>
                </a:lnTo>
                <a:lnTo>
                  <a:pt x="507" y="322"/>
                </a:lnTo>
                <a:lnTo>
                  <a:pt x="551" y="309"/>
                </a:lnTo>
                <a:lnTo>
                  <a:pt x="549" y="305"/>
                </a:lnTo>
                <a:lnTo>
                  <a:pt x="548" y="301"/>
                </a:lnTo>
                <a:lnTo>
                  <a:pt x="547" y="297"/>
                </a:lnTo>
                <a:lnTo>
                  <a:pt x="534" y="253"/>
                </a:lnTo>
                <a:lnTo>
                  <a:pt x="509" y="168"/>
                </a:lnTo>
                <a:close/>
                <a:moveTo>
                  <a:pt x="557" y="153"/>
                </a:moveTo>
                <a:lnTo>
                  <a:pt x="518" y="165"/>
                </a:lnTo>
                <a:lnTo>
                  <a:pt x="540" y="233"/>
                </a:lnTo>
                <a:lnTo>
                  <a:pt x="553" y="274"/>
                </a:lnTo>
                <a:lnTo>
                  <a:pt x="554" y="281"/>
                </a:lnTo>
                <a:lnTo>
                  <a:pt x="557" y="291"/>
                </a:lnTo>
                <a:lnTo>
                  <a:pt x="560" y="298"/>
                </a:lnTo>
                <a:lnTo>
                  <a:pt x="561" y="298"/>
                </a:lnTo>
                <a:lnTo>
                  <a:pt x="562" y="300"/>
                </a:lnTo>
                <a:lnTo>
                  <a:pt x="564" y="302"/>
                </a:lnTo>
                <a:lnTo>
                  <a:pt x="565" y="305"/>
                </a:lnTo>
                <a:lnTo>
                  <a:pt x="629" y="284"/>
                </a:lnTo>
                <a:lnTo>
                  <a:pt x="628" y="284"/>
                </a:lnTo>
                <a:lnTo>
                  <a:pt x="611" y="241"/>
                </a:lnTo>
                <a:lnTo>
                  <a:pt x="608" y="241"/>
                </a:lnTo>
                <a:lnTo>
                  <a:pt x="604" y="241"/>
                </a:lnTo>
                <a:lnTo>
                  <a:pt x="595" y="237"/>
                </a:lnTo>
                <a:lnTo>
                  <a:pt x="588" y="230"/>
                </a:lnTo>
                <a:lnTo>
                  <a:pt x="585" y="221"/>
                </a:lnTo>
                <a:lnTo>
                  <a:pt x="582" y="212"/>
                </a:lnTo>
                <a:lnTo>
                  <a:pt x="578" y="203"/>
                </a:lnTo>
                <a:lnTo>
                  <a:pt x="570" y="183"/>
                </a:lnTo>
                <a:lnTo>
                  <a:pt x="562" y="165"/>
                </a:lnTo>
                <a:lnTo>
                  <a:pt x="560" y="158"/>
                </a:lnTo>
                <a:lnTo>
                  <a:pt x="557" y="153"/>
                </a:lnTo>
                <a:close/>
                <a:moveTo>
                  <a:pt x="1084" y="149"/>
                </a:moveTo>
                <a:lnTo>
                  <a:pt x="1082" y="151"/>
                </a:lnTo>
                <a:lnTo>
                  <a:pt x="1025" y="170"/>
                </a:lnTo>
                <a:lnTo>
                  <a:pt x="1031" y="178"/>
                </a:lnTo>
                <a:lnTo>
                  <a:pt x="1033" y="182"/>
                </a:lnTo>
                <a:lnTo>
                  <a:pt x="1036" y="186"/>
                </a:lnTo>
                <a:lnTo>
                  <a:pt x="1039" y="190"/>
                </a:lnTo>
                <a:lnTo>
                  <a:pt x="1040" y="195"/>
                </a:lnTo>
                <a:lnTo>
                  <a:pt x="1039" y="198"/>
                </a:lnTo>
                <a:lnTo>
                  <a:pt x="1039" y="199"/>
                </a:lnTo>
                <a:lnTo>
                  <a:pt x="1036" y="200"/>
                </a:lnTo>
                <a:lnTo>
                  <a:pt x="1033" y="200"/>
                </a:lnTo>
                <a:lnTo>
                  <a:pt x="1032" y="199"/>
                </a:lnTo>
                <a:lnTo>
                  <a:pt x="1028" y="195"/>
                </a:lnTo>
                <a:lnTo>
                  <a:pt x="1027" y="191"/>
                </a:lnTo>
                <a:lnTo>
                  <a:pt x="1024" y="187"/>
                </a:lnTo>
                <a:lnTo>
                  <a:pt x="1023" y="182"/>
                </a:lnTo>
                <a:lnTo>
                  <a:pt x="1019" y="173"/>
                </a:lnTo>
                <a:lnTo>
                  <a:pt x="959" y="192"/>
                </a:lnTo>
                <a:lnTo>
                  <a:pt x="968" y="209"/>
                </a:lnTo>
                <a:lnTo>
                  <a:pt x="972" y="216"/>
                </a:lnTo>
                <a:lnTo>
                  <a:pt x="976" y="223"/>
                </a:lnTo>
                <a:lnTo>
                  <a:pt x="1100" y="179"/>
                </a:lnTo>
                <a:lnTo>
                  <a:pt x="1101" y="179"/>
                </a:lnTo>
                <a:lnTo>
                  <a:pt x="1097" y="174"/>
                </a:lnTo>
                <a:lnTo>
                  <a:pt x="1095" y="169"/>
                </a:lnTo>
                <a:lnTo>
                  <a:pt x="1092" y="162"/>
                </a:lnTo>
                <a:lnTo>
                  <a:pt x="1086" y="149"/>
                </a:lnTo>
                <a:lnTo>
                  <a:pt x="1084" y="149"/>
                </a:lnTo>
                <a:close/>
                <a:moveTo>
                  <a:pt x="574" y="148"/>
                </a:moveTo>
                <a:lnTo>
                  <a:pt x="571" y="149"/>
                </a:lnTo>
                <a:lnTo>
                  <a:pt x="574" y="153"/>
                </a:lnTo>
                <a:lnTo>
                  <a:pt x="577" y="157"/>
                </a:lnTo>
                <a:lnTo>
                  <a:pt x="574" y="151"/>
                </a:lnTo>
                <a:lnTo>
                  <a:pt x="574" y="148"/>
                </a:lnTo>
                <a:close/>
                <a:moveTo>
                  <a:pt x="629" y="131"/>
                </a:moveTo>
                <a:lnTo>
                  <a:pt x="590" y="144"/>
                </a:lnTo>
                <a:lnTo>
                  <a:pt x="590" y="144"/>
                </a:lnTo>
                <a:lnTo>
                  <a:pt x="602" y="164"/>
                </a:lnTo>
                <a:lnTo>
                  <a:pt x="611" y="183"/>
                </a:lnTo>
                <a:lnTo>
                  <a:pt x="620" y="200"/>
                </a:lnTo>
                <a:lnTo>
                  <a:pt x="626" y="217"/>
                </a:lnTo>
                <a:lnTo>
                  <a:pt x="626" y="224"/>
                </a:lnTo>
                <a:lnTo>
                  <a:pt x="625" y="229"/>
                </a:lnTo>
                <a:lnTo>
                  <a:pt x="622" y="234"/>
                </a:lnTo>
                <a:lnTo>
                  <a:pt x="642" y="280"/>
                </a:lnTo>
                <a:lnTo>
                  <a:pt x="642" y="280"/>
                </a:lnTo>
                <a:lnTo>
                  <a:pt x="708" y="259"/>
                </a:lnTo>
                <a:lnTo>
                  <a:pt x="709" y="255"/>
                </a:lnTo>
                <a:lnTo>
                  <a:pt x="705" y="246"/>
                </a:lnTo>
                <a:lnTo>
                  <a:pt x="700" y="236"/>
                </a:lnTo>
                <a:lnTo>
                  <a:pt x="693" y="226"/>
                </a:lnTo>
                <a:lnTo>
                  <a:pt x="689" y="219"/>
                </a:lnTo>
                <a:lnTo>
                  <a:pt x="685" y="211"/>
                </a:lnTo>
                <a:lnTo>
                  <a:pt x="672" y="206"/>
                </a:lnTo>
                <a:lnTo>
                  <a:pt x="662" y="195"/>
                </a:lnTo>
                <a:lnTo>
                  <a:pt x="651" y="178"/>
                </a:lnTo>
                <a:lnTo>
                  <a:pt x="642" y="160"/>
                </a:lnTo>
                <a:lnTo>
                  <a:pt x="634" y="145"/>
                </a:lnTo>
                <a:lnTo>
                  <a:pt x="629" y="131"/>
                </a:lnTo>
                <a:close/>
                <a:moveTo>
                  <a:pt x="645" y="126"/>
                </a:moveTo>
                <a:lnTo>
                  <a:pt x="642" y="127"/>
                </a:lnTo>
                <a:lnTo>
                  <a:pt x="646" y="132"/>
                </a:lnTo>
                <a:lnTo>
                  <a:pt x="650" y="137"/>
                </a:lnTo>
                <a:lnTo>
                  <a:pt x="645" y="126"/>
                </a:lnTo>
                <a:close/>
                <a:moveTo>
                  <a:pt x="708" y="106"/>
                </a:moveTo>
                <a:lnTo>
                  <a:pt x="664" y="119"/>
                </a:lnTo>
                <a:lnTo>
                  <a:pt x="685" y="156"/>
                </a:lnTo>
                <a:lnTo>
                  <a:pt x="704" y="192"/>
                </a:lnTo>
                <a:lnTo>
                  <a:pt x="705" y="196"/>
                </a:lnTo>
                <a:lnTo>
                  <a:pt x="704" y="200"/>
                </a:lnTo>
                <a:lnTo>
                  <a:pt x="702" y="204"/>
                </a:lnTo>
                <a:lnTo>
                  <a:pt x="698" y="207"/>
                </a:lnTo>
                <a:lnTo>
                  <a:pt x="706" y="221"/>
                </a:lnTo>
                <a:lnTo>
                  <a:pt x="715" y="237"/>
                </a:lnTo>
                <a:lnTo>
                  <a:pt x="721" y="251"/>
                </a:lnTo>
                <a:lnTo>
                  <a:pt x="722" y="254"/>
                </a:lnTo>
                <a:lnTo>
                  <a:pt x="785" y="233"/>
                </a:lnTo>
                <a:lnTo>
                  <a:pt x="765" y="195"/>
                </a:lnTo>
                <a:lnTo>
                  <a:pt x="756" y="195"/>
                </a:lnTo>
                <a:lnTo>
                  <a:pt x="748" y="190"/>
                </a:lnTo>
                <a:lnTo>
                  <a:pt x="742" y="182"/>
                </a:lnTo>
                <a:lnTo>
                  <a:pt x="738" y="174"/>
                </a:lnTo>
                <a:lnTo>
                  <a:pt x="734" y="166"/>
                </a:lnTo>
                <a:lnTo>
                  <a:pt x="726" y="152"/>
                </a:lnTo>
                <a:lnTo>
                  <a:pt x="718" y="137"/>
                </a:lnTo>
                <a:lnTo>
                  <a:pt x="711" y="120"/>
                </a:lnTo>
                <a:lnTo>
                  <a:pt x="708" y="106"/>
                </a:lnTo>
                <a:close/>
                <a:moveTo>
                  <a:pt x="773" y="84"/>
                </a:moveTo>
                <a:lnTo>
                  <a:pt x="738" y="96"/>
                </a:lnTo>
                <a:lnTo>
                  <a:pt x="751" y="118"/>
                </a:lnTo>
                <a:lnTo>
                  <a:pt x="764" y="140"/>
                </a:lnTo>
                <a:lnTo>
                  <a:pt x="776" y="162"/>
                </a:lnTo>
                <a:lnTo>
                  <a:pt x="777" y="170"/>
                </a:lnTo>
                <a:lnTo>
                  <a:pt x="778" y="179"/>
                </a:lnTo>
                <a:lnTo>
                  <a:pt x="776" y="186"/>
                </a:lnTo>
                <a:lnTo>
                  <a:pt x="798" y="229"/>
                </a:lnTo>
                <a:lnTo>
                  <a:pt x="798" y="229"/>
                </a:lnTo>
                <a:lnTo>
                  <a:pt x="857" y="209"/>
                </a:lnTo>
                <a:lnTo>
                  <a:pt x="850" y="196"/>
                </a:lnTo>
                <a:lnTo>
                  <a:pt x="844" y="185"/>
                </a:lnTo>
                <a:lnTo>
                  <a:pt x="832" y="166"/>
                </a:lnTo>
                <a:lnTo>
                  <a:pt x="817" y="148"/>
                </a:lnTo>
                <a:lnTo>
                  <a:pt x="802" y="127"/>
                </a:lnTo>
                <a:lnTo>
                  <a:pt x="786" y="106"/>
                </a:lnTo>
                <a:lnTo>
                  <a:pt x="773" y="84"/>
                </a:lnTo>
                <a:close/>
                <a:moveTo>
                  <a:pt x="827" y="65"/>
                </a:moveTo>
                <a:lnTo>
                  <a:pt x="779" y="81"/>
                </a:lnTo>
                <a:lnTo>
                  <a:pt x="810" y="119"/>
                </a:lnTo>
                <a:lnTo>
                  <a:pt x="838" y="154"/>
                </a:lnTo>
                <a:lnTo>
                  <a:pt x="848" y="165"/>
                </a:lnTo>
                <a:lnTo>
                  <a:pt x="857" y="178"/>
                </a:lnTo>
                <a:lnTo>
                  <a:pt x="866" y="191"/>
                </a:lnTo>
                <a:lnTo>
                  <a:pt x="870" y="206"/>
                </a:lnTo>
                <a:lnTo>
                  <a:pt x="940" y="181"/>
                </a:lnTo>
                <a:lnTo>
                  <a:pt x="921" y="164"/>
                </a:lnTo>
                <a:lnTo>
                  <a:pt x="902" y="143"/>
                </a:lnTo>
                <a:lnTo>
                  <a:pt x="895" y="141"/>
                </a:lnTo>
                <a:lnTo>
                  <a:pt x="887" y="136"/>
                </a:lnTo>
                <a:lnTo>
                  <a:pt x="880" y="130"/>
                </a:lnTo>
                <a:lnTo>
                  <a:pt x="875" y="122"/>
                </a:lnTo>
                <a:lnTo>
                  <a:pt x="853" y="93"/>
                </a:lnTo>
                <a:lnTo>
                  <a:pt x="850" y="90"/>
                </a:lnTo>
                <a:lnTo>
                  <a:pt x="845" y="84"/>
                </a:lnTo>
                <a:lnTo>
                  <a:pt x="840" y="77"/>
                </a:lnTo>
                <a:lnTo>
                  <a:pt x="834" y="71"/>
                </a:lnTo>
                <a:lnTo>
                  <a:pt x="832" y="67"/>
                </a:lnTo>
                <a:lnTo>
                  <a:pt x="831" y="67"/>
                </a:lnTo>
                <a:lnTo>
                  <a:pt x="829" y="67"/>
                </a:lnTo>
                <a:lnTo>
                  <a:pt x="828" y="65"/>
                </a:lnTo>
                <a:lnTo>
                  <a:pt x="827" y="65"/>
                </a:lnTo>
                <a:close/>
                <a:moveTo>
                  <a:pt x="887" y="43"/>
                </a:moveTo>
                <a:lnTo>
                  <a:pt x="866" y="51"/>
                </a:lnTo>
                <a:lnTo>
                  <a:pt x="870" y="54"/>
                </a:lnTo>
                <a:lnTo>
                  <a:pt x="872" y="58"/>
                </a:lnTo>
                <a:lnTo>
                  <a:pt x="875" y="62"/>
                </a:lnTo>
                <a:lnTo>
                  <a:pt x="878" y="65"/>
                </a:lnTo>
                <a:lnTo>
                  <a:pt x="901" y="97"/>
                </a:lnTo>
                <a:lnTo>
                  <a:pt x="908" y="106"/>
                </a:lnTo>
                <a:lnTo>
                  <a:pt x="914" y="115"/>
                </a:lnTo>
                <a:lnTo>
                  <a:pt x="918" y="124"/>
                </a:lnTo>
                <a:lnTo>
                  <a:pt x="916" y="135"/>
                </a:lnTo>
                <a:lnTo>
                  <a:pt x="935" y="154"/>
                </a:lnTo>
                <a:lnTo>
                  <a:pt x="951" y="177"/>
                </a:lnTo>
                <a:lnTo>
                  <a:pt x="951" y="178"/>
                </a:lnTo>
                <a:lnTo>
                  <a:pt x="1006" y="158"/>
                </a:lnTo>
                <a:lnTo>
                  <a:pt x="985" y="141"/>
                </a:lnTo>
                <a:lnTo>
                  <a:pt x="967" y="120"/>
                </a:lnTo>
                <a:lnTo>
                  <a:pt x="955" y="124"/>
                </a:lnTo>
                <a:lnTo>
                  <a:pt x="944" y="122"/>
                </a:lnTo>
                <a:lnTo>
                  <a:pt x="935" y="115"/>
                </a:lnTo>
                <a:lnTo>
                  <a:pt x="927" y="107"/>
                </a:lnTo>
                <a:lnTo>
                  <a:pt x="906" y="76"/>
                </a:lnTo>
                <a:lnTo>
                  <a:pt x="887" y="43"/>
                </a:lnTo>
                <a:close/>
                <a:moveTo>
                  <a:pt x="900" y="39"/>
                </a:moveTo>
                <a:lnTo>
                  <a:pt x="899" y="39"/>
                </a:lnTo>
                <a:lnTo>
                  <a:pt x="923" y="69"/>
                </a:lnTo>
                <a:lnTo>
                  <a:pt x="927" y="75"/>
                </a:lnTo>
                <a:lnTo>
                  <a:pt x="933" y="82"/>
                </a:lnTo>
                <a:lnTo>
                  <a:pt x="939" y="92"/>
                </a:lnTo>
                <a:lnTo>
                  <a:pt x="946" y="100"/>
                </a:lnTo>
                <a:lnTo>
                  <a:pt x="952" y="103"/>
                </a:lnTo>
                <a:lnTo>
                  <a:pt x="948" y="100"/>
                </a:lnTo>
                <a:lnTo>
                  <a:pt x="923" y="69"/>
                </a:lnTo>
                <a:lnTo>
                  <a:pt x="900" y="39"/>
                </a:lnTo>
                <a:close/>
                <a:moveTo>
                  <a:pt x="916" y="33"/>
                </a:moveTo>
                <a:lnTo>
                  <a:pt x="912" y="35"/>
                </a:lnTo>
                <a:lnTo>
                  <a:pt x="916" y="39"/>
                </a:lnTo>
                <a:lnTo>
                  <a:pt x="914" y="35"/>
                </a:lnTo>
                <a:lnTo>
                  <a:pt x="916" y="33"/>
                </a:lnTo>
                <a:close/>
                <a:moveTo>
                  <a:pt x="955" y="16"/>
                </a:moveTo>
                <a:lnTo>
                  <a:pt x="954" y="18"/>
                </a:lnTo>
                <a:lnTo>
                  <a:pt x="950" y="21"/>
                </a:lnTo>
                <a:lnTo>
                  <a:pt x="925" y="30"/>
                </a:lnTo>
                <a:lnTo>
                  <a:pt x="929" y="33"/>
                </a:lnTo>
                <a:lnTo>
                  <a:pt x="933" y="37"/>
                </a:lnTo>
                <a:lnTo>
                  <a:pt x="937" y="41"/>
                </a:lnTo>
                <a:lnTo>
                  <a:pt x="939" y="45"/>
                </a:lnTo>
                <a:lnTo>
                  <a:pt x="943" y="48"/>
                </a:lnTo>
                <a:lnTo>
                  <a:pt x="965" y="79"/>
                </a:lnTo>
                <a:lnTo>
                  <a:pt x="971" y="86"/>
                </a:lnTo>
                <a:lnTo>
                  <a:pt x="974" y="97"/>
                </a:lnTo>
                <a:lnTo>
                  <a:pt x="976" y="106"/>
                </a:lnTo>
                <a:lnTo>
                  <a:pt x="991" y="120"/>
                </a:lnTo>
                <a:lnTo>
                  <a:pt x="1006" y="136"/>
                </a:lnTo>
                <a:lnTo>
                  <a:pt x="1018" y="152"/>
                </a:lnTo>
                <a:lnTo>
                  <a:pt x="1019" y="154"/>
                </a:lnTo>
                <a:lnTo>
                  <a:pt x="1069" y="137"/>
                </a:lnTo>
                <a:lnTo>
                  <a:pt x="1061" y="128"/>
                </a:lnTo>
                <a:lnTo>
                  <a:pt x="1052" y="120"/>
                </a:lnTo>
                <a:lnTo>
                  <a:pt x="1016" y="84"/>
                </a:lnTo>
                <a:lnTo>
                  <a:pt x="985" y="51"/>
                </a:lnTo>
                <a:lnTo>
                  <a:pt x="955" y="16"/>
                </a:lnTo>
                <a:close/>
                <a:moveTo>
                  <a:pt x="954" y="0"/>
                </a:moveTo>
                <a:lnTo>
                  <a:pt x="956" y="0"/>
                </a:lnTo>
                <a:lnTo>
                  <a:pt x="957" y="1"/>
                </a:lnTo>
                <a:lnTo>
                  <a:pt x="995" y="37"/>
                </a:lnTo>
                <a:lnTo>
                  <a:pt x="1031" y="73"/>
                </a:lnTo>
                <a:lnTo>
                  <a:pt x="1067" y="110"/>
                </a:lnTo>
                <a:lnTo>
                  <a:pt x="1078" y="119"/>
                </a:lnTo>
                <a:lnTo>
                  <a:pt x="1088" y="130"/>
                </a:lnTo>
                <a:lnTo>
                  <a:pt x="1097" y="140"/>
                </a:lnTo>
                <a:lnTo>
                  <a:pt x="1097" y="141"/>
                </a:lnTo>
                <a:lnTo>
                  <a:pt x="1097" y="143"/>
                </a:lnTo>
                <a:lnTo>
                  <a:pt x="1099" y="143"/>
                </a:lnTo>
                <a:lnTo>
                  <a:pt x="1099" y="145"/>
                </a:lnTo>
                <a:lnTo>
                  <a:pt x="1099" y="148"/>
                </a:lnTo>
                <a:lnTo>
                  <a:pt x="1097" y="149"/>
                </a:lnTo>
                <a:lnTo>
                  <a:pt x="1103" y="157"/>
                </a:lnTo>
                <a:lnTo>
                  <a:pt x="1105" y="161"/>
                </a:lnTo>
                <a:lnTo>
                  <a:pt x="1109" y="166"/>
                </a:lnTo>
                <a:lnTo>
                  <a:pt x="1113" y="172"/>
                </a:lnTo>
                <a:lnTo>
                  <a:pt x="1114" y="177"/>
                </a:lnTo>
                <a:lnTo>
                  <a:pt x="1114" y="179"/>
                </a:lnTo>
                <a:lnTo>
                  <a:pt x="1113" y="182"/>
                </a:lnTo>
                <a:lnTo>
                  <a:pt x="1111" y="183"/>
                </a:lnTo>
                <a:lnTo>
                  <a:pt x="1108" y="183"/>
                </a:lnTo>
                <a:lnTo>
                  <a:pt x="1108" y="186"/>
                </a:lnTo>
                <a:lnTo>
                  <a:pt x="1108" y="189"/>
                </a:lnTo>
                <a:lnTo>
                  <a:pt x="1107" y="190"/>
                </a:lnTo>
                <a:lnTo>
                  <a:pt x="1104" y="191"/>
                </a:lnTo>
                <a:lnTo>
                  <a:pt x="988" y="232"/>
                </a:lnTo>
                <a:lnTo>
                  <a:pt x="868" y="270"/>
                </a:lnTo>
                <a:lnTo>
                  <a:pt x="590" y="356"/>
                </a:lnTo>
                <a:lnTo>
                  <a:pt x="590" y="356"/>
                </a:lnTo>
                <a:lnTo>
                  <a:pt x="590" y="359"/>
                </a:lnTo>
                <a:lnTo>
                  <a:pt x="588" y="359"/>
                </a:lnTo>
                <a:lnTo>
                  <a:pt x="587" y="360"/>
                </a:lnTo>
                <a:lnTo>
                  <a:pt x="585" y="360"/>
                </a:lnTo>
                <a:lnTo>
                  <a:pt x="583" y="359"/>
                </a:lnTo>
                <a:lnTo>
                  <a:pt x="582" y="357"/>
                </a:lnTo>
                <a:lnTo>
                  <a:pt x="458" y="397"/>
                </a:lnTo>
                <a:lnTo>
                  <a:pt x="447" y="399"/>
                </a:lnTo>
                <a:lnTo>
                  <a:pt x="445" y="402"/>
                </a:lnTo>
                <a:lnTo>
                  <a:pt x="443" y="402"/>
                </a:lnTo>
                <a:lnTo>
                  <a:pt x="441" y="402"/>
                </a:lnTo>
                <a:lnTo>
                  <a:pt x="371" y="423"/>
                </a:lnTo>
                <a:lnTo>
                  <a:pt x="373" y="424"/>
                </a:lnTo>
                <a:lnTo>
                  <a:pt x="373" y="427"/>
                </a:lnTo>
                <a:lnTo>
                  <a:pt x="371" y="429"/>
                </a:lnTo>
                <a:lnTo>
                  <a:pt x="369" y="431"/>
                </a:lnTo>
                <a:lnTo>
                  <a:pt x="366" y="431"/>
                </a:lnTo>
                <a:lnTo>
                  <a:pt x="365" y="429"/>
                </a:lnTo>
                <a:lnTo>
                  <a:pt x="361" y="425"/>
                </a:lnTo>
                <a:lnTo>
                  <a:pt x="312" y="440"/>
                </a:lnTo>
                <a:lnTo>
                  <a:pt x="311" y="441"/>
                </a:lnTo>
                <a:lnTo>
                  <a:pt x="308" y="441"/>
                </a:lnTo>
                <a:lnTo>
                  <a:pt x="251" y="460"/>
                </a:lnTo>
                <a:lnTo>
                  <a:pt x="140" y="494"/>
                </a:lnTo>
                <a:lnTo>
                  <a:pt x="136" y="494"/>
                </a:lnTo>
                <a:lnTo>
                  <a:pt x="87" y="507"/>
                </a:lnTo>
                <a:lnTo>
                  <a:pt x="38" y="517"/>
                </a:lnTo>
                <a:lnTo>
                  <a:pt x="35" y="517"/>
                </a:lnTo>
                <a:lnTo>
                  <a:pt x="34" y="516"/>
                </a:lnTo>
                <a:lnTo>
                  <a:pt x="34" y="514"/>
                </a:lnTo>
                <a:lnTo>
                  <a:pt x="34" y="513"/>
                </a:lnTo>
                <a:lnTo>
                  <a:pt x="30" y="514"/>
                </a:lnTo>
                <a:lnTo>
                  <a:pt x="27" y="513"/>
                </a:lnTo>
                <a:lnTo>
                  <a:pt x="18" y="505"/>
                </a:lnTo>
                <a:lnTo>
                  <a:pt x="10" y="496"/>
                </a:lnTo>
                <a:lnTo>
                  <a:pt x="5" y="484"/>
                </a:lnTo>
                <a:lnTo>
                  <a:pt x="2" y="484"/>
                </a:lnTo>
                <a:lnTo>
                  <a:pt x="0" y="483"/>
                </a:lnTo>
                <a:lnTo>
                  <a:pt x="0" y="480"/>
                </a:lnTo>
                <a:lnTo>
                  <a:pt x="0" y="478"/>
                </a:lnTo>
                <a:lnTo>
                  <a:pt x="22" y="381"/>
                </a:lnTo>
                <a:lnTo>
                  <a:pt x="47" y="285"/>
                </a:lnTo>
                <a:lnTo>
                  <a:pt x="48" y="281"/>
                </a:lnTo>
                <a:lnTo>
                  <a:pt x="51" y="280"/>
                </a:lnTo>
                <a:lnTo>
                  <a:pt x="53" y="279"/>
                </a:lnTo>
                <a:lnTo>
                  <a:pt x="53" y="275"/>
                </a:lnTo>
                <a:lnTo>
                  <a:pt x="55" y="272"/>
                </a:lnTo>
                <a:lnTo>
                  <a:pt x="57" y="271"/>
                </a:lnTo>
                <a:lnTo>
                  <a:pt x="61" y="270"/>
                </a:lnTo>
                <a:lnTo>
                  <a:pt x="65" y="268"/>
                </a:lnTo>
                <a:lnTo>
                  <a:pt x="68" y="267"/>
                </a:lnTo>
                <a:lnTo>
                  <a:pt x="69" y="266"/>
                </a:lnTo>
                <a:lnTo>
                  <a:pt x="72" y="267"/>
                </a:lnTo>
                <a:lnTo>
                  <a:pt x="85" y="262"/>
                </a:lnTo>
                <a:lnTo>
                  <a:pt x="98" y="259"/>
                </a:lnTo>
                <a:lnTo>
                  <a:pt x="154" y="246"/>
                </a:lnTo>
                <a:lnTo>
                  <a:pt x="268" y="217"/>
                </a:lnTo>
                <a:lnTo>
                  <a:pt x="494" y="154"/>
                </a:lnTo>
                <a:lnTo>
                  <a:pt x="646" y="107"/>
                </a:lnTo>
                <a:lnTo>
                  <a:pt x="797" y="56"/>
                </a:lnTo>
                <a:lnTo>
                  <a:pt x="946" y="3"/>
                </a:lnTo>
                <a:lnTo>
                  <a:pt x="948" y="3"/>
                </a:lnTo>
                <a:lnTo>
                  <a:pt x="950" y="3"/>
                </a:lnTo>
                <a:lnTo>
                  <a:pt x="952" y="1"/>
                </a:lnTo>
                <a:lnTo>
                  <a:pt x="95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stCxn id="19" idx="5"/>
          </p:cNvCxnSpPr>
          <p:nvPr/>
        </p:nvCxnSpPr>
        <p:spPr>
          <a:xfrm>
            <a:off x="1029766" y="975493"/>
            <a:ext cx="4290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74282" y="537809"/>
            <a:ext cx="8153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300" dirty="0" smtClean="0">
                <a:latin typeface="나눔고딕" pitchFamily="50" charset="-127"/>
                <a:ea typeface="나눔고딕" pitchFamily="50" charset="-127"/>
              </a:rPr>
              <a:t>세부 기술 소개 </a:t>
            </a:r>
            <a:r>
              <a:rPr lang="en-US" altLang="ko-KR" sz="2000" spc="300" dirty="0" smtClean="0">
                <a:latin typeface="나눔고딕" pitchFamily="50" charset="-127"/>
                <a:ea typeface="나눔고딕" pitchFamily="50" charset="-127"/>
              </a:rPr>
              <a:t>- AR</a:t>
            </a:r>
            <a:r>
              <a:rPr lang="ko-KR" altLang="en-US" sz="2000" spc="300" dirty="0" smtClean="0">
                <a:latin typeface="나눔고딕" pitchFamily="50" charset="-127"/>
                <a:ea typeface="나눔고딕" pitchFamily="50" charset="-127"/>
              </a:rPr>
              <a:t>을 통해 배경이 어떻게</a:t>
            </a:r>
            <a:r>
              <a:rPr lang="en-US" altLang="ko-KR" sz="2000" spc="300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000" spc="3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Picture 20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962" y="4975967"/>
            <a:ext cx="2116955" cy="7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41780" y="2014797"/>
            <a:ext cx="8862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Image target</a:t>
            </a:r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이미지의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추출해내어 카메라 화면에 이미지가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들어올 경우 그 이미지를 인식하는 </a:t>
            </a:r>
            <a:r>
              <a:rPr lang="en-US" altLang="ko-KR" dirty="0" smtClean="0"/>
              <a:t>Unity</a:t>
            </a:r>
            <a:r>
              <a:rPr lang="ko-KR" altLang="en-US" dirty="0" smtClean="0"/>
              <a:t>의 기능을 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이미지가 인식되었을 때 화면에 보여질 그래픽을 만들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어 화면에 띄워준다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52" y="1824992"/>
            <a:ext cx="4054889" cy="30900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8692" y="4266222"/>
            <a:ext cx="88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타겟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4410" y="3185346"/>
            <a:ext cx="88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그래픽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764132" y="2956264"/>
            <a:ext cx="0" cy="413748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764132" y="3370012"/>
            <a:ext cx="390278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361460" y="3974591"/>
            <a:ext cx="0" cy="28669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8165" y="1783191"/>
            <a:ext cx="88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[</a:t>
            </a:r>
            <a:r>
              <a:rPr lang="ko-KR" altLang="en-US" dirty="0" smtClean="0">
                <a:solidFill>
                  <a:srgbClr val="FFFF00"/>
                </a:solidFill>
              </a:rPr>
              <a:t>예시</a:t>
            </a:r>
            <a:r>
              <a:rPr lang="en-US" altLang="ko-KR" dirty="0">
                <a:solidFill>
                  <a:srgbClr val="FFFF00"/>
                </a:solidFill>
              </a:rPr>
              <a:t>]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1879868"/>
            <a:ext cx="3810000" cy="2857500"/>
            <a:chOff x="263823" y="2386076"/>
            <a:chExt cx="3810000" cy="2857500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3823" y="2386076"/>
              <a:ext cx="38100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타원 3"/>
            <p:cNvSpPr/>
            <p:nvPr/>
          </p:nvSpPr>
          <p:spPr>
            <a:xfrm>
              <a:off x="3321169" y="3180642"/>
              <a:ext cx="267419" cy="267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390180" y="3773503"/>
              <a:ext cx="267419" cy="267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38"/>
          <p:cNvSpPr>
            <a:spLocks noEditPoints="1"/>
          </p:cNvSpPr>
          <p:nvPr/>
        </p:nvSpPr>
        <p:spPr bwMode="auto">
          <a:xfrm rot="2232313">
            <a:off x="10456495" y="5924995"/>
            <a:ext cx="1768475" cy="820738"/>
          </a:xfrm>
          <a:custGeom>
            <a:avLst/>
            <a:gdLst>
              <a:gd name="T0" fmla="*/ 79 w 1114"/>
              <a:gd name="T1" fmla="*/ 495 h 517"/>
              <a:gd name="T2" fmla="*/ 209 w 1114"/>
              <a:gd name="T3" fmla="*/ 457 h 517"/>
              <a:gd name="T4" fmla="*/ 298 w 1114"/>
              <a:gd name="T5" fmla="*/ 431 h 517"/>
              <a:gd name="T6" fmla="*/ 346 w 1114"/>
              <a:gd name="T7" fmla="*/ 397 h 517"/>
              <a:gd name="T8" fmla="*/ 501 w 1114"/>
              <a:gd name="T9" fmla="*/ 342 h 517"/>
              <a:gd name="T10" fmla="*/ 501 w 1114"/>
              <a:gd name="T11" fmla="*/ 342 h 517"/>
              <a:gd name="T12" fmla="*/ 568 w 1114"/>
              <a:gd name="T13" fmla="*/ 327 h 517"/>
              <a:gd name="T14" fmla="*/ 636 w 1114"/>
              <a:gd name="T15" fmla="*/ 316 h 517"/>
              <a:gd name="T16" fmla="*/ 62 w 1114"/>
              <a:gd name="T17" fmla="*/ 288 h 517"/>
              <a:gd name="T18" fmla="*/ 102 w 1114"/>
              <a:gd name="T19" fmla="*/ 372 h 517"/>
              <a:gd name="T20" fmla="*/ 649 w 1114"/>
              <a:gd name="T21" fmla="*/ 321 h 517"/>
              <a:gd name="T22" fmla="*/ 144 w 1114"/>
              <a:gd name="T23" fmla="*/ 268 h 517"/>
              <a:gd name="T24" fmla="*/ 116 w 1114"/>
              <a:gd name="T25" fmla="*/ 440 h 517"/>
              <a:gd name="T26" fmla="*/ 174 w 1114"/>
              <a:gd name="T27" fmla="*/ 325 h 517"/>
              <a:gd name="T28" fmla="*/ 735 w 1114"/>
              <a:gd name="T29" fmla="*/ 287 h 517"/>
              <a:gd name="T30" fmla="*/ 782 w 1114"/>
              <a:gd name="T31" fmla="*/ 253 h 517"/>
              <a:gd name="T32" fmla="*/ 205 w 1114"/>
              <a:gd name="T33" fmla="*/ 360 h 517"/>
              <a:gd name="T34" fmla="*/ 267 w 1114"/>
              <a:gd name="T35" fmla="*/ 342 h 517"/>
              <a:gd name="T36" fmla="*/ 247 w 1114"/>
              <a:gd name="T37" fmla="*/ 244 h 517"/>
              <a:gd name="T38" fmla="*/ 289 w 1114"/>
              <a:gd name="T39" fmla="*/ 330 h 517"/>
              <a:gd name="T40" fmla="*/ 314 w 1114"/>
              <a:gd name="T41" fmla="*/ 263 h 517"/>
              <a:gd name="T42" fmla="*/ 874 w 1114"/>
              <a:gd name="T43" fmla="*/ 238 h 517"/>
              <a:gd name="T44" fmla="*/ 391 w 1114"/>
              <a:gd name="T45" fmla="*/ 300 h 517"/>
              <a:gd name="T46" fmla="*/ 459 w 1114"/>
              <a:gd name="T47" fmla="*/ 221 h 517"/>
              <a:gd name="T48" fmla="*/ 374 w 1114"/>
              <a:gd name="T49" fmla="*/ 207 h 517"/>
              <a:gd name="T50" fmla="*/ 965 w 1114"/>
              <a:gd name="T51" fmla="*/ 225 h 517"/>
              <a:gd name="T52" fmla="*/ 421 w 1114"/>
              <a:gd name="T53" fmla="*/ 287 h 517"/>
              <a:gd name="T54" fmla="*/ 456 w 1114"/>
              <a:gd name="T55" fmla="*/ 263 h 517"/>
              <a:gd name="T56" fmla="*/ 492 w 1114"/>
              <a:gd name="T57" fmla="*/ 276 h 517"/>
              <a:gd name="T58" fmla="*/ 540 w 1114"/>
              <a:gd name="T59" fmla="*/ 233 h 517"/>
              <a:gd name="T60" fmla="*/ 611 w 1114"/>
              <a:gd name="T61" fmla="*/ 241 h 517"/>
              <a:gd name="T62" fmla="*/ 557 w 1114"/>
              <a:gd name="T63" fmla="*/ 153 h 517"/>
              <a:gd name="T64" fmla="*/ 1036 w 1114"/>
              <a:gd name="T65" fmla="*/ 200 h 517"/>
              <a:gd name="T66" fmla="*/ 976 w 1114"/>
              <a:gd name="T67" fmla="*/ 223 h 517"/>
              <a:gd name="T68" fmla="*/ 577 w 1114"/>
              <a:gd name="T69" fmla="*/ 157 h 517"/>
              <a:gd name="T70" fmla="*/ 625 w 1114"/>
              <a:gd name="T71" fmla="*/ 229 h 517"/>
              <a:gd name="T72" fmla="*/ 672 w 1114"/>
              <a:gd name="T73" fmla="*/ 206 h 517"/>
              <a:gd name="T74" fmla="*/ 708 w 1114"/>
              <a:gd name="T75" fmla="*/ 106 h 517"/>
              <a:gd name="T76" fmla="*/ 722 w 1114"/>
              <a:gd name="T77" fmla="*/ 254 h 517"/>
              <a:gd name="T78" fmla="*/ 708 w 1114"/>
              <a:gd name="T79" fmla="*/ 106 h 517"/>
              <a:gd name="T80" fmla="*/ 857 w 1114"/>
              <a:gd name="T81" fmla="*/ 209 h 517"/>
              <a:gd name="T82" fmla="*/ 838 w 1114"/>
              <a:gd name="T83" fmla="*/ 154 h 517"/>
              <a:gd name="T84" fmla="*/ 875 w 1114"/>
              <a:gd name="T85" fmla="*/ 122 h 517"/>
              <a:gd name="T86" fmla="*/ 887 w 1114"/>
              <a:gd name="T87" fmla="*/ 43 h 517"/>
              <a:gd name="T88" fmla="*/ 935 w 1114"/>
              <a:gd name="T89" fmla="*/ 154 h 517"/>
              <a:gd name="T90" fmla="*/ 887 w 1114"/>
              <a:gd name="T91" fmla="*/ 43 h 517"/>
              <a:gd name="T92" fmla="*/ 900 w 1114"/>
              <a:gd name="T93" fmla="*/ 39 h 517"/>
              <a:gd name="T94" fmla="*/ 933 w 1114"/>
              <a:gd name="T95" fmla="*/ 37 h 517"/>
              <a:gd name="T96" fmla="*/ 1019 w 1114"/>
              <a:gd name="T97" fmla="*/ 154 h 517"/>
              <a:gd name="T98" fmla="*/ 1031 w 1114"/>
              <a:gd name="T99" fmla="*/ 73 h 517"/>
              <a:gd name="T100" fmla="*/ 1103 w 1114"/>
              <a:gd name="T101" fmla="*/ 157 h 517"/>
              <a:gd name="T102" fmla="*/ 1107 w 1114"/>
              <a:gd name="T103" fmla="*/ 190 h 517"/>
              <a:gd name="T104" fmla="*/ 582 w 1114"/>
              <a:gd name="T105" fmla="*/ 357 h 517"/>
              <a:gd name="T106" fmla="*/ 366 w 1114"/>
              <a:gd name="T107" fmla="*/ 431 h 517"/>
              <a:gd name="T108" fmla="*/ 35 w 1114"/>
              <a:gd name="T109" fmla="*/ 517 h 517"/>
              <a:gd name="T110" fmla="*/ 0 w 1114"/>
              <a:gd name="T111" fmla="*/ 480 h 517"/>
              <a:gd name="T112" fmla="*/ 65 w 1114"/>
              <a:gd name="T113" fmla="*/ 268 h 517"/>
              <a:gd name="T114" fmla="*/ 946 w 1114"/>
              <a:gd name="T115" fmla="*/ 3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4" h="517">
                <a:moveTo>
                  <a:pt x="108" y="460"/>
                </a:moveTo>
                <a:lnTo>
                  <a:pt x="13" y="483"/>
                </a:lnTo>
                <a:lnTo>
                  <a:pt x="17" y="487"/>
                </a:lnTo>
                <a:lnTo>
                  <a:pt x="21" y="491"/>
                </a:lnTo>
                <a:lnTo>
                  <a:pt x="27" y="496"/>
                </a:lnTo>
                <a:lnTo>
                  <a:pt x="34" y="501"/>
                </a:lnTo>
                <a:lnTo>
                  <a:pt x="36" y="503"/>
                </a:lnTo>
                <a:lnTo>
                  <a:pt x="36" y="505"/>
                </a:lnTo>
                <a:lnTo>
                  <a:pt x="36" y="508"/>
                </a:lnTo>
                <a:lnTo>
                  <a:pt x="36" y="511"/>
                </a:lnTo>
                <a:lnTo>
                  <a:pt x="79" y="495"/>
                </a:lnTo>
                <a:lnTo>
                  <a:pt x="125" y="480"/>
                </a:lnTo>
                <a:lnTo>
                  <a:pt x="121" y="475"/>
                </a:lnTo>
                <a:lnTo>
                  <a:pt x="119" y="470"/>
                </a:lnTo>
                <a:lnTo>
                  <a:pt x="114" y="465"/>
                </a:lnTo>
                <a:lnTo>
                  <a:pt x="108" y="460"/>
                </a:lnTo>
                <a:close/>
                <a:moveTo>
                  <a:pt x="201" y="433"/>
                </a:moveTo>
                <a:lnTo>
                  <a:pt x="120" y="456"/>
                </a:lnTo>
                <a:lnTo>
                  <a:pt x="127" y="463"/>
                </a:lnTo>
                <a:lnTo>
                  <a:pt x="133" y="470"/>
                </a:lnTo>
                <a:lnTo>
                  <a:pt x="137" y="477"/>
                </a:lnTo>
                <a:lnTo>
                  <a:pt x="209" y="457"/>
                </a:lnTo>
                <a:lnTo>
                  <a:pt x="206" y="450"/>
                </a:lnTo>
                <a:lnTo>
                  <a:pt x="204" y="442"/>
                </a:lnTo>
                <a:lnTo>
                  <a:pt x="201" y="433"/>
                </a:lnTo>
                <a:lnTo>
                  <a:pt x="201" y="433"/>
                </a:lnTo>
                <a:close/>
                <a:moveTo>
                  <a:pt x="285" y="408"/>
                </a:moveTo>
                <a:lnTo>
                  <a:pt x="209" y="431"/>
                </a:lnTo>
                <a:lnTo>
                  <a:pt x="213" y="439"/>
                </a:lnTo>
                <a:lnTo>
                  <a:pt x="217" y="446"/>
                </a:lnTo>
                <a:lnTo>
                  <a:pt x="219" y="453"/>
                </a:lnTo>
                <a:lnTo>
                  <a:pt x="274" y="439"/>
                </a:lnTo>
                <a:lnTo>
                  <a:pt x="298" y="431"/>
                </a:lnTo>
                <a:lnTo>
                  <a:pt x="294" y="424"/>
                </a:lnTo>
                <a:lnTo>
                  <a:pt x="285" y="408"/>
                </a:lnTo>
                <a:close/>
                <a:moveTo>
                  <a:pt x="344" y="390"/>
                </a:moveTo>
                <a:lnTo>
                  <a:pt x="294" y="406"/>
                </a:lnTo>
                <a:lnTo>
                  <a:pt x="303" y="416"/>
                </a:lnTo>
                <a:lnTo>
                  <a:pt x="307" y="422"/>
                </a:lnTo>
                <a:lnTo>
                  <a:pt x="311" y="427"/>
                </a:lnTo>
                <a:lnTo>
                  <a:pt x="354" y="414"/>
                </a:lnTo>
                <a:lnTo>
                  <a:pt x="353" y="408"/>
                </a:lnTo>
                <a:lnTo>
                  <a:pt x="350" y="403"/>
                </a:lnTo>
                <a:lnTo>
                  <a:pt x="346" y="397"/>
                </a:lnTo>
                <a:lnTo>
                  <a:pt x="344" y="390"/>
                </a:lnTo>
                <a:close/>
                <a:moveTo>
                  <a:pt x="421" y="367"/>
                </a:moveTo>
                <a:lnTo>
                  <a:pt x="353" y="388"/>
                </a:lnTo>
                <a:lnTo>
                  <a:pt x="356" y="393"/>
                </a:lnTo>
                <a:lnTo>
                  <a:pt x="358" y="397"/>
                </a:lnTo>
                <a:lnTo>
                  <a:pt x="362" y="403"/>
                </a:lnTo>
                <a:lnTo>
                  <a:pt x="366" y="411"/>
                </a:lnTo>
                <a:lnTo>
                  <a:pt x="431" y="391"/>
                </a:lnTo>
                <a:lnTo>
                  <a:pt x="425" y="380"/>
                </a:lnTo>
                <a:lnTo>
                  <a:pt x="421" y="367"/>
                </a:lnTo>
                <a:close/>
                <a:moveTo>
                  <a:pt x="501" y="342"/>
                </a:moveTo>
                <a:lnTo>
                  <a:pt x="430" y="364"/>
                </a:lnTo>
                <a:lnTo>
                  <a:pt x="429" y="364"/>
                </a:lnTo>
                <a:lnTo>
                  <a:pt x="433" y="372"/>
                </a:lnTo>
                <a:lnTo>
                  <a:pt x="437" y="380"/>
                </a:lnTo>
                <a:lnTo>
                  <a:pt x="439" y="384"/>
                </a:lnTo>
                <a:lnTo>
                  <a:pt x="442" y="388"/>
                </a:lnTo>
                <a:lnTo>
                  <a:pt x="514" y="367"/>
                </a:lnTo>
                <a:lnTo>
                  <a:pt x="510" y="363"/>
                </a:lnTo>
                <a:lnTo>
                  <a:pt x="509" y="359"/>
                </a:lnTo>
                <a:lnTo>
                  <a:pt x="503" y="351"/>
                </a:lnTo>
                <a:lnTo>
                  <a:pt x="501" y="342"/>
                </a:lnTo>
                <a:close/>
                <a:moveTo>
                  <a:pt x="566" y="322"/>
                </a:moveTo>
                <a:lnTo>
                  <a:pt x="509" y="339"/>
                </a:lnTo>
                <a:lnTo>
                  <a:pt x="513" y="347"/>
                </a:lnTo>
                <a:lnTo>
                  <a:pt x="516" y="353"/>
                </a:lnTo>
                <a:lnTo>
                  <a:pt x="520" y="359"/>
                </a:lnTo>
                <a:lnTo>
                  <a:pt x="524" y="364"/>
                </a:lnTo>
                <a:lnTo>
                  <a:pt x="577" y="348"/>
                </a:lnTo>
                <a:lnTo>
                  <a:pt x="574" y="343"/>
                </a:lnTo>
                <a:lnTo>
                  <a:pt x="571" y="338"/>
                </a:lnTo>
                <a:lnTo>
                  <a:pt x="570" y="333"/>
                </a:lnTo>
                <a:lnTo>
                  <a:pt x="568" y="327"/>
                </a:lnTo>
                <a:lnTo>
                  <a:pt x="566" y="322"/>
                </a:lnTo>
                <a:close/>
                <a:moveTo>
                  <a:pt x="633" y="300"/>
                </a:moveTo>
                <a:lnTo>
                  <a:pt x="571" y="319"/>
                </a:lnTo>
                <a:lnTo>
                  <a:pt x="574" y="323"/>
                </a:lnTo>
                <a:lnTo>
                  <a:pt x="577" y="327"/>
                </a:lnTo>
                <a:lnTo>
                  <a:pt x="579" y="331"/>
                </a:lnTo>
                <a:lnTo>
                  <a:pt x="581" y="335"/>
                </a:lnTo>
                <a:lnTo>
                  <a:pt x="583" y="340"/>
                </a:lnTo>
                <a:lnTo>
                  <a:pt x="586" y="344"/>
                </a:lnTo>
                <a:lnTo>
                  <a:pt x="641" y="329"/>
                </a:lnTo>
                <a:lnTo>
                  <a:pt x="636" y="316"/>
                </a:lnTo>
                <a:lnTo>
                  <a:pt x="633" y="300"/>
                </a:lnTo>
                <a:close/>
                <a:moveTo>
                  <a:pt x="104" y="275"/>
                </a:moveTo>
                <a:lnTo>
                  <a:pt x="103" y="276"/>
                </a:lnTo>
                <a:lnTo>
                  <a:pt x="90" y="279"/>
                </a:lnTo>
                <a:lnTo>
                  <a:pt x="78" y="280"/>
                </a:lnTo>
                <a:lnTo>
                  <a:pt x="65" y="280"/>
                </a:lnTo>
                <a:lnTo>
                  <a:pt x="65" y="280"/>
                </a:lnTo>
                <a:lnTo>
                  <a:pt x="65" y="283"/>
                </a:lnTo>
                <a:lnTo>
                  <a:pt x="64" y="287"/>
                </a:lnTo>
                <a:lnTo>
                  <a:pt x="64" y="288"/>
                </a:lnTo>
                <a:lnTo>
                  <a:pt x="62" y="288"/>
                </a:lnTo>
                <a:lnTo>
                  <a:pt x="62" y="289"/>
                </a:lnTo>
                <a:lnTo>
                  <a:pt x="49" y="351"/>
                </a:lnTo>
                <a:lnTo>
                  <a:pt x="34" y="411"/>
                </a:lnTo>
                <a:lnTo>
                  <a:pt x="15" y="470"/>
                </a:lnTo>
                <a:lnTo>
                  <a:pt x="103" y="444"/>
                </a:lnTo>
                <a:lnTo>
                  <a:pt x="103" y="422"/>
                </a:lnTo>
                <a:lnTo>
                  <a:pt x="106" y="401"/>
                </a:lnTo>
                <a:lnTo>
                  <a:pt x="108" y="378"/>
                </a:lnTo>
                <a:lnTo>
                  <a:pt x="106" y="377"/>
                </a:lnTo>
                <a:lnTo>
                  <a:pt x="103" y="376"/>
                </a:lnTo>
                <a:lnTo>
                  <a:pt x="102" y="372"/>
                </a:lnTo>
                <a:lnTo>
                  <a:pt x="100" y="369"/>
                </a:lnTo>
                <a:lnTo>
                  <a:pt x="99" y="346"/>
                </a:lnTo>
                <a:lnTo>
                  <a:pt x="98" y="322"/>
                </a:lnTo>
                <a:lnTo>
                  <a:pt x="99" y="298"/>
                </a:lnTo>
                <a:lnTo>
                  <a:pt x="104" y="275"/>
                </a:lnTo>
                <a:close/>
                <a:moveTo>
                  <a:pt x="717" y="274"/>
                </a:moveTo>
                <a:lnTo>
                  <a:pt x="641" y="298"/>
                </a:lnTo>
                <a:lnTo>
                  <a:pt x="642" y="305"/>
                </a:lnTo>
                <a:lnTo>
                  <a:pt x="645" y="312"/>
                </a:lnTo>
                <a:lnTo>
                  <a:pt x="646" y="317"/>
                </a:lnTo>
                <a:lnTo>
                  <a:pt x="649" y="321"/>
                </a:lnTo>
                <a:lnTo>
                  <a:pt x="651" y="325"/>
                </a:lnTo>
                <a:lnTo>
                  <a:pt x="732" y="300"/>
                </a:lnTo>
                <a:lnTo>
                  <a:pt x="728" y="296"/>
                </a:lnTo>
                <a:lnTo>
                  <a:pt x="726" y="291"/>
                </a:lnTo>
                <a:lnTo>
                  <a:pt x="723" y="285"/>
                </a:lnTo>
                <a:lnTo>
                  <a:pt x="719" y="279"/>
                </a:lnTo>
                <a:lnTo>
                  <a:pt x="717" y="274"/>
                </a:lnTo>
                <a:close/>
                <a:moveTo>
                  <a:pt x="176" y="258"/>
                </a:moveTo>
                <a:lnTo>
                  <a:pt x="158" y="263"/>
                </a:lnTo>
                <a:lnTo>
                  <a:pt x="142" y="266"/>
                </a:lnTo>
                <a:lnTo>
                  <a:pt x="144" y="268"/>
                </a:lnTo>
                <a:lnTo>
                  <a:pt x="145" y="292"/>
                </a:lnTo>
                <a:lnTo>
                  <a:pt x="145" y="316"/>
                </a:lnTo>
                <a:lnTo>
                  <a:pt x="146" y="367"/>
                </a:lnTo>
                <a:lnTo>
                  <a:pt x="146" y="370"/>
                </a:lnTo>
                <a:lnTo>
                  <a:pt x="144" y="373"/>
                </a:lnTo>
                <a:lnTo>
                  <a:pt x="141" y="376"/>
                </a:lnTo>
                <a:lnTo>
                  <a:pt x="137" y="376"/>
                </a:lnTo>
                <a:lnTo>
                  <a:pt x="125" y="377"/>
                </a:lnTo>
                <a:lnTo>
                  <a:pt x="124" y="398"/>
                </a:lnTo>
                <a:lnTo>
                  <a:pt x="121" y="419"/>
                </a:lnTo>
                <a:lnTo>
                  <a:pt x="116" y="440"/>
                </a:lnTo>
                <a:lnTo>
                  <a:pt x="193" y="418"/>
                </a:lnTo>
                <a:lnTo>
                  <a:pt x="192" y="414"/>
                </a:lnTo>
                <a:lnTo>
                  <a:pt x="192" y="408"/>
                </a:lnTo>
                <a:lnTo>
                  <a:pt x="192" y="405"/>
                </a:lnTo>
                <a:lnTo>
                  <a:pt x="191" y="367"/>
                </a:lnTo>
                <a:lnTo>
                  <a:pt x="188" y="367"/>
                </a:lnTo>
                <a:lnTo>
                  <a:pt x="180" y="363"/>
                </a:lnTo>
                <a:lnTo>
                  <a:pt x="175" y="355"/>
                </a:lnTo>
                <a:lnTo>
                  <a:pt x="174" y="346"/>
                </a:lnTo>
                <a:lnTo>
                  <a:pt x="172" y="335"/>
                </a:lnTo>
                <a:lnTo>
                  <a:pt x="174" y="325"/>
                </a:lnTo>
                <a:lnTo>
                  <a:pt x="174" y="316"/>
                </a:lnTo>
                <a:lnTo>
                  <a:pt x="172" y="302"/>
                </a:lnTo>
                <a:lnTo>
                  <a:pt x="171" y="287"/>
                </a:lnTo>
                <a:lnTo>
                  <a:pt x="172" y="271"/>
                </a:lnTo>
                <a:lnTo>
                  <a:pt x="176" y="258"/>
                </a:lnTo>
                <a:close/>
                <a:moveTo>
                  <a:pt x="782" y="253"/>
                </a:moveTo>
                <a:lnTo>
                  <a:pt x="723" y="271"/>
                </a:lnTo>
                <a:lnTo>
                  <a:pt x="727" y="275"/>
                </a:lnTo>
                <a:lnTo>
                  <a:pt x="730" y="278"/>
                </a:lnTo>
                <a:lnTo>
                  <a:pt x="732" y="283"/>
                </a:lnTo>
                <a:lnTo>
                  <a:pt x="735" y="287"/>
                </a:lnTo>
                <a:lnTo>
                  <a:pt x="738" y="291"/>
                </a:lnTo>
                <a:lnTo>
                  <a:pt x="742" y="293"/>
                </a:lnTo>
                <a:lnTo>
                  <a:pt x="745" y="296"/>
                </a:lnTo>
                <a:lnTo>
                  <a:pt x="747" y="296"/>
                </a:lnTo>
                <a:lnTo>
                  <a:pt x="793" y="281"/>
                </a:lnTo>
                <a:lnTo>
                  <a:pt x="791" y="279"/>
                </a:lnTo>
                <a:lnTo>
                  <a:pt x="790" y="275"/>
                </a:lnTo>
                <a:lnTo>
                  <a:pt x="789" y="272"/>
                </a:lnTo>
                <a:lnTo>
                  <a:pt x="787" y="268"/>
                </a:lnTo>
                <a:lnTo>
                  <a:pt x="785" y="261"/>
                </a:lnTo>
                <a:lnTo>
                  <a:pt x="782" y="253"/>
                </a:lnTo>
                <a:close/>
                <a:moveTo>
                  <a:pt x="233" y="245"/>
                </a:moveTo>
                <a:lnTo>
                  <a:pt x="213" y="249"/>
                </a:lnTo>
                <a:lnTo>
                  <a:pt x="213" y="250"/>
                </a:lnTo>
                <a:lnTo>
                  <a:pt x="214" y="275"/>
                </a:lnTo>
                <a:lnTo>
                  <a:pt x="214" y="300"/>
                </a:lnTo>
                <a:lnTo>
                  <a:pt x="214" y="321"/>
                </a:lnTo>
                <a:lnTo>
                  <a:pt x="214" y="340"/>
                </a:lnTo>
                <a:lnTo>
                  <a:pt x="213" y="346"/>
                </a:lnTo>
                <a:lnTo>
                  <a:pt x="212" y="351"/>
                </a:lnTo>
                <a:lnTo>
                  <a:pt x="209" y="356"/>
                </a:lnTo>
                <a:lnTo>
                  <a:pt x="205" y="360"/>
                </a:lnTo>
                <a:lnTo>
                  <a:pt x="206" y="370"/>
                </a:lnTo>
                <a:lnTo>
                  <a:pt x="205" y="378"/>
                </a:lnTo>
                <a:lnTo>
                  <a:pt x="205" y="390"/>
                </a:lnTo>
                <a:lnTo>
                  <a:pt x="205" y="401"/>
                </a:lnTo>
                <a:lnTo>
                  <a:pt x="206" y="410"/>
                </a:lnTo>
                <a:lnTo>
                  <a:pt x="208" y="411"/>
                </a:lnTo>
                <a:lnTo>
                  <a:pt x="209" y="412"/>
                </a:lnTo>
                <a:lnTo>
                  <a:pt x="243" y="402"/>
                </a:lnTo>
                <a:lnTo>
                  <a:pt x="274" y="393"/>
                </a:lnTo>
                <a:lnTo>
                  <a:pt x="269" y="368"/>
                </a:lnTo>
                <a:lnTo>
                  <a:pt x="267" y="342"/>
                </a:lnTo>
                <a:lnTo>
                  <a:pt x="255" y="336"/>
                </a:lnTo>
                <a:lnTo>
                  <a:pt x="246" y="325"/>
                </a:lnTo>
                <a:lnTo>
                  <a:pt x="239" y="310"/>
                </a:lnTo>
                <a:lnTo>
                  <a:pt x="235" y="293"/>
                </a:lnTo>
                <a:lnTo>
                  <a:pt x="233" y="275"/>
                </a:lnTo>
                <a:lnTo>
                  <a:pt x="233" y="258"/>
                </a:lnTo>
                <a:lnTo>
                  <a:pt x="233" y="245"/>
                </a:lnTo>
                <a:close/>
                <a:moveTo>
                  <a:pt x="251" y="240"/>
                </a:moveTo>
                <a:lnTo>
                  <a:pt x="244" y="241"/>
                </a:lnTo>
                <a:lnTo>
                  <a:pt x="244" y="245"/>
                </a:lnTo>
                <a:lnTo>
                  <a:pt x="247" y="244"/>
                </a:lnTo>
                <a:lnTo>
                  <a:pt x="248" y="242"/>
                </a:lnTo>
                <a:lnTo>
                  <a:pt x="251" y="242"/>
                </a:lnTo>
                <a:lnTo>
                  <a:pt x="251" y="240"/>
                </a:lnTo>
                <a:close/>
                <a:moveTo>
                  <a:pt x="308" y="225"/>
                </a:moveTo>
                <a:lnTo>
                  <a:pt x="271" y="234"/>
                </a:lnTo>
                <a:lnTo>
                  <a:pt x="272" y="236"/>
                </a:lnTo>
                <a:lnTo>
                  <a:pt x="276" y="249"/>
                </a:lnTo>
                <a:lnTo>
                  <a:pt x="278" y="263"/>
                </a:lnTo>
                <a:lnTo>
                  <a:pt x="280" y="279"/>
                </a:lnTo>
                <a:lnTo>
                  <a:pt x="289" y="327"/>
                </a:lnTo>
                <a:lnTo>
                  <a:pt x="289" y="330"/>
                </a:lnTo>
                <a:lnTo>
                  <a:pt x="289" y="333"/>
                </a:lnTo>
                <a:lnTo>
                  <a:pt x="288" y="335"/>
                </a:lnTo>
                <a:lnTo>
                  <a:pt x="285" y="338"/>
                </a:lnTo>
                <a:lnTo>
                  <a:pt x="281" y="339"/>
                </a:lnTo>
                <a:lnTo>
                  <a:pt x="286" y="364"/>
                </a:lnTo>
                <a:lnTo>
                  <a:pt x="289" y="389"/>
                </a:lnTo>
                <a:lnTo>
                  <a:pt x="342" y="373"/>
                </a:lnTo>
                <a:lnTo>
                  <a:pt x="333" y="350"/>
                </a:lnTo>
                <a:lnTo>
                  <a:pt x="328" y="326"/>
                </a:lnTo>
                <a:lnTo>
                  <a:pt x="323" y="302"/>
                </a:lnTo>
                <a:lnTo>
                  <a:pt x="314" y="263"/>
                </a:lnTo>
                <a:lnTo>
                  <a:pt x="308" y="225"/>
                </a:lnTo>
                <a:close/>
                <a:moveTo>
                  <a:pt x="868" y="224"/>
                </a:moveTo>
                <a:lnTo>
                  <a:pt x="848" y="230"/>
                </a:lnTo>
                <a:lnTo>
                  <a:pt x="790" y="250"/>
                </a:lnTo>
                <a:lnTo>
                  <a:pt x="794" y="257"/>
                </a:lnTo>
                <a:lnTo>
                  <a:pt x="798" y="264"/>
                </a:lnTo>
                <a:lnTo>
                  <a:pt x="799" y="268"/>
                </a:lnTo>
                <a:lnTo>
                  <a:pt x="802" y="274"/>
                </a:lnTo>
                <a:lnTo>
                  <a:pt x="802" y="279"/>
                </a:lnTo>
                <a:lnTo>
                  <a:pt x="880" y="253"/>
                </a:lnTo>
                <a:lnTo>
                  <a:pt x="874" y="238"/>
                </a:lnTo>
                <a:lnTo>
                  <a:pt x="868" y="224"/>
                </a:lnTo>
                <a:close/>
                <a:moveTo>
                  <a:pt x="353" y="212"/>
                </a:moveTo>
                <a:lnTo>
                  <a:pt x="316" y="223"/>
                </a:lnTo>
                <a:lnTo>
                  <a:pt x="336" y="298"/>
                </a:lnTo>
                <a:lnTo>
                  <a:pt x="342" y="322"/>
                </a:lnTo>
                <a:lnTo>
                  <a:pt x="349" y="346"/>
                </a:lnTo>
                <a:lnTo>
                  <a:pt x="354" y="369"/>
                </a:lnTo>
                <a:lnTo>
                  <a:pt x="414" y="351"/>
                </a:lnTo>
                <a:lnTo>
                  <a:pt x="407" y="326"/>
                </a:lnTo>
                <a:lnTo>
                  <a:pt x="400" y="301"/>
                </a:lnTo>
                <a:lnTo>
                  <a:pt x="391" y="300"/>
                </a:lnTo>
                <a:lnTo>
                  <a:pt x="382" y="295"/>
                </a:lnTo>
                <a:lnTo>
                  <a:pt x="375" y="287"/>
                </a:lnTo>
                <a:lnTo>
                  <a:pt x="367" y="267"/>
                </a:lnTo>
                <a:lnTo>
                  <a:pt x="361" y="249"/>
                </a:lnTo>
                <a:lnTo>
                  <a:pt x="357" y="237"/>
                </a:lnTo>
                <a:lnTo>
                  <a:pt x="353" y="225"/>
                </a:lnTo>
                <a:lnTo>
                  <a:pt x="353" y="212"/>
                </a:lnTo>
                <a:close/>
                <a:moveTo>
                  <a:pt x="455" y="211"/>
                </a:moveTo>
                <a:lnTo>
                  <a:pt x="454" y="212"/>
                </a:lnTo>
                <a:lnTo>
                  <a:pt x="458" y="219"/>
                </a:lnTo>
                <a:lnTo>
                  <a:pt x="459" y="221"/>
                </a:lnTo>
                <a:lnTo>
                  <a:pt x="455" y="211"/>
                </a:lnTo>
                <a:close/>
                <a:moveTo>
                  <a:pt x="374" y="207"/>
                </a:moveTo>
                <a:lnTo>
                  <a:pt x="362" y="209"/>
                </a:lnTo>
                <a:lnTo>
                  <a:pt x="363" y="212"/>
                </a:lnTo>
                <a:lnTo>
                  <a:pt x="365" y="212"/>
                </a:lnTo>
                <a:lnTo>
                  <a:pt x="366" y="212"/>
                </a:lnTo>
                <a:lnTo>
                  <a:pt x="369" y="211"/>
                </a:lnTo>
                <a:lnTo>
                  <a:pt x="370" y="212"/>
                </a:lnTo>
                <a:lnTo>
                  <a:pt x="371" y="209"/>
                </a:lnTo>
                <a:lnTo>
                  <a:pt x="374" y="208"/>
                </a:lnTo>
                <a:lnTo>
                  <a:pt x="374" y="207"/>
                </a:lnTo>
                <a:close/>
                <a:moveTo>
                  <a:pt x="384" y="204"/>
                </a:moveTo>
                <a:lnTo>
                  <a:pt x="382" y="204"/>
                </a:lnTo>
                <a:lnTo>
                  <a:pt x="384" y="209"/>
                </a:lnTo>
                <a:lnTo>
                  <a:pt x="384" y="204"/>
                </a:lnTo>
                <a:close/>
                <a:moveTo>
                  <a:pt x="952" y="195"/>
                </a:moveTo>
                <a:lnTo>
                  <a:pt x="878" y="220"/>
                </a:lnTo>
                <a:lnTo>
                  <a:pt x="880" y="228"/>
                </a:lnTo>
                <a:lnTo>
                  <a:pt x="883" y="236"/>
                </a:lnTo>
                <a:lnTo>
                  <a:pt x="887" y="242"/>
                </a:lnTo>
                <a:lnTo>
                  <a:pt x="891" y="250"/>
                </a:lnTo>
                <a:lnTo>
                  <a:pt x="965" y="225"/>
                </a:lnTo>
                <a:lnTo>
                  <a:pt x="961" y="219"/>
                </a:lnTo>
                <a:lnTo>
                  <a:pt x="959" y="212"/>
                </a:lnTo>
                <a:lnTo>
                  <a:pt x="956" y="204"/>
                </a:lnTo>
                <a:lnTo>
                  <a:pt x="952" y="195"/>
                </a:lnTo>
                <a:close/>
                <a:moveTo>
                  <a:pt x="430" y="191"/>
                </a:moveTo>
                <a:lnTo>
                  <a:pt x="399" y="200"/>
                </a:lnTo>
                <a:lnTo>
                  <a:pt x="403" y="212"/>
                </a:lnTo>
                <a:lnTo>
                  <a:pt x="405" y="225"/>
                </a:lnTo>
                <a:lnTo>
                  <a:pt x="408" y="238"/>
                </a:lnTo>
                <a:lnTo>
                  <a:pt x="421" y="284"/>
                </a:lnTo>
                <a:lnTo>
                  <a:pt x="421" y="287"/>
                </a:lnTo>
                <a:lnTo>
                  <a:pt x="420" y="291"/>
                </a:lnTo>
                <a:lnTo>
                  <a:pt x="418" y="293"/>
                </a:lnTo>
                <a:lnTo>
                  <a:pt x="414" y="296"/>
                </a:lnTo>
                <a:lnTo>
                  <a:pt x="421" y="322"/>
                </a:lnTo>
                <a:lnTo>
                  <a:pt x="426" y="347"/>
                </a:lnTo>
                <a:lnTo>
                  <a:pt x="496" y="326"/>
                </a:lnTo>
                <a:lnTo>
                  <a:pt x="484" y="304"/>
                </a:lnTo>
                <a:lnTo>
                  <a:pt x="476" y="279"/>
                </a:lnTo>
                <a:lnTo>
                  <a:pt x="468" y="276"/>
                </a:lnTo>
                <a:lnTo>
                  <a:pt x="462" y="270"/>
                </a:lnTo>
                <a:lnTo>
                  <a:pt x="456" y="263"/>
                </a:lnTo>
                <a:lnTo>
                  <a:pt x="452" y="254"/>
                </a:lnTo>
                <a:lnTo>
                  <a:pt x="430" y="191"/>
                </a:lnTo>
                <a:close/>
                <a:moveTo>
                  <a:pt x="509" y="168"/>
                </a:moveTo>
                <a:lnTo>
                  <a:pt x="499" y="172"/>
                </a:lnTo>
                <a:lnTo>
                  <a:pt x="476" y="178"/>
                </a:lnTo>
                <a:lnTo>
                  <a:pt x="484" y="203"/>
                </a:lnTo>
                <a:lnTo>
                  <a:pt x="492" y="229"/>
                </a:lnTo>
                <a:lnTo>
                  <a:pt x="498" y="254"/>
                </a:lnTo>
                <a:lnTo>
                  <a:pt x="498" y="263"/>
                </a:lnTo>
                <a:lnTo>
                  <a:pt x="496" y="270"/>
                </a:lnTo>
                <a:lnTo>
                  <a:pt x="492" y="276"/>
                </a:lnTo>
                <a:lnTo>
                  <a:pt x="501" y="300"/>
                </a:lnTo>
                <a:lnTo>
                  <a:pt x="507" y="322"/>
                </a:lnTo>
                <a:lnTo>
                  <a:pt x="551" y="309"/>
                </a:lnTo>
                <a:lnTo>
                  <a:pt x="549" y="305"/>
                </a:lnTo>
                <a:lnTo>
                  <a:pt x="548" y="301"/>
                </a:lnTo>
                <a:lnTo>
                  <a:pt x="547" y="297"/>
                </a:lnTo>
                <a:lnTo>
                  <a:pt x="534" y="253"/>
                </a:lnTo>
                <a:lnTo>
                  <a:pt x="509" y="168"/>
                </a:lnTo>
                <a:close/>
                <a:moveTo>
                  <a:pt x="557" y="153"/>
                </a:moveTo>
                <a:lnTo>
                  <a:pt x="518" y="165"/>
                </a:lnTo>
                <a:lnTo>
                  <a:pt x="540" y="233"/>
                </a:lnTo>
                <a:lnTo>
                  <a:pt x="553" y="274"/>
                </a:lnTo>
                <a:lnTo>
                  <a:pt x="554" y="281"/>
                </a:lnTo>
                <a:lnTo>
                  <a:pt x="557" y="291"/>
                </a:lnTo>
                <a:lnTo>
                  <a:pt x="560" y="298"/>
                </a:lnTo>
                <a:lnTo>
                  <a:pt x="561" y="298"/>
                </a:lnTo>
                <a:lnTo>
                  <a:pt x="562" y="300"/>
                </a:lnTo>
                <a:lnTo>
                  <a:pt x="564" y="302"/>
                </a:lnTo>
                <a:lnTo>
                  <a:pt x="565" y="305"/>
                </a:lnTo>
                <a:lnTo>
                  <a:pt x="629" y="284"/>
                </a:lnTo>
                <a:lnTo>
                  <a:pt x="628" y="284"/>
                </a:lnTo>
                <a:lnTo>
                  <a:pt x="611" y="241"/>
                </a:lnTo>
                <a:lnTo>
                  <a:pt x="608" y="241"/>
                </a:lnTo>
                <a:lnTo>
                  <a:pt x="604" y="241"/>
                </a:lnTo>
                <a:lnTo>
                  <a:pt x="595" y="237"/>
                </a:lnTo>
                <a:lnTo>
                  <a:pt x="588" y="230"/>
                </a:lnTo>
                <a:lnTo>
                  <a:pt x="585" y="221"/>
                </a:lnTo>
                <a:lnTo>
                  <a:pt x="582" y="212"/>
                </a:lnTo>
                <a:lnTo>
                  <a:pt x="578" y="203"/>
                </a:lnTo>
                <a:lnTo>
                  <a:pt x="570" y="183"/>
                </a:lnTo>
                <a:lnTo>
                  <a:pt x="562" y="165"/>
                </a:lnTo>
                <a:lnTo>
                  <a:pt x="560" y="158"/>
                </a:lnTo>
                <a:lnTo>
                  <a:pt x="557" y="153"/>
                </a:lnTo>
                <a:close/>
                <a:moveTo>
                  <a:pt x="1084" y="149"/>
                </a:moveTo>
                <a:lnTo>
                  <a:pt x="1082" y="151"/>
                </a:lnTo>
                <a:lnTo>
                  <a:pt x="1025" y="170"/>
                </a:lnTo>
                <a:lnTo>
                  <a:pt x="1031" y="178"/>
                </a:lnTo>
                <a:lnTo>
                  <a:pt x="1033" y="182"/>
                </a:lnTo>
                <a:lnTo>
                  <a:pt x="1036" y="186"/>
                </a:lnTo>
                <a:lnTo>
                  <a:pt x="1039" y="190"/>
                </a:lnTo>
                <a:lnTo>
                  <a:pt x="1040" y="195"/>
                </a:lnTo>
                <a:lnTo>
                  <a:pt x="1039" y="198"/>
                </a:lnTo>
                <a:lnTo>
                  <a:pt x="1039" y="199"/>
                </a:lnTo>
                <a:lnTo>
                  <a:pt x="1036" y="200"/>
                </a:lnTo>
                <a:lnTo>
                  <a:pt x="1033" y="200"/>
                </a:lnTo>
                <a:lnTo>
                  <a:pt x="1032" y="199"/>
                </a:lnTo>
                <a:lnTo>
                  <a:pt x="1028" y="195"/>
                </a:lnTo>
                <a:lnTo>
                  <a:pt x="1027" y="191"/>
                </a:lnTo>
                <a:lnTo>
                  <a:pt x="1024" y="187"/>
                </a:lnTo>
                <a:lnTo>
                  <a:pt x="1023" y="182"/>
                </a:lnTo>
                <a:lnTo>
                  <a:pt x="1019" y="173"/>
                </a:lnTo>
                <a:lnTo>
                  <a:pt x="959" y="192"/>
                </a:lnTo>
                <a:lnTo>
                  <a:pt x="968" y="209"/>
                </a:lnTo>
                <a:lnTo>
                  <a:pt x="972" y="216"/>
                </a:lnTo>
                <a:lnTo>
                  <a:pt x="976" y="223"/>
                </a:lnTo>
                <a:lnTo>
                  <a:pt x="1100" y="179"/>
                </a:lnTo>
                <a:lnTo>
                  <a:pt x="1101" y="179"/>
                </a:lnTo>
                <a:lnTo>
                  <a:pt x="1097" y="174"/>
                </a:lnTo>
                <a:lnTo>
                  <a:pt x="1095" y="169"/>
                </a:lnTo>
                <a:lnTo>
                  <a:pt x="1092" y="162"/>
                </a:lnTo>
                <a:lnTo>
                  <a:pt x="1086" y="149"/>
                </a:lnTo>
                <a:lnTo>
                  <a:pt x="1084" y="149"/>
                </a:lnTo>
                <a:close/>
                <a:moveTo>
                  <a:pt x="574" y="148"/>
                </a:moveTo>
                <a:lnTo>
                  <a:pt x="571" y="149"/>
                </a:lnTo>
                <a:lnTo>
                  <a:pt x="574" y="153"/>
                </a:lnTo>
                <a:lnTo>
                  <a:pt x="577" y="157"/>
                </a:lnTo>
                <a:lnTo>
                  <a:pt x="574" y="151"/>
                </a:lnTo>
                <a:lnTo>
                  <a:pt x="574" y="148"/>
                </a:lnTo>
                <a:close/>
                <a:moveTo>
                  <a:pt x="629" y="131"/>
                </a:moveTo>
                <a:lnTo>
                  <a:pt x="590" y="144"/>
                </a:lnTo>
                <a:lnTo>
                  <a:pt x="590" y="144"/>
                </a:lnTo>
                <a:lnTo>
                  <a:pt x="602" y="164"/>
                </a:lnTo>
                <a:lnTo>
                  <a:pt x="611" y="183"/>
                </a:lnTo>
                <a:lnTo>
                  <a:pt x="620" y="200"/>
                </a:lnTo>
                <a:lnTo>
                  <a:pt x="626" y="217"/>
                </a:lnTo>
                <a:lnTo>
                  <a:pt x="626" y="224"/>
                </a:lnTo>
                <a:lnTo>
                  <a:pt x="625" y="229"/>
                </a:lnTo>
                <a:lnTo>
                  <a:pt x="622" y="234"/>
                </a:lnTo>
                <a:lnTo>
                  <a:pt x="642" y="280"/>
                </a:lnTo>
                <a:lnTo>
                  <a:pt x="642" y="280"/>
                </a:lnTo>
                <a:lnTo>
                  <a:pt x="708" y="259"/>
                </a:lnTo>
                <a:lnTo>
                  <a:pt x="709" y="255"/>
                </a:lnTo>
                <a:lnTo>
                  <a:pt x="705" y="246"/>
                </a:lnTo>
                <a:lnTo>
                  <a:pt x="700" y="236"/>
                </a:lnTo>
                <a:lnTo>
                  <a:pt x="693" y="226"/>
                </a:lnTo>
                <a:lnTo>
                  <a:pt x="689" y="219"/>
                </a:lnTo>
                <a:lnTo>
                  <a:pt x="685" y="211"/>
                </a:lnTo>
                <a:lnTo>
                  <a:pt x="672" y="206"/>
                </a:lnTo>
                <a:lnTo>
                  <a:pt x="662" y="195"/>
                </a:lnTo>
                <a:lnTo>
                  <a:pt x="651" y="178"/>
                </a:lnTo>
                <a:lnTo>
                  <a:pt x="642" y="160"/>
                </a:lnTo>
                <a:lnTo>
                  <a:pt x="634" y="145"/>
                </a:lnTo>
                <a:lnTo>
                  <a:pt x="629" y="131"/>
                </a:lnTo>
                <a:close/>
                <a:moveTo>
                  <a:pt x="645" y="126"/>
                </a:moveTo>
                <a:lnTo>
                  <a:pt x="642" y="127"/>
                </a:lnTo>
                <a:lnTo>
                  <a:pt x="646" y="132"/>
                </a:lnTo>
                <a:lnTo>
                  <a:pt x="650" y="137"/>
                </a:lnTo>
                <a:lnTo>
                  <a:pt x="645" y="126"/>
                </a:lnTo>
                <a:close/>
                <a:moveTo>
                  <a:pt x="708" y="106"/>
                </a:moveTo>
                <a:lnTo>
                  <a:pt x="664" y="119"/>
                </a:lnTo>
                <a:lnTo>
                  <a:pt x="685" y="156"/>
                </a:lnTo>
                <a:lnTo>
                  <a:pt x="704" y="192"/>
                </a:lnTo>
                <a:lnTo>
                  <a:pt x="705" y="196"/>
                </a:lnTo>
                <a:lnTo>
                  <a:pt x="704" y="200"/>
                </a:lnTo>
                <a:lnTo>
                  <a:pt x="702" y="204"/>
                </a:lnTo>
                <a:lnTo>
                  <a:pt x="698" y="207"/>
                </a:lnTo>
                <a:lnTo>
                  <a:pt x="706" y="221"/>
                </a:lnTo>
                <a:lnTo>
                  <a:pt x="715" y="237"/>
                </a:lnTo>
                <a:lnTo>
                  <a:pt x="721" y="251"/>
                </a:lnTo>
                <a:lnTo>
                  <a:pt x="722" y="254"/>
                </a:lnTo>
                <a:lnTo>
                  <a:pt x="785" y="233"/>
                </a:lnTo>
                <a:lnTo>
                  <a:pt x="765" y="195"/>
                </a:lnTo>
                <a:lnTo>
                  <a:pt x="756" y="195"/>
                </a:lnTo>
                <a:lnTo>
                  <a:pt x="748" y="190"/>
                </a:lnTo>
                <a:lnTo>
                  <a:pt x="742" y="182"/>
                </a:lnTo>
                <a:lnTo>
                  <a:pt x="738" y="174"/>
                </a:lnTo>
                <a:lnTo>
                  <a:pt x="734" y="166"/>
                </a:lnTo>
                <a:lnTo>
                  <a:pt x="726" y="152"/>
                </a:lnTo>
                <a:lnTo>
                  <a:pt x="718" y="137"/>
                </a:lnTo>
                <a:lnTo>
                  <a:pt x="711" y="120"/>
                </a:lnTo>
                <a:lnTo>
                  <a:pt x="708" y="106"/>
                </a:lnTo>
                <a:close/>
                <a:moveTo>
                  <a:pt x="773" y="84"/>
                </a:moveTo>
                <a:lnTo>
                  <a:pt x="738" y="96"/>
                </a:lnTo>
                <a:lnTo>
                  <a:pt x="751" y="118"/>
                </a:lnTo>
                <a:lnTo>
                  <a:pt x="764" y="140"/>
                </a:lnTo>
                <a:lnTo>
                  <a:pt x="776" y="162"/>
                </a:lnTo>
                <a:lnTo>
                  <a:pt x="777" y="170"/>
                </a:lnTo>
                <a:lnTo>
                  <a:pt x="778" y="179"/>
                </a:lnTo>
                <a:lnTo>
                  <a:pt x="776" y="186"/>
                </a:lnTo>
                <a:lnTo>
                  <a:pt x="798" y="229"/>
                </a:lnTo>
                <a:lnTo>
                  <a:pt x="798" y="229"/>
                </a:lnTo>
                <a:lnTo>
                  <a:pt x="857" y="209"/>
                </a:lnTo>
                <a:lnTo>
                  <a:pt x="850" y="196"/>
                </a:lnTo>
                <a:lnTo>
                  <a:pt x="844" y="185"/>
                </a:lnTo>
                <a:lnTo>
                  <a:pt x="832" y="166"/>
                </a:lnTo>
                <a:lnTo>
                  <a:pt x="817" y="148"/>
                </a:lnTo>
                <a:lnTo>
                  <a:pt x="802" y="127"/>
                </a:lnTo>
                <a:lnTo>
                  <a:pt x="786" y="106"/>
                </a:lnTo>
                <a:lnTo>
                  <a:pt x="773" y="84"/>
                </a:lnTo>
                <a:close/>
                <a:moveTo>
                  <a:pt x="827" y="65"/>
                </a:moveTo>
                <a:lnTo>
                  <a:pt x="779" y="81"/>
                </a:lnTo>
                <a:lnTo>
                  <a:pt x="810" y="119"/>
                </a:lnTo>
                <a:lnTo>
                  <a:pt x="838" y="154"/>
                </a:lnTo>
                <a:lnTo>
                  <a:pt x="848" y="165"/>
                </a:lnTo>
                <a:lnTo>
                  <a:pt x="857" y="178"/>
                </a:lnTo>
                <a:lnTo>
                  <a:pt x="866" y="191"/>
                </a:lnTo>
                <a:lnTo>
                  <a:pt x="870" y="206"/>
                </a:lnTo>
                <a:lnTo>
                  <a:pt x="940" y="181"/>
                </a:lnTo>
                <a:lnTo>
                  <a:pt x="921" y="164"/>
                </a:lnTo>
                <a:lnTo>
                  <a:pt x="902" y="143"/>
                </a:lnTo>
                <a:lnTo>
                  <a:pt x="895" y="141"/>
                </a:lnTo>
                <a:lnTo>
                  <a:pt x="887" y="136"/>
                </a:lnTo>
                <a:lnTo>
                  <a:pt x="880" y="130"/>
                </a:lnTo>
                <a:lnTo>
                  <a:pt x="875" y="122"/>
                </a:lnTo>
                <a:lnTo>
                  <a:pt x="853" y="93"/>
                </a:lnTo>
                <a:lnTo>
                  <a:pt x="850" y="90"/>
                </a:lnTo>
                <a:lnTo>
                  <a:pt x="845" y="84"/>
                </a:lnTo>
                <a:lnTo>
                  <a:pt x="840" y="77"/>
                </a:lnTo>
                <a:lnTo>
                  <a:pt x="834" y="71"/>
                </a:lnTo>
                <a:lnTo>
                  <a:pt x="832" y="67"/>
                </a:lnTo>
                <a:lnTo>
                  <a:pt x="831" y="67"/>
                </a:lnTo>
                <a:lnTo>
                  <a:pt x="829" y="67"/>
                </a:lnTo>
                <a:lnTo>
                  <a:pt x="828" y="65"/>
                </a:lnTo>
                <a:lnTo>
                  <a:pt x="827" y="65"/>
                </a:lnTo>
                <a:close/>
                <a:moveTo>
                  <a:pt x="887" y="43"/>
                </a:moveTo>
                <a:lnTo>
                  <a:pt x="866" y="51"/>
                </a:lnTo>
                <a:lnTo>
                  <a:pt x="870" y="54"/>
                </a:lnTo>
                <a:lnTo>
                  <a:pt x="872" y="58"/>
                </a:lnTo>
                <a:lnTo>
                  <a:pt x="875" y="62"/>
                </a:lnTo>
                <a:lnTo>
                  <a:pt x="878" y="65"/>
                </a:lnTo>
                <a:lnTo>
                  <a:pt x="901" y="97"/>
                </a:lnTo>
                <a:lnTo>
                  <a:pt x="908" y="106"/>
                </a:lnTo>
                <a:lnTo>
                  <a:pt x="914" y="115"/>
                </a:lnTo>
                <a:lnTo>
                  <a:pt x="918" y="124"/>
                </a:lnTo>
                <a:lnTo>
                  <a:pt x="916" y="135"/>
                </a:lnTo>
                <a:lnTo>
                  <a:pt x="935" y="154"/>
                </a:lnTo>
                <a:lnTo>
                  <a:pt x="951" y="177"/>
                </a:lnTo>
                <a:lnTo>
                  <a:pt x="951" y="178"/>
                </a:lnTo>
                <a:lnTo>
                  <a:pt x="1006" y="158"/>
                </a:lnTo>
                <a:lnTo>
                  <a:pt x="985" y="141"/>
                </a:lnTo>
                <a:lnTo>
                  <a:pt x="967" y="120"/>
                </a:lnTo>
                <a:lnTo>
                  <a:pt x="955" y="124"/>
                </a:lnTo>
                <a:lnTo>
                  <a:pt x="944" y="122"/>
                </a:lnTo>
                <a:lnTo>
                  <a:pt x="935" y="115"/>
                </a:lnTo>
                <a:lnTo>
                  <a:pt x="927" y="107"/>
                </a:lnTo>
                <a:lnTo>
                  <a:pt x="906" y="76"/>
                </a:lnTo>
                <a:lnTo>
                  <a:pt x="887" y="43"/>
                </a:lnTo>
                <a:close/>
                <a:moveTo>
                  <a:pt x="900" y="39"/>
                </a:moveTo>
                <a:lnTo>
                  <a:pt x="899" y="39"/>
                </a:lnTo>
                <a:lnTo>
                  <a:pt x="923" y="69"/>
                </a:lnTo>
                <a:lnTo>
                  <a:pt x="927" y="75"/>
                </a:lnTo>
                <a:lnTo>
                  <a:pt x="933" y="82"/>
                </a:lnTo>
                <a:lnTo>
                  <a:pt x="939" y="92"/>
                </a:lnTo>
                <a:lnTo>
                  <a:pt x="946" y="100"/>
                </a:lnTo>
                <a:lnTo>
                  <a:pt x="952" y="103"/>
                </a:lnTo>
                <a:lnTo>
                  <a:pt x="948" y="100"/>
                </a:lnTo>
                <a:lnTo>
                  <a:pt x="923" y="69"/>
                </a:lnTo>
                <a:lnTo>
                  <a:pt x="900" y="39"/>
                </a:lnTo>
                <a:close/>
                <a:moveTo>
                  <a:pt x="916" y="33"/>
                </a:moveTo>
                <a:lnTo>
                  <a:pt x="912" y="35"/>
                </a:lnTo>
                <a:lnTo>
                  <a:pt x="916" y="39"/>
                </a:lnTo>
                <a:lnTo>
                  <a:pt x="914" y="35"/>
                </a:lnTo>
                <a:lnTo>
                  <a:pt x="916" y="33"/>
                </a:lnTo>
                <a:close/>
                <a:moveTo>
                  <a:pt x="955" y="16"/>
                </a:moveTo>
                <a:lnTo>
                  <a:pt x="954" y="18"/>
                </a:lnTo>
                <a:lnTo>
                  <a:pt x="950" y="21"/>
                </a:lnTo>
                <a:lnTo>
                  <a:pt x="925" y="30"/>
                </a:lnTo>
                <a:lnTo>
                  <a:pt x="929" y="33"/>
                </a:lnTo>
                <a:lnTo>
                  <a:pt x="933" y="37"/>
                </a:lnTo>
                <a:lnTo>
                  <a:pt x="937" y="41"/>
                </a:lnTo>
                <a:lnTo>
                  <a:pt x="939" y="45"/>
                </a:lnTo>
                <a:lnTo>
                  <a:pt x="943" y="48"/>
                </a:lnTo>
                <a:lnTo>
                  <a:pt x="965" y="79"/>
                </a:lnTo>
                <a:lnTo>
                  <a:pt x="971" y="86"/>
                </a:lnTo>
                <a:lnTo>
                  <a:pt x="974" y="97"/>
                </a:lnTo>
                <a:lnTo>
                  <a:pt x="976" y="106"/>
                </a:lnTo>
                <a:lnTo>
                  <a:pt x="991" y="120"/>
                </a:lnTo>
                <a:lnTo>
                  <a:pt x="1006" y="136"/>
                </a:lnTo>
                <a:lnTo>
                  <a:pt x="1018" y="152"/>
                </a:lnTo>
                <a:lnTo>
                  <a:pt x="1019" y="154"/>
                </a:lnTo>
                <a:lnTo>
                  <a:pt x="1069" y="137"/>
                </a:lnTo>
                <a:lnTo>
                  <a:pt x="1061" y="128"/>
                </a:lnTo>
                <a:lnTo>
                  <a:pt x="1052" y="120"/>
                </a:lnTo>
                <a:lnTo>
                  <a:pt x="1016" y="84"/>
                </a:lnTo>
                <a:lnTo>
                  <a:pt x="985" y="51"/>
                </a:lnTo>
                <a:lnTo>
                  <a:pt x="955" y="16"/>
                </a:lnTo>
                <a:close/>
                <a:moveTo>
                  <a:pt x="954" y="0"/>
                </a:moveTo>
                <a:lnTo>
                  <a:pt x="956" y="0"/>
                </a:lnTo>
                <a:lnTo>
                  <a:pt x="957" y="1"/>
                </a:lnTo>
                <a:lnTo>
                  <a:pt x="995" y="37"/>
                </a:lnTo>
                <a:lnTo>
                  <a:pt x="1031" y="73"/>
                </a:lnTo>
                <a:lnTo>
                  <a:pt x="1067" y="110"/>
                </a:lnTo>
                <a:lnTo>
                  <a:pt x="1078" y="119"/>
                </a:lnTo>
                <a:lnTo>
                  <a:pt x="1088" y="130"/>
                </a:lnTo>
                <a:lnTo>
                  <a:pt x="1097" y="140"/>
                </a:lnTo>
                <a:lnTo>
                  <a:pt x="1097" y="141"/>
                </a:lnTo>
                <a:lnTo>
                  <a:pt x="1097" y="143"/>
                </a:lnTo>
                <a:lnTo>
                  <a:pt x="1099" y="143"/>
                </a:lnTo>
                <a:lnTo>
                  <a:pt x="1099" y="145"/>
                </a:lnTo>
                <a:lnTo>
                  <a:pt x="1099" y="148"/>
                </a:lnTo>
                <a:lnTo>
                  <a:pt x="1097" y="149"/>
                </a:lnTo>
                <a:lnTo>
                  <a:pt x="1103" y="157"/>
                </a:lnTo>
                <a:lnTo>
                  <a:pt x="1105" y="161"/>
                </a:lnTo>
                <a:lnTo>
                  <a:pt x="1109" y="166"/>
                </a:lnTo>
                <a:lnTo>
                  <a:pt x="1113" y="172"/>
                </a:lnTo>
                <a:lnTo>
                  <a:pt x="1114" y="177"/>
                </a:lnTo>
                <a:lnTo>
                  <a:pt x="1114" y="179"/>
                </a:lnTo>
                <a:lnTo>
                  <a:pt x="1113" y="182"/>
                </a:lnTo>
                <a:lnTo>
                  <a:pt x="1111" y="183"/>
                </a:lnTo>
                <a:lnTo>
                  <a:pt x="1108" y="183"/>
                </a:lnTo>
                <a:lnTo>
                  <a:pt x="1108" y="186"/>
                </a:lnTo>
                <a:lnTo>
                  <a:pt x="1108" y="189"/>
                </a:lnTo>
                <a:lnTo>
                  <a:pt x="1107" y="190"/>
                </a:lnTo>
                <a:lnTo>
                  <a:pt x="1104" y="191"/>
                </a:lnTo>
                <a:lnTo>
                  <a:pt x="988" y="232"/>
                </a:lnTo>
                <a:lnTo>
                  <a:pt x="868" y="270"/>
                </a:lnTo>
                <a:lnTo>
                  <a:pt x="590" y="356"/>
                </a:lnTo>
                <a:lnTo>
                  <a:pt x="590" y="356"/>
                </a:lnTo>
                <a:lnTo>
                  <a:pt x="590" y="359"/>
                </a:lnTo>
                <a:lnTo>
                  <a:pt x="588" y="359"/>
                </a:lnTo>
                <a:lnTo>
                  <a:pt x="587" y="360"/>
                </a:lnTo>
                <a:lnTo>
                  <a:pt x="585" y="360"/>
                </a:lnTo>
                <a:lnTo>
                  <a:pt x="583" y="359"/>
                </a:lnTo>
                <a:lnTo>
                  <a:pt x="582" y="357"/>
                </a:lnTo>
                <a:lnTo>
                  <a:pt x="458" y="397"/>
                </a:lnTo>
                <a:lnTo>
                  <a:pt x="447" y="399"/>
                </a:lnTo>
                <a:lnTo>
                  <a:pt x="445" y="402"/>
                </a:lnTo>
                <a:lnTo>
                  <a:pt x="443" y="402"/>
                </a:lnTo>
                <a:lnTo>
                  <a:pt x="441" y="402"/>
                </a:lnTo>
                <a:lnTo>
                  <a:pt x="371" y="423"/>
                </a:lnTo>
                <a:lnTo>
                  <a:pt x="373" y="424"/>
                </a:lnTo>
                <a:lnTo>
                  <a:pt x="373" y="427"/>
                </a:lnTo>
                <a:lnTo>
                  <a:pt x="371" y="429"/>
                </a:lnTo>
                <a:lnTo>
                  <a:pt x="369" y="431"/>
                </a:lnTo>
                <a:lnTo>
                  <a:pt x="366" y="431"/>
                </a:lnTo>
                <a:lnTo>
                  <a:pt x="365" y="429"/>
                </a:lnTo>
                <a:lnTo>
                  <a:pt x="361" y="425"/>
                </a:lnTo>
                <a:lnTo>
                  <a:pt x="312" y="440"/>
                </a:lnTo>
                <a:lnTo>
                  <a:pt x="311" y="441"/>
                </a:lnTo>
                <a:lnTo>
                  <a:pt x="308" y="441"/>
                </a:lnTo>
                <a:lnTo>
                  <a:pt x="251" y="460"/>
                </a:lnTo>
                <a:lnTo>
                  <a:pt x="140" y="494"/>
                </a:lnTo>
                <a:lnTo>
                  <a:pt x="136" y="494"/>
                </a:lnTo>
                <a:lnTo>
                  <a:pt x="87" y="507"/>
                </a:lnTo>
                <a:lnTo>
                  <a:pt x="38" y="517"/>
                </a:lnTo>
                <a:lnTo>
                  <a:pt x="35" y="517"/>
                </a:lnTo>
                <a:lnTo>
                  <a:pt x="34" y="516"/>
                </a:lnTo>
                <a:lnTo>
                  <a:pt x="34" y="514"/>
                </a:lnTo>
                <a:lnTo>
                  <a:pt x="34" y="513"/>
                </a:lnTo>
                <a:lnTo>
                  <a:pt x="30" y="514"/>
                </a:lnTo>
                <a:lnTo>
                  <a:pt x="27" y="513"/>
                </a:lnTo>
                <a:lnTo>
                  <a:pt x="18" y="505"/>
                </a:lnTo>
                <a:lnTo>
                  <a:pt x="10" y="496"/>
                </a:lnTo>
                <a:lnTo>
                  <a:pt x="5" y="484"/>
                </a:lnTo>
                <a:lnTo>
                  <a:pt x="2" y="484"/>
                </a:lnTo>
                <a:lnTo>
                  <a:pt x="0" y="483"/>
                </a:lnTo>
                <a:lnTo>
                  <a:pt x="0" y="480"/>
                </a:lnTo>
                <a:lnTo>
                  <a:pt x="0" y="478"/>
                </a:lnTo>
                <a:lnTo>
                  <a:pt x="22" y="381"/>
                </a:lnTo>
                <a:lnTo>
                  <a:pt x="47" y="285"/>
                </a:lnTo>
                <a:lnTo>
                  <a:pt x="48" y="281"/>
                </a:lnTo>
                <a:lnTo>
                  <a:pt x="51" y="280"/>
                </a:lnTo>
                <a:lnTo>
                  <a:pt x="53" y="279"/>
                </a:lnTo>
                <a:lnTo>
                  <a:pt x="53" y="275"/>
                </a:lnTo>
                <a:lnTo>
                  <a:pt x="55" y="272"/>
                </a:lnTo>
                <a:lnTo>
                  <a:pt x="57" y="271"/>
                </a:lnTo>
                <a:lnTo>
                  <a:pt x="61" y="270"/>
                </a:lnTo>
                <a:lnTo>
                  <a:pt x="65" y="268"/>
                </a:lnTo>
                <a:lnTo>
                  <a:pt x="68" y="267"/>
                </a:lnTo>
                <a:lnTo>
                  <a:pt x="69" y="266"/>
                </a:lnTo>
                <a:lnTo>
                  <a:pt x="72" y="267"/>
                </a:lnTo>
                <a:lnTo>
                  <a:pt x="85" y="262"/>
                </a:lnTo>
                <a:lnTo>
                  <a:pt x="98" y="259"/>
                </a:lnTo>
                <a:lnTo>
                  <a:pt x="154" y="246"/>
                </a:lnTo>
                <a:lnTo>
                  <a:pt x="268" y="217"/>
                </a:lnTo>
                <a:lnTo>
                  <a:pt x="494" y="154"/>
                </a:lnTo>
                <a:lnTo>
                  <a:pt x="646" y="107"/>
                </a:lnTo>
                <a:lnTo>
                  <a:pt x="797" y="56"/>
                </a:lnTo>
                <a:lnTo>
                  <a:pt x="946" y="3"/>
                </a:lnTo>
                <a:lnTo>
                  <a:pt x="948" y="3"/>
                </a:lnTo>
                <a:lnTo>
                  <a:pt x="950" y="3"/>
                </a:lnTo>
                <a:lnTo>
                  <a:pt x="952" y="1"/>
                </a:lnTo>
                <a:lnTo>
                  <a:pt x="95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stCxn id="19" idx="5"/>
          </p:cNvCxnSpPr>
          <p:nvPr/>
        </p:nvCxnSpPr>
        <p:spPr>
          <a:xfrm>
            <a:off x="1029766" y="975493"/>
            <a:ext cx="949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64952" y="556643"/>
            <a:ext cx="9716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latin typeface="나눔고딕" pitchFamily="50" charset="-127"/>
                <a:ea typeface="나눔고딕" pitchFamily="50" charset="-127"/>
              </a:rPr>
              <a:t>세부 기술 소개 </a:t>
            </a:r>
            <a:r>
              <a:rPr lang="en-US" altLang="ko-KR" sz="2000" spc="300" dirty="0">
                <a:latin typeface="나눔고딕" pitchFamily="50" charset="-127"/>
                <a:ea typeface="나눔고딕" pitchFamily="50" charset="-127"/>
              </a:rPr>
              <a:t>- Percussion </a:t>
            </a:r>
            <a:r>
              <a:rPr lang="en-US" altLang="ko-KR" sz="2000" spc="300" dirty="0" smtClean="0">
                <a:latin typeface="나눔고딕" pitchFamily="50" charset="-127"/>
                <a:ea typeface="나눔고딕" pitchFamily="50" charset="-127"/>
              </a:rPr>
              <a:t>Instrument Kit </a:t>
            </a:r>
            <a:r>
              <a:rPr lang="ko-KR" altLang="en-US" sz="2000" spc="300" dirty="0" smtClean="0">
                <a:latin typeface="나눔고딕" pitchFamily="50" charset="-127"/>
                <a:ea typeface="나눔고딕" pitchFamily="50" charset="-127"/>
              </a:rPr>
              <a:t>타격은 어떻게</a:t>
            </a:r>
            <a:r>
              <a:rPr lang="en-US" altLang="ko-KR" sz="2000" spc="3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000" spc="3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952" y="1421327"/>
            <a:ext cx="9889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Image target</a:t>
            </a:r>
            <a:r>
              <a:rPr lang="ko-KR" altLang="en-US" dirty="0" smtClean="0"/>
              <a:t>을 이용하여 가상의 타악기를 생성한다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현실 </a:t>
            </a:r>
            <a:r>
              <a:rPr lang="ko-KR" altLang="en-US" dirty="0" err="1" smtClean="0"/>
              <a:t>스틱</a:t>
            </a:r>
            <a:r>
              <a:rPr lang="ko-KR" altLang="en-US" dirty="0" smtClean="0"/>
              <a:t> 끝에 빨간색 공을 부착하여 </a:t>
            </a:r>
            <a:r>
              <a:rPr lang="en-US" altLang="ko-KR" dirty="0" smtClean="0"/>
              <a:t>Unity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Image target</a:t>
            </a:r>
            <a:r>
              <a:rPr lang="ko-KR" altLang="en-US" dirty="0" smtClean="0"/>
              <a:t>이 가능하도록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Image target</a:t>
            </a:r>
            <a:r>
              <a:rPr lang="ko-KR" altLang="en-US" dirty="0" smtClean="0"/>
              <a:t>을 이용하여 인식된 현실 빨간색 공에 가상의 빨간색 구</a:t>
            </a:r>
            <a:r>
              <a:rPr lang="en-US" altLang="ko-KR" dirty="0" smtClean="0"/>
              <a:t>(sphere)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가상의 타악기와 가상의 빨간색 구</a:t>
            </a:r>
            <a:r>
              <a:rPr lang="en-US" altLang="ko-KR" dirty="0" smtClean="0"/>
              <a:t>(sphere), </a:t>
            </a:r>
            <a:r>
              <a:rPr lang="ko-KR" altLang="en-US" dirty="0" smtClean="0"/>
              <a:t>두 객체가 </a:t>
            </a:r>
            <a:r>
              <a:rPr lang="en-US" altLang="ko-KR" dirty="0" smtClean="0"/>
              <a:t>collision</a:t>
            </a:r>
            <a:r>
              <a:rPr lang="ko-KR" altLang="en-US" dirty="0" smtClean="0"/>
              <a:t>이 일어</a:t>
            </a:r>
            <a:r>
              <a:rPr lang="ko-KR" altLang="en-US" dirty="0"/>
              <a:t>나</a:t>
            </a:r>
            <a:r>
              <a:rPr lang="ko-KR" altLang="en-US" dirty="0" smtClean="0"/>
              <a:t>면 타격으로 인식한다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73823" y="3021321"/>
            <a:ext cx="753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연주자가 </a:t>
            </a:r>
            <a:r>
              <a:rPr lang="ko-KR" altLang="en-US" dirty="0" err="1" smtClean="0"/>
              <a:t>스틱을</a:t>
            </a:r>
            <a:r>
              <a:rPr lang="ko-KR" altLang="en-US" dirty="0" smtClean="0"/>
              <a:t> 내려 칠 때 빨간색 구</a:t>
            </a:r>
            <a:r>
              <a:rPr lang="en-US" altLang="ko-KR" dirty="0" smtClean="0"/>
              <a:t>(sphere)</a:t>
            </a:r>
            <a:r>
              <a:rPr lang="ko-KR" altLang="en-US" dirty="0" smtClean="0"/>
              <a:t>의 가속도를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내부 함수인 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collision</a:t>
            </a:r>
            <a:r>
              <a:rPr lang="ko-KR" altLang="en-US" dirty="0"/>
              <a:t>이 일어 </a:t>
            </a:r>
            <a:r>
              <a:rPr lang="ko-KR" altLang="en-US" dirty="0" smtClean="0"/>
              <a:t>났을 때 연주의 강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</a:t>
            </a:r>
            <a:r>
              <a:rPr lang="en-US" altLang="ko-KR" dirty="0" smtClean="0"/>
              <a:t>,</a:t>
            </a:r>
            <a:r>
              <a:rPr lang="ko-KR" altLang="en-US" dirty="0" smtClean="0"/>
              <a:t>약을 측정한다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7" name="Picture 26" descr="ì¡°ë 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4211" l="3158" r="973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97609">
            <a:off x="2605020" y="4992306"/>
            <a:ext cx="9048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106787" y="5087247"/>
            <a:ext cx="753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드럼의 경우 </a:t>
            </a:r>
            <a:r>
              <a:rPr lang="ko-KR" altLang="en-US" dirty="0" err="1" smtClean="0"/>
              <a:t>스틱</a:t>
            </a:r>
            <a:r>
              <a:rPr lang="ko-KR" altLang="en-US" dirty="0" smtClean="0"/>
              <a:t> 뿐 아니라 발로 밟으며 치는 </a:t>
            </a:r>
            <a:r>
              <a:rPr lang="en-US" altLang="ko-KR" dirty="0" smtClean="0"/>
              <a:t>Kick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   이는 조도센서가 심어진 패드를 밟을 때 조도의 변화를 측정한다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12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3515" y="1552740"/>
            <a:ext cx="4170004" cy="1616667"/>
          </a:xfrm>
          <a:prstGeom prst="rect">
            <a:avLst/>
          </a:prstGeom>
          <a:blipFill>
            <a:blip r:embed="rId2">
              <a:alphaModFix amt="80000"/>
            </a:blip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3" y="1627086"/>
            <a:ext cx="2159408" cy="142398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35" name="직선 연결선 34"/>
          <p:cNvCxnSpPr/>
          <p:nvPr/>
        </p:nvCxnSpPr>
        <p:spPr>
          <a:xfrm flipV="1">
            <a:off x="1029766" y="954476"/>
            <a:ext cx="5672959" cy="21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828004" y="1552740"/>
            <a:ext cx="4170004" cy="1616667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ëì´ë¸ ë²í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375" b="82188" l="15469" r="34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83" t="62744" r="60316" b="14600"/>
          <a:stretch/>
        </p:blipFill>
        <p:spPr bwMode="auto">
          <a:xfrm rot="3024778">
            <a:off x="878697" y="1783376"/>
            <a:ext cx="811783" cy="6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ìëì´ë¸ ë²í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3" t="62744" r="60316" b="14600"/>
          <a:stretch/>
        </p:blipFill>
        <p:spPr bwMode="auto">
          <a:xfrm rot="3024778">
            <a:off x="1239032" y="1778713"/>
            <a:ext cx="811783" cy="6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ìëì´ë¸ ë²í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3" t="62744" r="60316" b="14600"/>
          <a:stretch/>
        </p:blipFill>
        <p:spPr bwMode="auto">
          <a:xfrm rot="3024778">
            <a:off x="1979604" y="1768699"/>
            <a:ext cx="811783" cy="6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ìëì´ë¸ ë²í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3" t="62744" r="60316" b="14600"/>
          <a:stretch/>
        </p:blipFill>
        <p:spPr bwMode="auto">
          <a:xfrm rot="3024778">
            <a:off x="1602613" y="1773585"/>
            <a:ext cx="811783" cy="6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ëì´ë¸ ì ì¸ì  ì¼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00" b="98400" l="1000" r="9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0000">
            <a:off x="355090" y="1877131"/>
            <a:ext cx="1478764" cy="147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2817717" y="1596146"/>
            <a:ext cx="1811438" cy="1496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001772" y="1985571"/>
            <a:ext cx="16545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8663" y="1576597"/>
            <a:ext cx="2137338" cy="15696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48574" y="3174305"/>
            <a:ext cx="4234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AR </a:t>
            </a:r>
            <a:r>
              <a:rPr lang="ko-KR" altLang="en-US" sz="1600" dirty="0" smtClean="0"/>
              <a:t>환경에서 </a:t>
            </a:r>
            <a:r>
              <a:rPr lang="en-US" altLang="ko-KR" sz="1600" dirty="0" smtClean="0"/>
              <a:t>Strings Kit</a:t>
            </a:r>
            <a:r>
              <a:rPr lang="ko-KR" altLang="en-US" sz="1600" dirty="0" smtClean="0"/>
              <a:t>를 기타의 헤드 부분으로 인식할 수 있도록 </a:t>
            </a:r>
            <a:r>
              <a:rPr lang="en-US" altLang="ko-KR" sz="1600" dirty="0" smtClean="0"/>
              <a:t>Target</a:t>
            </a:r>
            <a:r>
              <a:rPr lang="ko-KR" altLang="en-US" sz="1600" dirty="0" smtClean="0"/>
              <a:t>을 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버튼은 각각 기타를 연주할 수 있는 기본 코드인 </a:t>
            </a:r>
            <a:r>
              <a:rPr lang="en-US" altLang="ko-KR" sz="1600" dirty="0" smtClean="0"/>
              <a:t>C, D, E, F</a:t>
            </a:r>
            <a:r>
              <a:rPr lang="ko-KR" altLang="en-US" sz="1600" dirty="0" smtClean="0"/>
              <a:t>로 지정된다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적외선 </a:t>
            </a:r>
            <a:r>
              <a:rPr lang="ko-KR" altLang="en-US" sz="1600" dirty="0" smtClean="0"/>
              <a:t>센서는 </a:t>
            </a:r>
            <a:r>
              <a:rPr lang="en-US" altLang="ko-KR" sz="1600" dirty="0" smtClean="0"/>
              <a:t>AR </a:t>
            </a:r>
            <a:r>
              <a:rPr lang="ko-KR" altLang="en-US" sz="1600" dirty="0" smtClean="0"/>
              <a:t>환경에서 기타의 몸통 부분에 손이 지나갈 경우에만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소리가 나도록 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823586" y="2839409"/>
            <a:ext cx="411608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뒷면에는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보드를 부착하여 앞면의 센서들과의 연결이 끊어지지 않도록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284588" y="552522"/>
            <a:ext cx="706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spc="300" dirty="0">
                <a:latin typeface="나눔고딕" pitchFamily="50" charset="-127"/>
                <a:ea typeface="나눔고딕" pitchFamily="50" charset="-127"/>
              </a:rPr>
              <a:t>세부 기술 소개 </a:t>
            </a:r>
            <a:r>
              <a:rPr lang="en-US" altLang="ko-KR" sz="2000" spc="300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2000" dirty="0" smtClean="0"/>
              <a:t>Strings </a:t>
            </a:r>
            <a:r>
              <a:rPr lang="en-US" altLang="ko-KR" sz="2000" dirty="0"/>
              <a:t>kit </a:t>
            </a:r>
            <a:r>
              <a:rPr lang="ko-KR" altLang="en-US" sz="2000" dirty="0"/>
              <a:t>연주 어떻게</a:t>
            </a:r>
            <a:r>
              <a:rPr lang="en-US" altLang="ko-KR" sz="2000" dirty="0"/>
              <a:t>? </a:t>
            </a:r>
            <a:endParaRPr lang="ko-KR" altLang="en-US" sz="2000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1651" y="2045019"/>
            <a:ext cx="796623" cy="605627"/>
          </a:xfrm>
          <a:prstGeom prst="rect">
            <a:avLst/>
          </a:prstGeom>
        </p:spPr>
      </p:pic>
      <p:sp>
        <p:nvSpPr>
          <p:cNvPr id="67" name="눈물 방울 66"/>
          <p:cNvSpPr/>
          <p:nvPr/>
        </p:nvSpPr>
        <p:spPr>
          <a:xfrm rot="2725211">
            <a:off x="9724781" y="1783809"/>
            <a:ext cx="1130360" cy="1128044"/>
          </a:xfrm>
          <a:prstGeom prst="teardrop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079734" y="3146282"/>
            <a:ext cx="2543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기타를 연주하는 초크에는 가속도 센서를 부착하여 기타를 치는 세기를 조절한다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984437" y="1042410"/>
            <a:ext cx="1526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앞면</a:t>
            </a:r>
            <a:endParaRPr lang="ko-KR" altLang="en-US" sz="25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545484" y="1031311"/>
            <a:ext cx="16609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뒷면</a:t>
            </a:r>
            <a:endParaRPr lang="ko-KR" altLang="en-US" sz="25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849785" y="1042410"/>
            <a:ext cx="1238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초크</a:t>
            </a:r>
            <a:endParaRPr lang="ko-KR" altLang="en-US" sz="25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1014077" y="5395484"/>
            <a:ext cx="949324" cy="1330326"/>
            <a:chOff x="3108326" y="4732338"/>
            <a:chExt cx="1317625" cy="2027238"/>
          </a:xfrm>
        </p:grpSpPr>
        <p:sp>
          <p:nvSpPr>
            <p:cNvPr id="25" name="Freeform 60"/>
            <p:cNvSpPr>
              <a:spLocks noEditPoints="1"/>
            </p:cNvSpPr>
            <p:nvPr/>
          </p:nvSpPr>
          <p:spPr bwMode="auto">
            <a:xfrm>
              <a:off x="3108326" y="4732338"/>
              <a:ext cx="1317625" cy="2027238"/>
            </a:xfrm>
            <a:custGeom>
              <a:avLst/>
              <a:gdLst>
                <a:gd name="T0" fmla="*/ 117 w 830"/>
                <a:gd name="T1" fmla="*/ 467 h 1277"/>
                <a:gd name="T2" fmla="*/ 195 w 830"/>
                <a:gd name="T3" fmla="*/ 716 h 1277"/>
                <a:gd name="T4" fmla="*/ 229 w 830"/>
                <a:gd name="T5" fmla="*/ 980 h 1277"/>
                <a:gd name="T6" fmla="*/ 220 w 830"/>
                <a:gd name="T7" fmla="*/ 1160 h 1277"/>
                <a:gd name="T8" fmla="*/ 296 w 830"/>
                <a:gd name="T9" fmla="*/ 1215 h 1277"/>
                <a:gd name="T10" fmla="*/ 334 w 830"/>
                <a:gd name="T11" fmla="*/ 1241 h 1277"/>
                <a:gd name="T12" fmla="*/ 342 w 830"/>
                <a:gd name="T13" fmla="*/ 1043 h 1277"/>
                <a:gd name="T14" fmla="*/ 334 w 830"/>
                <a:gd name="T15" fmla="*/ 718 h 1277"/>
                <a:gd name="T16" fmla="*/ 307 w 830"/>
                <a:gd name="T17" fmla="*/ 478 h 1277"/>
                <a:gd name="T18" fmla="*/ 257 w 830"/>
                <a:gd name="T19" fmla="*/ 400 h 1277"/>
                <a:gd name="T20" fmla="*/ 93 w 830"/>
                <a:gd name="T21" fmla="*/ 340 h 1277"/>
                <a:gd name="T22" fmla="*/ 763 w 830"/>
                <a:gd name="T23" fmla="*/ 194 h 1277"/>
                <a:gd name="T24" fmla="*/ 661 w 830"/>
                <a:gd name="T25" fmla="*/ 233 h 1277"/>
                <a:gd name="T26" fmla="*/ 383 w 830"/>
                <a:gd name="T27" fmla="*/ 366 h 1277"/>
                <a:gd name="T28" fmla="*/ 304 w 830"/>
                <a:gd name="T29" fmla="*/ 406 h 1277"/>
                <a:gd name="T30" fmla="*/ 334 w 830"/>
                <a:gd name="T31" fmla="*/ 517 h 1277"/>
                <a:gd name="T32" fmla="*/ 351 w 830"/>
                <a:gd name="T33" fmla="*/ 707 h 1277"/>
                <a:gd name="T34" fmla="*/ 360 w 830"/>
                <a:gd name="T35" fmla="*/ 1043 h 1277"/>
                <a:gd name="T36" fmla="*/ 355 w 830"/>
                <a:gd name="T37" fmla="*/ 1225 h 1277"/>
                <a:gd name="T38" fmla="*/ 472 w 830"/>
                <a:gd name="T39" fmla="*/ 1258 h 1277"/>
                <a:gd name="T40" fmla="*/ 738 w 830"/>
                <a:gd name="T41" fmla="*/ 1182 h 1277"/>
                <a:gd name="T42" fmla="*/ 788 w 830"/>
                <a:gd name="T43" fmla="*/ 885 h 1277"/>
                <a:gd name="T44" fmla="*/ 812 w 830"/>
                <a:gd name="T45" fmla="*/ 489 h 1277"/>
                <a:gd name="T46" fmla="*/ 796 w 830"/>
                <a:gd name="T47" fmla="*/ 268 h 1277"/>
                <a:gd name="T48" fmla="*/ 782 w 830"/>
                <a:gd name="T49" fmla="*/ 184 h 1277"/>
                <a:gd name="T50" fmla="*/ 271 w 830"/>
                <a:gd name="T51" fmla="*/ 150 h 1277"/>
                <a:gd name="T52" fmla="*/ 24 w 830"/>
                <a:gd name="T53" fmla="*/ 289 h 1277"/>
                <a:gd name="T54" fmla="*/ 228 w 830"/>
                <a:gd name="T55" fmla="*/ 373 h 1277"/>
                <a:gd name="T56" fmla="*/ 354 w 830"/>
                <a:gd name="T57" fmla="*/ 358 h 1277"/>
                <a:gd name="T58" fmla="*/ 532 w 830"/>
                <a:gd name="T59" fmla="*/ 269 h 1277"/>
                <a:gd name="T60" fmla="*/ 745 w 830"/>
                <a:gd name="T61" fmla="*/ 179 h 1277"/>
                <a:gd name="T62" fmla="*/ 774 w 830"/>
                <a:gd name="T63" fmla="*/ 163 h 1277"/>
                <a:gd name="T64" fmla="*/ 693 w 830"/>
                <a:gd name="T65" fmla="*/ 97 h 1277"/>
                <a:gd name="T66" fmla="*/ 597 w 830"/>
                <a:gd name="T67" fmla="*/ 43 h 1277"/>
                <a:gd name="T68" fmla="*/ 537 w 830"/>
                <a:gd name="T69" fmla="*/ 17 h 1277"/>
                <a:gd name="T70" fmla="*/ 540 w 830"/>
                <a:gd name="T71" fmla="*/ 2 h 1277"/>
                <a:gd name="T72" fmla="*/ 606 w 830"/>
                <a:gd name="T73" fmla="*/ 26 h 1277"/>
                <a:gd name="T74" fmla="*/ 712 w 830"/>
                <a:gd name="T75" fmla="*/ 88 h 1277"/>
                <a:gd name="T76" fmla="*/ 770 w 830"/>
                <a:gd name="T77" fmla="*/ 132 h 1277"/>
                <a:gd name="T78" fmla="*/ 796 w 830"/>
                <a:gd name="T79" fmla="*/ 163 h 1277"/>
                <a:gd name="T80" fmla="*/ 803 w 830"/>
                <a:gd name="T81" fmla="*/ 191 h 1277"/>
                <a:gd name="T82" fmla="*/ 830 w 830"/>
                <a:gd name="T83" fmla="*/ 441 h 1277"/>
                <a:gd name="T84" fmla="*/ 816 w 830"/>
                <a:gd name="T85" fmla="*/ 804 h 1277"/>
                <a:gd name="T86" fmla="*/ 778 w 830"/>
                <a:gd name="T87" fmla="*/ 1092 h 1277"/>
                <a:gd name="T88" fmla="*/ 732 w 830"/>
                <a:gd name="T89" fmla="*/ 1264 h 1277"/>
                <a:gd name="T90" fmla="*/ 727 w 830"/>
                <a:gd name="T91" fmla="*/ 1272 h 1277"/>
                <a:gd name="T92" fmla="*/ 719 w 830"/>
                <a:gd name="T93" fmla="*/ 1276 h 1277"/>
                <a:gd name="T94" fmla="*/ 407 w 830"/>
                <a:gd name="T95" fmla="*/ 1277 h 1277"/>
                <a:gd name="T96" fmla="*/ 341 w 830"/>
                <a:gd name="T97" fmla="*/ 1272 h 1277"/>
                <a:gd name="T98" fmla="*/ 337 w 830"/>
                <a:gd name="T99" fmla="*/ 1266 h 1277"/>
                <a:gd name="T100" fmla="*/ 329 w 830"/>
                <a:gd name="T101" fmla="*/ 1260 h 1277"/>
                <a:gd name="T102" fmla="*/ 316 w 830"/>
                <a:gd name="T103" fmla="*/ 1253 h 1277"/>
                <a:gd name="T104" fmla="*/ 232 w 830"/>
                <a:gd name="T105" fmla="*/ 1191 h 1277"/>
                <a:gd name="T106" fmla="*/ 206 w 830"/>
                <a:gd name="T107" fmla="*/ 1170 h 1277"/>
                <a:gd name="T108" fmla="*/ 202 w 830"/>
                <a:gd name="T109" fmla="*/ 1162 h 1277"/>
                <a:gd name="T110" fmla="*/ 203 w 830"/>
                <a:gd name="T111" fmla="*/ 894 h 1277"/>
                <a:gd name="T112" fmla="*/ 155 w 830"/>
                <a:gd name="T113" fmla="*/ 629 h 1277"/>
                <a:gd name="T114" fmla="*/ 54 w 830"/>
                <a:gd name="T115" fmla="*/ 381 h 1277"/>
                <a:gd name="T116" fmla="*/ 10 w 830"/>
                <a:gd name="T117" fmla="*/ 296 h 1277"/>
                <a:gd name="T118" fmla="*/ 2 w 830"/>
                <a:gd name="T119" fmla="*/ 293 h 1277"/>
                <a:gd name="T120" fmla="*/ 2 w 830"/>
                <a:gd name="T121" fmla="*/ 284 h 1277"/>
                <a:gd name="T122" fmla="*/ 131 w 830"/>
                <a:gd name="T123" fmla="*/ 205 h 1277"/>
                <a:gd name="T124" fmla="*/ 394 w 830"/>
                <a:gd name="T125" fmla="*/ 65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0" h="1277">
                  <a:moveTo>
                    <a:pt x="37" y="313"/>
                  </a:moveTo>
                  <a:lnTo>
                    <a:pt x="79" y="389"/>
                  </a:lnTo>
                  <a:lnTo>
                    <a:pt x="117" y="467"/>
                  </a:lnTo>
                  <a:lnTo>
                    <a:pt x="148" y="548"/>
                  </a:lnTo>
                  <a:lnTo>
                    <a:pt x="175" y="631"/>
                  </a:lnTo>
                  <a:lnTo>
                    <a:pt x="195" y="716"/>
                  </a:lnTo>
                  <a:lnTo>
                    <a:pt x="212" y="802"/>
                  </a:lnTo>
                  <a:lnTo>
                    <a:pt x="224" y="891"/>
                  </a:lnTo>
                  <a:lnTo>
                    <a:pt x="229" y="980"/>
                  </a:lnTo>
                  <a:lnTo>
                    <a:pt x="227" y="1071"/>
                  </a:lnTo>
                  <a:lnTo>
                    <a:pt x="218" y="1158"/>
                  </a:lnTo>
                  <a:lnTo>
                    <a:pt x="220" y="1160"/>
                  </a:lnTo>
                  <a:lnTo>
                    <a:pt x="246" y="1175"/>
                  </a:lnTo>
                  <a:lnTo>
                    <a:pt x="271" y="1195"/>
                  </a:lnTo>
                  <a:lnTo>
                    <a:pt x="296" y="1215"/>
                  </a:lnTo>
                  <a:lnTo>
                    <a:pt x="307" y="1222"/>
                  </a:lnTo>
                  <a:lnTo>
                    <a:pt x="321" y="1232"/>
                  </a:lnTo>
                  <a:lnTo>
                    <a:pt x="334" y="1241"/>
                  </a:lnTo>
                  <a:lnTo>
                    <a:pt x="335" y="1196"/>
                  </a:lnTo>
                  <a:lnTo>
                    <a:pt x="338" y="1152"/>
                  </a:lnTo>
                  <a:lnTo>
                    <a:pt x="342" y="1043"/>
                  </a:lnTo>
                  <a:lnTo>
                    <a:pt x="342" y="934"/>
                  </a:lnTo>
                  <a:lnTo>
                    <a:pt x="339" y="827"/>
                  </a:lnTo>
                  <a:lnTo>
                    <a:pt x="334" y="718"/>
                  </a:lnTo>
                  <a:lnTo>
                    <a:pt x="325" y="611"/>
                  </a:lnTo>
                  <a:lnTo>
                    <a:pt x="317" y="543"/>
                  </a:lnTo>
                  <a:lnTo>
                    <a:pt x="307" y="478"/>
                  </a:lnTo>
                  <a:lnTo>
                    <a:pt x="291" y="412"/>
                  </a:lnTo>
                  <a:lnTo>
                    <a:pt x="290" y="411"/>
                  </a:lnTo>
                  <a:lnTo>
                    <a:pt x="257" y="400"/>
                  </a:lnTo>
                  <a:lnTo>
                    <a:pt x="224" y="391"/>
                  </a:lnTo>
                  <a:lnTo>
                    <a:pt x="151" y="364"/>
                  </a:lnTo>
                  <a:lnTo>
                    <a:pt x="93" y="340"/>
                  </a:lnTo>
                  <a:lnTo>
                    <a:pt x="37" y="313"/>
                  </a:lnTo>
                  <a:close/>
                  <a:moveTo>
                    <a:pt x="782" y="184"/>
                  </a:moveTo>
                  <a:lnTo>
                    <a:pt x="763" y="194"/>
                  </a:lnTo>
                  <a:lnTo>
                    <a:pt x="744" y="200"/>
                  </a:lnTo>
                  <a:lnTo>
                    <a:pt x="724" y="208"/>
                  </a:lnTo>
                  <a:lnTo>
                    <a:pt x="661" y="233"/>
                  </a:lnTo>
                  <a:lnTo>
                    <a:pt x="538" y="286"/>
                  </a:lnTo>
                  <a:lnTo>
                    <a:pt x="460" y="326"/>
                  </a:lnTo>
                  <a:lnTo>
                    <a:pt x="383" y="366"/>
                  </a:lnTo>
                  <a:lnTo>
                    <a:pt x="304" y="406"/>
                  </a:lnTo>
                  <a:lnTo>
                    <a:pt x="304" y="406"/>
                  </a:lnTo>
                  <a:lnTo>
                    <a:pt x="304" y="406"/>
                  </a:lnTo>
                  <a:lnTo>
                    <a:pt x="318" y="441"/>
                  </a:lnTo>
                  <a:lnTo>
                    <a:pt x="328" y="479"/>
                  </a:lnTo>
                  <a:lnTo>
                    <a:pt x="334" y="517"/>
                  </a:lnTo>
                  <a:lnTo>
                    <a:pt x="338" y="556"/>
                  </a:lnTo>
                  <a:lnTo>
                    <a:pt x="342" y="594"/>
                  </a:lnTo>
                  <a:lnTo>
                    <a:pt x="351" y="707"/>
                  </a:lnTo>
                  <a:lnTo>
                    <a:pt x="358" y="818"/>
                  </a:lnTo>
                  <a:lnTo>
                    <a:pt x="360" y="931"/>
                  </a:lnTo>
                  <a:lnTo>
                    <a:pt x="360" y="1043"/>
                  </a:lnTo>
                  <a:lnTo>
                    <a:pt x="358" y="1152"/>
                  </a:lnTo>
                  <a:lnTo>
                    <a:pt x="356" y="1188"/>
                  </a:lnTo>
                  <a:lnTo>
                    <a:pt x="355" y="1225"/>
                  </a:lnTo>
                  <a:lnTo>
                    <a:pt x="350" y="1262"/>
                  </a:lnTo>
                  <a:lnTo>
                    <a:pt x="411" y="1258"/>
                  </a:lnTo>
                  <a:lnTo>
                    <a:pt x="472" y="1258"/>
                  </a:lnTo>
                  <a:lnTo>
                    <a:pt x="532" y="1258"/>
                  </a:lnTo>
                  <a:lnTo>
                    <a:pt x="716" y="1257"/>
                  </a:lnTo>
                  <a:lnTo>
                    <a:pt x="738" y="1182"/>
                  </a:lnTo>
                  <a:lnTo>
                    <a:pt x="755" y="1106"/>
                  </a:lnTo>
                  <a:lnTo>
                    <a:pt x="770" y="1029"/>
                  </a:lnTo>
                  <a:lnTo>
                    <a:pt x="788" y="885"/>
                  </a:lnTo>
                  <a:lnTo>
                    <a:pt x="803" y="741"/>
                  </a:lnTo>
                  <a:lnTo>
                    <a:pt x="810" y="597"/>
                  </a:lnTo>
                  <a:lnTo>
                    <a:pt x="812" y="489"/>
                  </a:lnTo>
                  <a:lnTo>
                    <a:pt x="808" y="382"/>
                  </a:lnTo>
                  <a:lnTo>
                    <a:pt x="803" y="324"/>
                  </a:lnTo>
                  <a:lnTo>
                    <a:pt x="796" y="268"/>
                  </a:lnTo>
                  <a:lnTo>
                    <a:pt x="788" y="216"/>
                  </a:lnTo>
                  <a:lnTo>
                    <a:pt x="783" y="188"/>
                  </a:lnTo>
                  <a:lnTo>
                    <a:pt x="782" y="184"/>
                  </a:lnTo>
                  <a:close/>
                  <a:moveTo>
                    <a:pt x="537" y="17"/>
                  </a:moveTo>
                  <a:lnTo>
                    <a:pt x="403" y="82"/>
                  </a:lnTo>
                  <a:lnTo>
                    <a:pt x="271" y="150"/>
                  </a:lnTo>
                  <a:lnTo>
                    <a:pt x="189" y="196"/>
                  </a:lnTo>
                  <a:lnTo>
                    <a:pt x="106" y="243"/>
                  </a:lnTo>
                  <a:lnTo>
                    <a:pt x="24" y="289"/>
                  </a:lnTo>
                  <a:lnTo>
                    <a:pt x="89" y="318"/>
                  </a:lnTo>
                  <a:lnTo>
                    <a:pt x="156" y="347"/>
                  </a:lnTo>
                  <a:lnTo>
                    <a:pt x="228" y="373"/>
                  </a:lnTo>
                  <a:lnTo>
                    <a:pt x="262" y="383"/>
                  </a:lnTo>
                  <a:lnTo>
                    <a:pt x="296" y="394"/>
                  </a:lnTo>
                  <a:lnTo>
                    <a:pt x="354" y="358"/>
                  </a:lnTo>
                  <a:lnTo>
                    <a:pt x="411" y="327"/>
                  </a:lnTo>
                  <a:lnTo>
                    <a:pt x="472" y="297"/>
                  </a:lnTo>
                  <a:lnTo>
                    <a:pt x="532" y="269"/>
                  </a:lnTo>
                  <a:lnTo>
                    <a:pt x="653" y="216"/>
                  </a:lnTo>
                  <a:lnTo>
                    <a:pt x="715" y="191"/>
                  </a:lnTo>
                  <a:lnTo>
                    <a:pt x="745" y="179"/>
                  </a:lnTo>
                  <a:lnTo>
                    <a:pt x="774" y="170"/>
                  </a:lnTo>
                  <a:lnTo>
                    <a:pt x="774" y="167"/>
                  </a:lnTo>
                  <a:lnTo>
                    <a:pt x="774" y="163"/>
                  </a:lnTo>
                  <a:lnTo>
                    <a:pt x="750" y="139"/>
                  </a:lnTo>
                  <a:lnTo>
                    <a:pt x="723" y="116"/>
                  </a:lnTo>
                  <a:lnTo>
                    <a:pt x="693" y="97"/>
                  </a:lnTo>
                  <a:lnTo>
                    <a:pt x="664" y="78"/>
                  </a:lnTo>
                  <a:lnTo>
                    <a:pt x="631" y="60"/>
                  </a:lnTo>
                  <a:lnTo>
                    <a:pt x="597" y="43"/>
                  </a:lnTo>
                  <a:lnTo>
                    <a:pt x="578" y="35"/>
                  </a:lnTo>
                  <a:lnTo>
                    <a:pt x="557" y="27"/>
                  </a:lnTo>
                  <a:lnTo>
                    <a:pt x="537" y="17"/>
                  </a:lnTo>
                  <a:close/>
                  <a:moveTo>
                    <a:pt x="533" y="0"/>
                  </a:moveTo>
                  <a:lnTo>
                    <a:pt x="536" y="0"/>
                  </a:lnTo>
                  <a:lnTo>
                    <a:pt x="540" y="2"/>
                  </a:lnTo>
                  <a:lnTo>
                    <a:pt x="562" y="8"/>
                  </a:lnTo>
                  <a:lnTo>
                    <a:pt x="585" y="17"/>
                  </a:lnTo>
                  <a:lnTo>
                    <a:pt x="606" y="26"/>
                  </a:lnTo>
                  <a:lnTo>
                    <a:pt x="644" y="46"/>
                  </a:lnTo>
                  <a:lnTo>
                    <a:pt x="680" y="65"/>
                  </a:lnTo>
                  <a:lnTo>
                    <a:pt x="712" y="88"/>
                  </a:lnTo>
                  <a:lnTo>
                    <a:pt x="744" y="111"/>
                  </a:lnTo>
                  <a:lnTo>
                    <a:pt x="757" y="120"/>
                  </a:lnTo>
                  <a:lnTo>
                    <a:pt x="770" y="132"/>
                  </a:lnTo>
                  <a:lnTo>
                    <a:pt x="782" y="144"/>
                  </a:lnTo>
                  <a:lnTo>
                    <a:pt x="791" y="157"/>
                  </a:lnTo>
                  <a:lnTo>
                    <a:pt x="796" y="163"/>
                  </a:lnTo>
                  <a:lnTo>
                    <a:pt x="800" y="173"/>
                  </a:lnTo>
                  <a:lnTo>
                    <a:pt x="801" y="182"/>
                  </a:lnTo>
                  <a:lnTo>
                    <a:pt x="803" y="191"/>
                  </a:lnTo>
                  <a:lnTo>
                    <a:pt x="813" y="256"/>
                  </a:lnTo>
                  <a:lnTo>
                    <a:pt x="822" y="322"/>
                  </a:lnTo>
                  <a:lnTo>
                    <a:pt x="830" y="441"/>
                  </a:lnTo>
                  <a:lnTo>
                    <a:pt x="830" y="563"/>
                  </a:lnTo>
                  <a:lnTo>
                    <a:pt x="825" y="683"/>
                  </a:lnTo>
                  <a:lnTo>
                    <a:pt x="816" y="804"/>
                  </a:lnTo>
                  <a:lnTo>
                    <a:pt x="803" y="919"/>
                  </a:lnTo>
                  <a:lnTo>
                    <a:pt x="788" y="1033"/>
                  </a:lnTo>
                  <a:lnTo>
                    <a:pt x="778" y="1092"/>
                  </a:lnTo>
                  <a:lnTo>
                    <a:pt x="766" y="1150"/>
                  </a:lnTo>
                  <a:lnTo>
                    <a:pt x="752" y="1208"/>
                  </a:lnTo>
                  <a:lnTo>
                    <a:pt x="732" y="1264"/>
                  </a:lnTo>
                  <a:lnTo>
                    <a:pt x="729" y="1267"/>
                  </a:lnTo>
                  <a:lnTo>
                    <a:pt x="728" y="1270"/>
                  </a:lnTo>
                  <a:lnTo>
                    <a:pt x="727" y="1272"/>
                  </a:lnTo>
                  <a:lnTo>
                    <a:pt x="724" y="1274"/>
                  </a:lnTo>
                  <a:lnTo>
                    <a:pt x="721" y="1275"/>
                  </a:lnTo>
                  <a:lnTo>
                    <a:pt x="719" y="1276"/>
                  </a:lnTo>
                  <a:lnTo>
                    <a:pt x="532" y="1276"/>
                  </a:lnTo>
                  <a:lnTo>
                    <a:pt x="469" y="1277"/>
                  </a:lnTo>
                  <a:lnTo>
                    <a:pt x="407" y="1277"/>
                  </a:lnTo>
                  <a:lnTo>
                    <a:pt x="345" y="1275"/>
                  </a:lnTo>
                  <a:lnTo>
                    <a:pt x="342" y="1274"/>
                  </a:lnTo>
                  <a:lnTo>
                    <a:pt x="341" y="1272"/>
                  </a:lnTo>
                  <a:lnTo>
                    <a:pt x="339" y="1270"/>
                  </a:lnTo>
                  <a:lnTo>
                    <a:pt x="339" y="1267"/>
                  </a:lnTo>
                  <a:lnTo>
                    <a:pt x="337" y="1266"/>
                  </a:lnTo>
                  <a:lnTo>
                    <a:pt x="335" y="1264"/>
                  </a:lnTo>
                  <a:lnTo>
                    <a:pt x="334" y="1262"/>
                  </a:lnTo>
                  <a:lnTo>
                    <a:pt x="329" y="1260"/>
                  </a:lnTo>
                  <a:lnTo>
                    <a:pt x="325" y="1259"/>
                  </a:lnTo>
                  <a:lnTo>
                    <a:pt x="321" y="1257"/>
                  </a:lnTo>
                  <a:lnTo>
                    <a:pt x="316" y="1253"/>
                  </a:lnTo>
                  <a:lnTo>
                    <a:pt x="279" y="1226"/>
                  </a:lnTo>
                  <a:lnTo>
                    <a:pt x="256" y="1209"/>
                  </a:lnTo>
                  <a:lnTo>
                    <a:pt x="232" y="1191"/>
                  </a:lnTo>
                  <a:lnTo>
                    <a:pt x="210" y="1171"/>
                  </a:lnTo>
                  <a:lnTo>
                    <a:pt x="210" y="1170"/>
                  </a:lnTo>
                  <a:lnTo>
                    <a:pt x="206" y="1170"/>
                  </a:lnTo>
                  <a:lnTo>
                    <a:pt x="203" y="1168"/>
                  </a:lnTo>
                  <a:lnTo>
                    <a:pt x="202" y="1165"/>
                  </a:lnTo>
                  <a:lnTo>
                    <a:pt x="202" y="1162"/>
                  </a:lnTo>
                  <a:lnTo>
                    <a:pt x="206" y="1072"/>
                  </a:lnTo>
                  <a:lnTo>
                    <a:pt x="207" y="983"/>
                  </a:lnTo>
                  <a:lnTo>
                    <a:pt x="203" y="894"/>
                  </a:lnTo>
                  <a:lnTo>
                    <a:pt x="193" y="805"/>
                  </a:lnTo>
                  <a:lnTo>
                    <a:pt x="177" y="717"/>
                  </a:lnTo>
                  <a:lnTo>
                    <a:pt x="155" y="629"/>
                  </a:lnTo>
                  <a:lnTo>
                    <a:pt x="127" y="544"/>
                  </a:lnTo>
                  <a:lnTo>
                    <a:pt x="93" y="462"/>
                  </a:lnTo>
                  <a:lnTo>
                    <a:pt x="54" y="381"/>
                  </a:lnTo>
                  <a:lnTo>
                    <a:pt x="11" y="302"/>
                  </a:lnTo>
                  <a:lnTo>
                    <a:pt x="10" y="300"/>
                  </a:lnTo>
                  <a:lnTo>
                    <a:pt x="10" y="296"/>
                  </a:lnTo>
                  <a:lnTo>
                    <a:pt x="7" y="296"/>
                  </a:lnTo>
                  <a:lnTo>
                    <a:pt x="4" y="294"/>
                  </a:lnTo>
                  <a:lnTo>
                    <a:pt x="2" y="293"/>
                  </a:lnTo>
                  <a:lnTo>
                    <a:pt x="0" y="290"/>
                  </a:lnTo>
                  <a:lnTo>
                    <a:pt x="0" y="286"/>
                  </a:lnTo>
                  <a:lnTo>
                    <a:pt x="2" y="284"/>
                  </a:lnTo>
                  <a:lnTo>
                    <a:pt x="4" y="281"/>
                  </a:lnTo>
                  <a:lnTo>
                    <a:pt x="67" y="242"/>
                  </a:lnTo>
                  <a:lnTo>
                    <a:pt x="131" y="205"/>
                  </a:lnTo>
                  <a:lnTo>
                    <a:pt x="197" y="169"/>
                  </a:lnTo>
                  <a:lnTo>
                    <a:pt x="262" y="135"/>
                  </a:lnTo>
                  <a:lnTo>
                    <a:pt x="394" y="65"/>
                  </a:lnTo>
                  <a:lnTo>
                    <a:pt x="528" y="1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61"/>
            <p:cNvSpPr>
              <a:spLocks noEditPoints="1"/>
            </p:cNvSpPr>
            <p:nvPr/>
          </p:nvSpPr>
          <p:spPr bwMode="auto">
            <a:xfrm>
              <a:off x="3746501" y="5241925"/>
              <a:ext cx="623888" cy="788988"/>
            </a:xfrm>
            <a:custGeom>
              <a:avLst/>
              <a:gdLst>
                <a:gd name="T0" fmla="*/ 215 w 393"/>
                <a:gd name="T1" fmla="*/ 20 h 497"/>
                <a:gd name="T2" fmla="*/ 187 w 393"/>
                <a:gd name="T3" fmla="*/ 30 h 497"/>
                <a:gd name="T4" fmla="*/ 181 w 393"/>
                <a:gd name="T5" fmla="*/ 27 h 497"/>
                <a:gd name="T6" fmla="*/ 151 w 393"/>
                <a:gd name="T7" fmla="*/ 48 h 497"/>
                <a:gd name="T8" fmla="*/ 97 w 393"/>
                <a:gd name="T9" fmla="*/ 99 h 497"/>
                <a:gd name="T10" fmla="*/ 54 w 393"/>
                <a:gd name="T11" fmla="*/ 157 h 497"/>
                <a:gd name="T12" fmla="*/ 25 w 393"/>
                <a:gd name="T13" fmla="*/ 225 h 497"/>
                <a:gd name="T14" fmla="*/ 18 w 393"/>
                <a:gd name="T15" fmla="*/ 289 h 497"/>
                <a:gd name="T16" fmla="*/ 30 w 393"/>
                <a:gd name="T17" fmla="*/ 352 h 497"/>
                <a:gd name="T18" fmla="*/ 60 w 393"/>
                <a:gd name="T19" fmla="*/ 408 h 497"/>
                <a:gd name="T20" fmla="*/ 105 w 393"/>
                <a:gd name="T21" fmla="*/ 447 h 497"/>
                <a:gd name="T22" fmla="*/ 156 w 393"/>
                <a:gd name="T23" fmla="*/ 471 h 497"/>
                <a:gd name="T24" fmla="*/ 211 w 393"/>
                <a:gd name="T25" fmla="*/ 479 h 497"/>
                <a:gd name="T26" fmla="*/ 266 w 393"/>
                <a:gd name="T27" fmla="*/ 471 h 497"/>
                <a:gd name="T28" fmla="*/ 314 w 393"/>
                <a:gd name="T29" fmla="*/ 446 h 497"/>
                <a:gd name="T30" fmla="*/ 350 w 393"/>
                <a:gd name="T31" fmla="*/ 403 h 497"/>
                <a:gd name="T32" fmla="*/ 368 w 393"/>
                <a:gd name="T33" fmla="*/ 350 h 497"/>
                <a:gd name="T34" fmla="*/ 373 w 393"/>
                <a:gd name="T35" fmla="*/ 294 h 497"/>
                <a:gd name="T36" fmla="*/ 373 w 393"/>
                <a:gd name="T37" fmla="*/ 199 h 497"/>
                <a:gd name="T38" fmla="*/ 363 w 393"/>
                <a:gd name="T39" fmla="*/ 124 h 497"/>
                <a:gd name="T40" fmla="*/ 343 w 393"/>
                <a:gd name="T41" fmla="*/ 75 h 497"/>
                <a:gd name="T42" fmla="*/ 309 w 393"/>
                <a:gd name="T43" fmla="*/ 37 h 497"/>
                <a:gd name="T44" fmla="*/ 263 w 393"/>
                <a:gd name="T45" fmla="*/ 19 h 497"/>
                <a:gd name="T46" fmla="*/ 246 w 393"/>
                <a:gd name="T47" fmla="*/ 0 h 497"/>
                <a:gd name="T48" fmla="*/ 296 w 393"/>
                <a:gd name="T49" fmla="*/ 10 h 497"/>
                <a:gd name="T50" fmla="*/ 338 w 393"/>
                <a:gd name="T51" fmla="*/ 37 h 497"/>
                <a:gd name="T52" fmla="*/ 365 w 393"/>
                <a:gd name="T53" fmla="*/ 77 h 497"/>
                <a:gd name="T54" fmla="*/ 381 w 393"/>
                <a:gd name="T55" fmla="*/ 124 h 497"/>
                <a:gd name="T56" fmla="*/ 391 w 393"/>
                <a:gd name="T57" fmla="*/ 205 h 497"/>
                <a:gd name="T58" fmla="*/ 390 w 393"/>
                <a:gd name="T59" fmla="*/ 322 h 497"/>
                <a:gd name="T60" fmla="*/ 380 w 393"/>
                <a:gd name="T61" fmla="*/ 378 h 497"/>
                <a:gd name="T62" fmla="*/ 356 w 393"/>
                <a:gd name="T63" fmla="*/ 429 h 497"/>
                <a:gd name="T64" fmla="*/ 312 w 393"/>
                <a:gd name="T65" fmla="*/ 471 h 497"/>
                <a:gd name="T66" fmla="*/ 254 w 393"/>
                <a:gd name="T67" fmla="*/ 494 h 497"/>
                <a:gd name="T68" fmla="*/ 190 w 393"/>
                <a:gd name="T69" fmla="*/ 496 h 497"/>
                <a:gd name="T70" fmla="*/ 128 w 393"/>
                <a:gd name="T71" fmla="*/ 480 h 497"/>
                <a:gd name="T72" fmla="*/ 73 w 393"/>
                <a:gd name="T73" fmla="*/ 449 h 497"/>
                <a:gd name="T74" fmla="*/ 33 w 393"/>
                <a:gd name="T75" fmla="*/ 401 h 497"/>
                <a:gd name="T76" fmla="*/ 8 w 393"/>
                <a:gd name="T77" fmla="*/ 344 h 497"/>
                <a:gd name="T78" fmla="*/ 0 w 393"/>
                <a:gd name="T79" fmla="*/ 282 h 497"/>
                <a:gd name="T80" fmla="*/ 7 w 393"/>
                <a:gd name="T81" fmla="*/ 219 h 497"/>
                <a:gd name="T82" fmla="*/ 46 w 393"/>
                <a:gd name="T83" fmla="*/ 132 h 497"/>
                <a:gd name="T84" fmla="*/ 109 w 393"/>
                <a:gd name="T85" fmla="*/ 57 h 497"/>
                <a:gd name="T86" fmla="*/ 187 w 393"/>
                <a:gd name="T87" fmla="*/ 2 h 497"/>
                <a:gd name="T88" fmla="*/ 194 w 393"/>
                <a:gd name="T89" fmla="*/ 2 h 497"/>
                <a:gd name="T90" fmla="*/ 196 w 393"/>
                <a:gd name="T91" fmla="*/ 6 h 497"/>
                <a:gd name="T92" fmla="*/ 246 w 393"/>
                <a:gd name="T93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3" h="497">
                  <a:moveTo>
                    <a:pt x="238" y="18"/>
                  </a:moveTo>
                  <a:lnTo>
                    <a:pt x="215" y="20"/>
                  </a:lnTo>
                  <a:lnTo>
                    <a:pt x="191" y="28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1" y="27"/>
                  </a:lnTo>
                  <a:lnTo>
                    <a:pt x="179" y="24"/>
                  </a:lnTo>
                  <a:lnTo>
                    <a:pt x="151" y="48"/>
                  </a:lnTo>
                  <a:lnTo>
                    <a:pt x="123" y="73"/>
                  </a:lnTo>
                  <a:lnTo>
                    <a:pt x="97" y="99"/>
                  </a:lnTo>
                  <a:lnTo>
                    <a:pt x="73" y="127"/>
                  </a:lnTo>
                  <a:lnTo>
                    <a:pt x="54" y="157"/>
                  </a:lnTo>
                  <a:lnTo>
                    <a:pt x="37" y="189"/>
                  </a:lnTo>
                  <a:lnTo>
                    <a:pt x="25" y="225"/>
                  </a:lnTo>
                  <a:lnTo>
                    <a:pt x="20" y="256"/>
                  </a:lnTo>
                  <a:lnTo>
                    <a:pt x="18" y="289"/>
                  </a:lnTo>
                  <a:lnTo>
                    <a:pt x="22" y="320"/>
                  </a:lnTo>
                  <a:lnTo>
                    <a:pt x="30" y="352"/>
                  </a:lnTo>
                  <a:lnTo>
                    <a:pt x="42" y="382"/>
                  </a:lnTo>
                  <a:lnTo>
                    <a:pt x="60" y="408"/>
                  </a:lnTo>
                  <a:lnTo>
                    <a:pt x="83" y="432"/>
                  </a:lnTo>
                  <a:lnTo>
                    <a:pt x="105" y="447"/>
                  </a:lnTo>
                  <a:lnTo>
                    <a:pt x="130" y="460"/>
                  </a:lnTo>
                  <a:lnTo>
                    <a:pt x="156" y="471"/>
                  </a:lnTo>
                  <a:lnTo>
                    <a:pt x="183" y="476"/>
                  </a:lnTo>
                  <a:lnTo>
                    <a:pt x="211" y="479"/>
                  </a:lnTo>
                  <a:lnTo>
                    <a:pt x="238" y="477"/>
                  </a:lnTo>
                  <a:lnTo>
                    <a:pt x="266" y="471"/>
                  </a:lnTo>
                  <a:lnTo>
                    <a:pt x="291" y="460"/>
                  </a:lnTo>
                  <a:lnTo>
                    <a:pt x="314" y="446"/>
                  </a:lnTo>
                  <a:lnTo>
                    <a:pt x="334" y="426"/>
                  </a:lnTo>
                  <a:lnTo>
                    <a:pt x="350" y="403"/>
                  </a:lnTo>
                  <a:lnTo>
                    <a:pt x="361" y="378"/>
                  </a:lnTo>
                  <a:lnTo>
                    <a:pt x="368" y="350"/>
                  </a:lnTo>
                  <a:lnTo>
                    <a:pt x="372" y="323"/>
                  </a:lnTo>
                  <a:lnTo>
                    <a:pt x="373" y="294"/>
                  </a:lnTo>
                  <a:lnTo>
                    <a:pt x="374" y="247"/>
                  </a:lnTo>
                  <a:lnTo>
                    <a:pt x="373" y="199"/>
                  </a:lnTo>
                  <a:lnTo>
                    <a:pt x="368" y="150"/>
                  </a:lnTo>
                  <a:lnTo>
                    <a:pt x="363" y="124"/>
                  </a:lnTo>
                  <a:lnTo>
                    <a:pt x="355" y="99"/>
                  </a:lnTo>
                  <a:lnTo>
                    <a:pt x="343" y="75"/>
                  </a:lnTo>
                  <a:lnTo>
                    <a:pt x="329" y="55"/>
                  </a:lnTo>
                  <a:lnTo>
                    <a:pt x="309" y="37"/>
                  </a:lnTo>
                  <a:lnTo>
                    <a:pt x="287" y="26"/>
                  </a:lnTo>
                  <a:lnTo>
                    <a:pt x="263" y="19"/>
                  </a:lnTo>
                  <a:lnTo>
                    <a:pt x="238" y="18"/>
                  </a:lnTo>
                  <a:close/>
                  <a:moveTo>
                    <a:pt x="246" y="0"/>
                  </a:moveTo>
                  <a:lnTo>
                    <a:pt x="271" y="2"/>
                  </a:lnTo>
                  <a:lnTo>
                    <a:pt x="296" y="10"/>
                  </a:lnTo>
                  <a:lnTo>
                    <a:pt x="318" y="22"/>
                  </a:lnTo>
                  <a:lnTo>
                    <a:pt x="338" y="37"/>
                  </a:lnTo>
                  <a:lnTo>
                    <a:pt x="353" y="56"/>
                  </a:lnTo>
                  <a:lnTo>
                    <a:pt x="365" y="77"/>
                  </a:lnTo>
                  <a:lnTo>
                    <a:pt x="374" y="100"/>
                  </a:lnTo>
                  <a:lnTo>
                    <a:pt x="381" y="124"/>
                  </a:lnTo>
                  <a:lnTo>
                    <a:pt x="386" y="149"/>
                  </a:lnTo>
                  <a:lnTo>
                    <a:pt x="391" y="205"/>
                  </a:lnTo>
                  <a:lnTo>
                    <a:pt x="393" y="264"/>
                  </a:lnTo>
                  <a:lnTo>
                    <a:pt x="390" y="322"/>
                  </a:lnTo>
                  <a:lnTo>
                    <a:pt x="386" y="350"/>
                  </a:lnTo>
                  <a:lnTo>
                    <a:pt x="380" y="378"/>
                  </a:lnTo>
                  <a:lnTo>
                    <a:pt x="370" y="404"/>
                  </a:lnTo>
                  <a:lnTo>
                    <a:pt x="356" y="429"/>
                  </a:lnTo>
                  <a:lnTo>
                    <a:pt x="338" y="451"/>
                  </a:lnTo>
                  <a:lnTo>
                    <a:pt x="312" y="471"/>
                  </a:lnTo>
                  <a:lnTo>
                    <a:pt x="284" y="485"/>
                  </a:lnTo>
                  <a:lnTo>
                    <a:pt x="254" y="494"/>
                  </a:lnTo>
                  <a:lnTo>
                    <a:pt x="223" y="497"/>
                  </a:lnTo>
                  <a:lnTo>
                    <a:pt x="190" y="496"/>
                  </a:lnTo>
                  <a:lnTo>
                    <a:pt x="158" y="490"/>
                  </a:lnTo>
                  <a:lnTo>
                    <a:pt x="128" y="480"/>
                  </a:lnTo>
                  <a:lnTo>
                    <a:pt x="100" y="466"/>
                  </a:lnTo>
                  <a:lnTo>
                    <a:pt x="73" y="449"/>
                  </a:lnTo>
                  <a:lnTo>
                    <a:pt x="51" y="426"/>
                  </a:lnTo>
                  <a:lnTo>
                    <a:pt x="33" y="401"/>
                  </a:lnTo>
                  <a:lnTo>
                    <a:pt x="18" y="374"/>
                  </a:lnTo>
                  <a:lnTo>
                    <a:pt x="8" y="344"/>
                  </a:lnTo>
                  <a:lnTo>
                    <a:pt x="1" y="314"/>
                  </a:lnTo>
                  <a:lnTo>
                    <a:pt x="0" y="282"/>
                  </a:lnTo>
                  <a:lnTo>
                    <a:pt x="1" y="251"/>
                  </a:lnTo>
                  <a:lnTo>
                    <a:pt x="7" y="219"/>
                  </a:lnTo>
                  <a:lnTo>
                    <a:pt x="22" y="175"/>
                  </a:lnTo>
                  <a:lnTo>
                    <a:pt x="46" y="132"/>
                  </a:lnTo>
                  <a:lnTo>
                    <a:pt x="75" y="92"/>
                  </a:lnTo>
                  <a:lnTo>
                    <a:pt x="109" y="57"/>
                  </a:lnTo>
                  <a:lnTo>
                    <a:pt x="147" y="27"/>
                  </a:lnTo>
                  <a:lnTo>
                    <a:pt x="187" y="2"/>
                  </a:lnTo>
                  <a:lnTo>
                    <a:pt x="190" y="1"/>
                  </a:lnTo>
                  <a:lnTo>
                    <a:pt x="194" y="2"/>
                  </a:lnTo>
                  <a:lnTo>
                    <a:pt x="195" y="3"/>
                  </a:lnTo>
                  <a:lnTo>
                    <a:pt x="196" y="6"/>
                  </a:lnTo>
                  <a:lnTo>
                    <a:pt x="221" y="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 bwMode="auto">
            <a:xfrm>
              <a:off x="4002088" y="5499100"/>
              <a:ext cx="185738" cy="242888"/>
            </a:xfrm>
            <a:custGeom>
              <a:avLst/>
              <a:gdLst>
                <a:gd name="T0" fmla="*/ 50 w 117"/>
                <a:gd name="T1" fmla="*/ 16 h 153"/>
                <a:gd name="T2" fmla="*/ 39 w 117"/>
                <a:gd name="T3" fmla="*/ 22 h 153"/>
                <a:gd name="T4" fmla="*/ 30 w 117"/>
                <a:gd name="T5" fmla="*/ 34 h 153"/>
                <a:gd name="T6" fmla="*/ 25 w 117"/>
                <a:gd name="T7" fmla="*/ 47 h 153"/>
                <a:gd name="T8" fmla="*/ 21 w 117"/>
                <a:gd name="T9" fmla="*/ 63 h 153"/>
                <a:gd name="T10" fmla="*/ 18 w 117"/>
                <a:gd name="T11" fmla="*/ 77 h 153"/>
                <a:gd name="T12" fmla="*/ 18 w 117"/>
                <a:gd name="T13" fmla="*/ 89 h 153"/>
                <a:gd name="T14" fmla="*/ 22 w 117"/>
                <a:gd name="T15" fmla="*/ 102 h 153"/>
                <a:gd name="T16" fmla="*/ 29 w 117"/>
                <a:gd name="T17" fmla="*/ 115 h 153"/>
                <a:gd name="T18" fmla="*/ 38 w 117"/>
                <a:gd name="T19" fmla="*/ 126 h 153"/>
                <a:gd name="T20" fmla="*/ 49 w 117"/>
                <a:gd name="T21" fmla="*/ 133 h 153"/>
                <a:gd name="T22" fmla="*/ 62 w 117"/>
                <a:gd name="T23" fmla="*/ 136 h 153"/>
                <a:gd name="T24" fmla="*/ 76 w 117"/>
                <a:gd name="T25" fmla="*/ 132 h 153"/>
                <a:gd name="T26" fmla="*/ 86 w 117"/>
                <a:gd name="T27" fmla="*/ 124 h 153"/>
                <a:gd name="T28" fmla="*/ 93 w 117"/>
                <a:gd name="T29" fmla="*/ 114 h 153"/>
                <a:gd name="T30" fmla="*/ 97 w 117"/>
                <a:gd name="T31" fmla="*/ 102 h 153"/>
                <a:gd name="T32" fmla="*/ 98 w 117"/>
                <a:gd name="T33" fmla="*/ 89 h 153"/>
                <a:gd name="T34" fmla="*/ 97 w 117"/>
                <a:gd name="T35" fmla="*/ 76 h 153"/>
                <a:gd name="T36" fmla="*/ 94 w 117"/>
                <a:gd name="T37" fmla="*/ 64 h 153"/>
                <a:gd name="T38" fmla="*/ 85 w 117"/>
                <a:gd name="T39" fmla="*/ 44 h 153"/>
                <a:gd name="T40" fmla="*/ 71 w 117"/>
                <a:gd name="T41" fmla="*/ 29 h 153"/>
                <a:gd name="T42" fmla="*/ 52 w 117"/>
                <a:gd name="T43" fmla="*/ 17 h 153"/>
                <a:gd name="T44" fmla="*/ 50 w 117"/>
                <a:gd name="T45" fmla="*/ 17 h 153"/>
                <a:gd name="T46" fmla="*/ 50 w 117"/>
                <a:gd name="T47" fmla="*/ 16 h 153"/>
                <a:gd name="T48" fmla="*/ 56 w 117"/>
                <a:gd name="T49" fmla="*/ 0 h 153"/>
                <a:gd name="T50" fmla="*/ 59 w 117"/>
                <a:gd name="T51" fmla="*/ 1 h 153"/>
                <a:gd name="T52" fmla="*/ 77 w 117"/>
                <a:gd name="T53" fmla="*/ 12 h 153"/>
                <a:gd name="T54" fmla="*/ 93 w 117"/>
                <a:gd name="T55" fmla="*/ 25 h 153"/>
                <a:gd name="T56" fmla="*/ 105 w 117"/>
                <a:gd name="T57" fmla="*/ 43 h 153"/>
                <a:gd name="T58" fmla="*/ 113 w 117"/>
                <a:gd name="T59" fmla="*/ 63 h 153"/>
                <a:gd name="T60" fmla="*/ 117 w 117"/>
                <a:gd name="T61" fmla="*/ 84 h 153"/>
                <a:gd name="T62" fmla="*/ 115 w 117"/>
                <a:gd name="T63" fmla="*/ 102 h 153"/>
                <a:gd name="T64" fmla="*/ 110 w 117"/>
                <a:gd name="T65" fmla="*/ 119 h 153"/>
                <a:gd name="T66" fmla="*/ 101 w 117"/>
                <a:gd name="T67" fmla="*/ 135 h 153"/>
                <a:gd name="T68" fmla="*/ 88 w 117"/>
                <a:gd name="T69" fmla="*/ 146 h 153"/>
                <a:gd name="T70" fmla="*/ 72 w 117"/>
                <a:gd name="T71" fmla="*/ 153 h 153"/>
                <a:gd name="T72" fmla="*/ 52 w 117"/>
                <a:gd name="T73" fmla="*/ 153 h 153"/>
                <a:gd name="T74" fmla="*/ 35 w 117"/>
                <a:gd name="T75" fmla="*/ 146 h 153"/>
                <a:gd name="T76" fmla="*/ 21 w 117"/>
                <a:gd name="T77" fmla="*/ 136 h 153"/>
                <a:gd name="T78" fmla="*/ 9 w 117"/>
                <a:gd name="T79" fmla="*/ 122 h 153"/>
                <a:gd name="T80" fmla="*/ 3 w 117"/>
                <a:gd name="T81" fmla="*/ 105 h 153"/>
                <a:gd name="T82" fmla="*/ 0 w 117"/>
                <a:gd name="T83" fmla="*/ 85 h 153"/>
                <a:gd name="T84" fmla="*/ 1 w 117"/>
                <a:gd name="T85" fmla="*/ 67 h 153"/>
                <a:gd name="T86" fmla="*/ 4 w 117"/>
                <a:gd name="T87" fmla="*/ 57 h 153"/>
                <a:gd name="T88" fmla="*/ 8 w 117"/>
                <a:gd name="T89" fmla="*/ 44 h 153"/>
                <a:gd name="T90" fmla="*/ 15 w 117"/>
                <a:gd name="T91" fmla="*/ 31 h 153"/>
                <a:gd name="T92" fmla="*/ 21 w 117"/>
                <a:gd name="T93" fmla="*/ 19 h 153"/>
                <a:gd name="T94" fmla="*/ 30 w 117"/>
                <a:gd name="T95" fmla="*/ 9 h 153"/>
                <a:gd name="T96" fmla="*/ 39 w 117"/>
                <a:gd name="T97" fmla="*/ 4 h 153"/>
                <a:gd name="T98" fmla="*/ 51 w 117"/>
                <a:gd name="T99" fmla="*/ 2 h 153"/>
                <a:gd name="T100" fmla="*/ 52 w 117"/>
                <a:gd name="T101" fmla="*/ 1 h 153"/>
                <a:gd name="T102" fmla="*/ 56 w 117"/>
                <a:gd name="T10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7" h="153">
                  <a:moveTo>
                    <a:pt x="50" y="16"/>
                  </a:moveTo>
                  <a:lnTo>
                    <a:pt x="39" y="22"/>
                  </a:lnTo>
                  <a:lnTo>
                    <a:pt x="30" y="34"/>
                  </a:lnTo>
                  <a:lnTo>
                    <a:pt x="25" y="47"/>
                  </a:lnTo>
                  <a:lnTo>
                    <a:pt x="21" y="63"/>
                  </a:lnTo>
                  <a:lnTo>
                    <a:pt x="18" y="77"/>
                  </a:lnTo>
                  <a:lnTo>
                    <a:pt x="18" y="89"/>
                  </a:lnTo>
                  <a:lnTo>
                    <a:pt x="22" y="102"/>
                  </a:lnTo>
                  <a:lnTo>
                    <a:pt x="29" y="115"/>
                  </a:lnTo>
                  <a:lnTo>
                    <a:pt x="38" y="126"/>
                  </a:lnTo>
                  <a:lnTo>
                    <a:pt x="49" y="133"/>
                  </a:lnTo>
                  <a:lnTo>
                    <a:pt x="62" y="136"/>
                  </a:lnTo>
                  <a:lnTo>
                    <a:pt x="76" y="132"/>
                  </a:lnTo>
                  <a:lnTo>
                    <a:pt x="86" y="124"/>
                  </a:lnTo>
                  <a:lnTo>
                    <a:pt x="93" y="114"/>
                  </a:lnTo>
                  <a:lnTo>
                    <a:pt x="97" y="102"/>
                  </a:lnTo>
                  <a:lnTo>
                    <a:pt x="98" y="89"/>
                  </a:lnTo>
                  <a:lnTo>
                    <a:pt x="97" y="76"/>
                  </a:lnTo>
                  <a:lnTo>
                    <a:pt x="94" y="64"/>
                  </a:lnTo>
                  <a:lnTo>
                    <a:pt x="85" y="44"/>
                  </a:lnTo>
                  <a:lnTo>
                    <a:pt x="71" y="29"/>
                  </a:lnTo>
                  <a:lnTo>
                    <a:pt x="52" y="17"/>
                  </a:lnTo>
                  <a:lnTo>
                    <a:pt x="50" y="17"/>
                  </a:lnTo>
                  <a:lnTo>
                    <a:pt x="50" y="16"/>
                  </a:lnTo>
                  <a:close/>
                  <a:moveTo>
                    <a:pt x="56" y="0"/>
                  </a:moveTo>
                  <a:lnTo>
                    <a:pt x="59" y="1"/>
                  </a:lnTo>
                  <a:lnTo>
                    <a:pt x="77" y="12"/>
                  </a:lnTo>
                  <a:lnTo>
                    <a:pt x="93" y="25"/>
                  </a:lnTo>
                  <a:lnTo>
                    <a:pt x="105" y="43"/>
                  </a:lnTo>
                  <a:lnTo>
                    <a:pt x="113" y="63"/>
                  </a:lnTo>
                  <a:lnTo>
                    <a:pt x="117" y="84"/>
                  </a:lnTo>
                  <a:lnTo>
                    <a:pt x="115" y="102"/>
                  </a:lnTo>
                  <a:lnTo>
                    <a:pt x="110" y="119"/>
                  </a:lnTo>
                  <a:lnTo>
                    <a:pt x="101" y="135"/>
                  </a:lnTo>
                  <a:lnTo>
                    <a:pt x="88" y="146"/>
                  </a:lnTo>
                  <a:lnTo>
                    <a:pt x="72" y="153"/>
                  </a:lnTo>
                  <a:lnTo>
                    <a:pt x="52" y="153"/>
                  </a:lnTo>
                  <a:lnTo>
                    <a:pt x="35" y="146"/>
                  </a:lnTo>
                  <a:lnTo>
                    <a:pt x="21" y="136"/>
                  </a:lnTo>
                  <a:lnTo>
                    <a:pt x="9" y="122"/>
                  </a:lnTo>
                  <a:lnTo>
                    <a:pt x="3" y="105"/>
                  </a:lnTo>
                  <a:lnTo>
                    <a:pt x="0" y="85"/>
                  </a:lnTo>
                  <a:lnTo>
                    <a:pt x="1" y="67"/>
                  </a:lnTo>
                  <a:lnTo>
                    <a:pt x="4" y="57"/>
                  </a:lnTo>
                  <a:lnTo>
                    <a:pt x="8" y="44"/>
                  </a:lnTo>
                  <a:lnTo>
                    <a:pt x="15" y="31"/>
                  </a:lnTo>
                  <a:lnTo>
                    <a:pt x="21" y="19"/>
                  </a:lnTo>
                  <a:lnTo>
                    <a:pt x="30" y="9"/>
                  </a:lnTo>
                  <a:lnTo>
                    <a:pt x="39" y="4"/>
                  </a:lnTo>
                  <a:lnTo>
                    <a:pt x="51" y="2"/>
                  </a:lnTo>
                  <a:lnTo>
                    <a:pt x="52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63"/>
            <p:cNvSpPr>
              <a:spLocks noEditPoints="1"/>
            </p:cNvSpPr>
            <p:nvPr/>
          </p:nvSpPr>
          <p:spPr bwMode="auto">
            <a:xfrm>
              <a:off x="3935413" y="5448300"/>
              <a:ext cx="322263" cy="358775"/>
            </a:xfrm>
            <a:custGeom>
              <a:avLst/>
              <a:gdLst>
                <a:gd name="T0" fmla="*/ 114 w 203"/>
                <a:gd name="T1" fmla="*/ 19 h 226"/>
                <a:gd name="T2" fmla="*/ 93 w 203"/>
                <a:gd name="T3" fmla="*/ 20 h 226"/>
                <a:gd name="T4" fmla="*/ 91 w 203"/>
                <a:gd name="T5" fmla="*/ 20 h 226"/>
                <a:gd name="T6" fmla="*/ 88 w 203"/>
                <a:gd name="T7" fmla="*/ 19 h 226"/>
                <a:gd name="T8" fmla="*/ 81 w 203"/>
                <a:gd name="T9" fmla="*/ 21 h 226"/>
                <a:gd name="T10" fmla="*/ 75 w 203"/>
                <a:gd name="T11" fmla="*/ 24 h 226"/>
                <a:gd name="T12" fmla="*/ 68 w 203"/>
                <a:gd name="T13" fmla="*/ 27 h 226"/>
                <a:gd name="T14" fmla="*/ 53 w 203"/>
                <a:gd name="T15" fmla="*/ 41 h 226"/>
                <a:gd name="T16" fmla="*/ 39 w 203"/>
                <a:gd name="T17" fmla="*/ 58 h 226"/>
                <a:gd name="T18" fmla="*/ 28 w 203"/>
                <a:gd name="T19" fmla="*/ 78 h 226"/>
                <a:gd name="T20" fmla="*/ 20 w 203"/>
                <a:gd name="T21" fmla="*/ 100 h 226"/>
                <a:gd name="T22" fmla="*/ 17 w 203"/>
                <a:gd name="T23" fmla="*/ 123 h 226"/>
                <a:gd name="T24" fmla="*/ 20 w 203"/>
                <a:gd name="T25" fmla="*/ 147 h 226"/>
                <a:gd name="T26" fmla="*/ 29 w 203"/>
                <a:gd name="T27" fmla="*/ 169 h 226"/>
                <a:gd name="T28" fmla="*/ 43 w 203"/>
                <a:gd name="T29" fmla="*/ 188 h 226"/>
                <a:gd name="T30" fmla="*/ 63 w 203"/>
                <a:gd name="T31" fmla="*/ 201 h 226"/>
                <a:gd name="T32" fmla="*/ 85 w 203"/>
                <a:gd name="T33" fmla="*/ 209 h 226"/>
                <a:gd name="T34" fmla="*/ 110 w 203"/>
                <a:gd name="T35" fmla="*/ 209 h 226"/>
                <a:gd name="T36" fmla="*/ 132 w 203"/>
                <a:gd name="T37" fmla="*/ 202 h 226"/>
                <a:gd name="T38" fmla="*/ 152 w 203"/>
                <a:gd name="T39" fmla="*/ 190 h 226"/>
                <a:gd name="T40" fmla="*/ 166 w 203"/>
                <a:gd name="T41" fmla="*/ 175 h 226"/>
                <a:gd name="T42" fmla="*/ 178 w 203"/>
                <a:gd name="T43" fmla="*/ 155 h 226"/>
                <a:gd name="T44" fmla="*/ 185 w 203"/>
                <a:gd name="T45" fmla="*/ 133 h 226"/>
                <a:gd name="T46" fmla="*/ 186 w 203"/>
                <a:gd name="T47" fmla="*/ 109 h 226"/>
                <a:gd name="T48" fmla="*/ 182 w 203"/>
                <a:gd name="T49" fmla="*/ 91 h 226"/>
                <a:gd name="T50" fmla="*/ 176 w 203"/>
                <a:gd name="T51" fmla="*/ 71 h 226"/>
                <a:gd name="T52" fmla="*/ 164 w 203"/>
                <a:gd name="T53" fmla="*/ 51 h 226"/>
                <a:gd name="T54" fmla="*/ 149 w 203"/>
                <a:gd name="T55" fmla="*/ 36 h 226"/>
                <a:gd name="T56" fmla="*/ 134 w 203"/>
                <a:gd name="T57" fmla="*/ 24 h 226"/>
                <a:gd name="T58" fmla="*/ 114 w 203"/>
                <a:gd name="T59" fmla="*/ 19 h 226"/>
                <a:gd name="T60" fmla="*/ 110 w 203"/>
                <a:gd name="T61" fmla="*/ 0 h 226"/>
                <a:gd name="T62" fmla="*/ 131 w 203"/>
                <a:gd name="T63" fmla="*/ 4 h 226"/>
                <a:gd name="T64" fmla="*/ 149 w 203"/>
                <a:gd name="T65" fmla="*/ 14 h 226"/>
                <a:gd name="T66" fmla="*/ 166 w 203"/>
                <a:gd name="T67" fmla="*/ 27 h 226"/>
                <a:gd name="T68" fmla="*/ 179 w 203"/>
                <a:gd name="T69" fmla="*/ 44 h 226"/>
                <a:gd name="T70" fmla="*/ 191 w 203"/>
                <a:gd name="T71" fmla="*/ 63 h 226"/>
                <a:gd name="T72" fmla="*/ 199 w 203"/>
                <a:gd name="T73" fmla="*/ 83 h 226"/>
                <a:gd name="T74" fmla="*/ 203 w 203"/>
                <a:gd name="T75" fmla="*/ 104 h 226"/>
                <a:gd name="T76" fmla="*/ 203 w 203"/>
                <a:gd name="T77" fmla="*/ 127 h 226"/>
                <a:gd name="T78" fmla="*/ 198 w 203"/>
                <a:gd name="T79" fmla="*/ 151 h 226"/>
                <a:gd name="T80" fmla="*/ 189 w 203"/>
                <a:gd name="T81" fmla="*/ 173 h 226"/>
                <a:gd name="T82" fmla="*/ 174 w 203"/>
                <a:gd name="T83" fmla="*/ 192 h 226"/>
                <a:gd name="T84" fmla="*/ 157 w 203"/>
                <a:gd name="T85" fmla="*/ 207 h 226"/>
                <a:gd name="T86" fmla="*/ 136 w 203"/>
                <a:gd name="T87" fmla="*/ 219 h 226"/>
                <a:gd name="T88" fmla="*/ 113 w 203"/>
                <a:gd name="T89" fmla="*/ 226 h 226"/>
                <a:gd name="T90" fmla="*/ 87 w 203"/>
                <a:gd name="T91" fmla="*/ 226 h 226"/>
                <a:gd name="T92" fmla="*/ 63 w 203"/>
                <a:gd name="T93" fmla="*/ 219 h 226"/>
                <a:gd name="T94" fmla="*/ 42 w 203"/>
                <a:gd name="T95" fmla="*/ 207 h 226"/>
                <a:gd name="T96" fmla="*/ 25 w 203"/>
                <a:gd name="T97" fmla="*/ 192 h 226"/>
                <a:gd name="T98" fmla="*/ 12 w 203"/>
                <a:gd name="T99" fmla="*/ 172 h 226"/>
                <a:gd name="T100" fmla="*/ 3 w 203"/>
                <a:gd name="T101" fmla="*/ 148 h 226"/>
                <a:gd name="T102" fmla="*/ 0 w 203"/>
                <a:gd name="T103" fmla="*/ 123 h 226"/>
                <a:gd name="T104" fmla="*/ 4 w 203"/>
                <a:gd name="T105" fmla="*/ 95 h 226"/>
                <a:gd name="T106" fmla="*/ 15 w 203"/>
                <a:gd name="T107" fmla="*/ 67 h 226"/>
                <a:gd name="T108" fmla="*/ 30 w 203"/>
                <a:gd name="T109" fmla="*/ 42 h 226"/>
                <a:gd name="T110" fmla="*/ 41 w 203"/>
                <a:gd name="T111" fmla="*/ 31 h 226"/>
                <a:gd name="T112" fmla="*/ 54 w 203"/>
                <a:gd name="T113" fmla="*/ 19 h 226"/>
                <a:gd name="T114" fmla="*/ 68 w 203"/>
                <a:gd name="T115" fmla="*/ 10 h 226"/>
                <a:gd name="T116" fmla="*/ 84 w 203"/>
                <a:gd name="T117" fmla="*/ 7 h 226"/>
                <a:gd name="T118" fmla="*/ 85 w 203"/>
                <a:gd name="T119" fmla="*/ 4 h 226"/>
                <a:gd name="T120" fmla="*/ 89 w 203"/>
                <a:gd name="T121" fmla="*/ 3 h 226"/>
                <a:gd name="T122" fmla="*/ 110 w 203"/>
                <a:gd name="T12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3" h="226">
                  <a:moveTo>
                    <a:pt x="114" y="19"/>
                  </a:moveTo>
                  <a:lnTo>
                    <a:pt x="93" y="20"/>
                  </a:lnTo>
                  <a:lnTo>
                    <a:pt x="91" y="20"/>
                  </a:lnTo>
                  <a:lnTo>
                    <a:pt x="88" y="19"/>
                  </a:lnTo>
                  <a:lnTo>
                    <a:pt x="81" y="21"/>
                  </a:lnTo>
                  <a:lnTo>
                    <a:pt x="75" y="24"/>
                  </a:lnTo>
                  <a:lnTo>
                    <a:pt x="68" y="27"/>
                  </a:lnTo>
                  <a:lnTo>
                    <a:pt x="53" y="41"/>
                  </a:lnTo>
                  <a:lnTo>
                    <a:pt x="39" y="58"/>
                  </a:lnTo>
                  <a:lnTo>
                    <a:pt x="28" y="78"/>
                  </a:lnTo>
                  <a:lnTo>
                    <a:pt x="20" y="100"/>
                  </a:lnTo>
                  <a:lnTo>
                    <a:pt x="17" y="123"/>
                  </a:lnTo>
                  <a:lnTo>
                    <a:pt x="20" y="147"/>
                  </a:lnTo>
                  <a:lnTo>
                    <a:pt x="29" y="169"/>
                  </a:lnTo>
                  <a:lnTo>
                    <a:pt x="43" y="188"/>
                  </a:lnTo>
                  <a:lnTo>
                    <a:pt x="63" y="201"/>
                  </a:lnTo>
                  <a:lnTo>
                    <a:pt x="85" y="209"/>
                  </a:lnTo>
                  <a:lnTo>
                    <a:pt x="110" y="209"/>
                  </a:lnTo>
                  <a:lnTo>
                    <a:pt x="132" y="202"/>
                  </a:lnTo>
                  <a:lnTo>
                    <a:pt x="152" y="190"/>
                  </a:lnTo>
                  <a:lnTo>
                    <a:pt x="166" y="175"/>
                  </a:lnTo>
                  <a:lnTo>
                    <a:pt x="178" y="155"/>
                  </a:lnTo>
                  <a:lnTo>
                    <a:pt x="185" y="133"/>
                  </a:lnTo>
                  <a:lnTo>
                    <a:pt x="186" y="109"/>
                  </a:lnTo>
                  <a:lnTo>
                    <a:pt x="182" y="91"/>
                  </a:lnTo>
                  <a:lnTo>
                    <a:pt x="176" y="71"/>
                  </a:lnTo>
                  <a:lnTo>
                    <a:pt x="164" y="51"/>
                  </a:lnTo>
                  <a:lnTo>
                    <a:pt x="149" y="36"/>
                  </a:lnTo>
                  <a:lnTo>
                    <a:pt x="134" y="24"/>
                  </a:lnTo>
                  <a:lnTo>
                    <a:pt x="114" y="19"/>
                  </a:lnTo>
                  <a:close/>
                  <a:moveTo>
                    <a:pt x="110" y="0"/>
                  </a:moveTo>
                  <a:lnTo>
                    <a:pt x="131" y="4"/>
                  </a:lnTo>
                  <a:lnTo>
                    <a:pt x="149" y="14"/>
                  </a:lnTo>
                  <a:lnTo>
                    <a:pt x="166" y="27"/>
                  </a:lnTo>
                  <a:lnTo>
                    <a:pt x="179" y="44"/>
                  </a:lnTo>
                  <a:lnTo>
                    <a:pt x="191" y="63"/>
                  </a:lnTo>
                  <a:lnTo>
                    <a:pt x="199" y="83"/>
                  </a:lnTo>
                  <a:lnTo>
                    <a:pt x="203" y="104"/>
                  </a:lnTo>
                  <a:lnTo>
                    <a:pt x="203" y="127"/>
                  </a:lnTo>
                  <a:lnTo>
                    <a:pt x="198" y="151"/>
                  </a:lnTo>
                  <a:lnTo>
                    <a:pt x="189" y="173"/>
                  </a:lnTo>
                  <a:lnTo>
                    <a:pt x="174" y="192"/>
                  </a:lnTo>
                  <a:lnTo>
                    <a:pt x="157" y="207"/>
                  </a:lnTo>
                  <a:lnTo>
                    <a:pt x="136" y="219"/>
                  </a:lnTo>
                  <a:lnTo>
                    <a:pt x="113" y="226"/>
                  </a:lnTo>
                  <a:lnTo>
                    <a:pt x="87" y="226"/>
                  </a:lnTo>
                  <a:lnTo>
                    <a:pt x="63" y="219"/>
                  </a:lnTo>
                  <a:lnTo>
                    <a:pt x="42" y="207"/>
                  </a:lnTo>
                  <a:lnTo>
                    <a:pt x="25" y="192"/>
                  </a:lnTo>
                  <a:lnTo>
                    <a:pt x="12" y="172"/>
                  </a:lnTo>
                  <a:lnTo>
                    <a:pt x="3" y="148"/>
                  </a:lnTo>
                  <a:lnTo>
                    <a:pt x="0" y="123"/>
                  </a:lnTo>
                  <a:lnTo>
                    <a:pt x="4" y="95"/>
                  </a:lnTo>
                  <a:lnTo>
                    <a:pt x="15" y="67"/>
                  </a:lnTo>
                  <a:lnTo>
                    <a:pt x="30" y="42"/>
                  </a:lnTo>
                  <a:lnTo>
                    <a:pt x="41" y="31"/>
                  </a:lnTo>
                  <a:lnTo>
                    <a:pt x="54" y="19"/>
                  </a:lnTo>
                  <a:lnTo>
                    <a:pt x="68" y="10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9" y="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64"/>
            <p:cNvSpPr>
              <a:spLocks noEditPoints="1"/>
            </p:cNvSpPr>
            <p:nvPr/>
          </p:nvSpPr>
          <p:spPr bwMode="auto">
            <a:xfrm>
              <a:off x="3794126" y="6221413"/>
              <a:ext cx="461963" cy="455613"/>
            </a:xfrm>
            <a:custGeom>
              <a:avLst/>
              <a:gdLst>
                <a:gd name="T0" fmla="*/ 136 w 291"/>
                <a:gd name="T1" fmla="*/ 24 h 287"/>
                <a:gd name="T2" fmla="*/ 91 w 291"/>
                <a:gd name="T3" fmla="*/ 40 h 287"/>
                <a:gd name="T4" fmla="*/ 53 w 291"/>
                <a:gd name="T5" fmla="*/ 67 h 287"/>
                <a:gd name="T6" fmla="*/ 28 w 291"/>
                <a:gd name="T7" fmla="*/ 110 h 287"/>
                <a:gd name="T8" fmla="*/ 20 w 291"/>
                <a:gd name="T9" fmla="*/ 155 h 287"/>
                <a:gd name="T10" fmla="*/ 25 w 291"/>
                <a:gd name="T11" fmla="*/ 199 h 287"/>
                <a:gd name="T12" fmla="*/ 45 w 291"/>
                <a:gd name="T13" fmla="*/ 233 h 287"/>
                <a:gd name="T14" fmla="*/ 76 w 291"/>
                <a:gd name="T15" fmla="*/ 254 h 287"/>
                <a:gd name="T16" fmla="*/ 113 w 291"/>
                <a:gd name="T17" fmla="*/ 266 h 287"/>
                <a:gd name="T18" fmla="*/ 163 w 291"/>
                <a:gd name="T19" fmla="*/ 266 h 287"/>
                <a:gd name="T20" fmla="*/ 208 w 291"/>
                <a:gd name="T21" fmla="*/ 252 h 287"/>
                <a:gd name="T22" fmla="*/ 245 w 291"/>
                <a:gd name="T23" fmla="*/ 220 h 287"/>
                <a:gd name="T24" fmla="*/ 267 w 291"/>
                <a:gd name="T25" fmla="*/ 176 h 287"/>
                <a:gd name="T26" fmla="*/ 271 w 291"/>
                <a:gd name="T27" fmla="*/ 138 h 287"/>
                <a:gd name="T28" fmla="*/ 267 w 291"/>
                <a:gd name="T29" fmla="*/ 96 h 287"/>
                <a:gd name="T30" fmla="*/ 253 w 291"/>
                <a:gd name="T31" fmla="*/ 58 h 287"/>
                <a:gd name="T32" fmla="*/ 228 w 291"/>
                <a:gd name="T33" fmla="*/ 29 h 287"/>
                <a:gd name="T34" fmla="*/ 193 w 291"/>
                <a:gd name="T35" fmla="*/ 19 h 287"/>
                <a:gd name="T36" fmla="*/ 166 w 291"/>
                <a:gd name="T37" fmla="*/ 21 h 287"/>
                <a:gd name="T38" fmla="*/ 160 w 291"/>
                <a:gd name="T39" fmla="*/ 17 h 287"/>
                <a:gd name="T40" fmla="*/ 212 w 291"/>
                <a:gd name="T41" fmla="*/ 3 h 287"/>
                <a:gd name="T42" fmla="*/ 248 w 291"/>
                <a:gd name="T43" fmla="*/ 24 h 287"/>
                <a:gd name="T44" fmla="*/ 274 w 291"/>
                <a:gd name="T45" fmla="*/ 59 h 287"/>
                <a:gd name="T46" fmla="*/ 288 w 291"/>
                <a:gd name="T47" fmla="*/ 101 h 287"/>
                <a:gd name="T48" fmla="*/ 291 w 291"/>
                <a:gd name="T49" fmla="*/ 151 h 287"/>
                <a:gd name="T50" fmla="*/ 278 w 291"/>
                <a:gd name="T51" fmla="*/ 202 h 287"/>
                <a:gd name="T52" fmla="*/ 249 w 291"/>
                <a:gd name="T53" fmla="*/ 245 h 287"/>
                <a:gd name="T54" fmla="*/ 204 w 291"/>
                <a:gd name="T55" fmla="*/ 274 h 287"/>
                <a:gd name="T56" fmla="*/ 147 w 291"/>
                <a:gd name="T57" fmla="*/ 287 h 287"/>
                <a:gd name="T58" fmla="*/ 88 w 291"/>
                <a:gd name="T59" fmla="*/ 279 h 287"/>
                <a:gd name="T60" fmla="*/ 37 w 291"/>
                <a:gd name="T61" fmla="*/ 252 h 287"/>
                <a:gd name="T62" fmla="*/ 11 w 291"/>
                <a:gd name="T63" fmla="*/ 214 h 287"/>
                <a:gd name="T64" fmla="*/ 0 w 291"/>
                <a:gd name="T65" fmla="*/ 165 h 287"/>
                <a:gd name="T66" fmla="*/ 7 w 291"/>
                <a:gd name="T67" fmla="*/ 116 h 287"/>
                <a:gd name="T68" fmla="*/ 24 w 291"/>
                <a:gd name="T69" fmla="*/ 72 h 287"/>
                <a:gd name="T70" fmla="*/ 62 w 291"/>
                <a:gd name="T71" fmla="*/ 33 h 287"/>
                <a:gd name="T72" fmla="*/ 113 w 291"/>
                <a:gd name="T73" fmla="*/ 10 h 287"/>
                <a:gd name="T74" fmla="*/ 166 w 291"/>
                <a:gd name="T75" fmla="*/ 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1" h="287">
                  <a:moveTo>
                    <a:pt x="160" y="17"/>
                  </a:moveTo>
                  <a:lnTo>
                    <a:pt x="136" y="24"/>
                  </a:lnTo>
                  <a:lnTo>
                    <a:pt x="113" y="31"/>
                  </a:lnTo>
                  <a:lnTo>
                    <a:pt x="91" y="40"/>
                  </a:lnTo>
                  <a:lnTo>
                    <a:pt x="70" y="51"/>
                  </a:lnTo>
                  <a:lnTo>
                    <a:pt x="53" y="67"/>
                  </a:lnTo>
                  <a:lnTo>
                    <a:pt x="38" y="87"/>
                  </a:lnTo>
                  <a:lnTo>
                    <a:pt x="28" y="110"/>
                  </a:lnTo>
                  <a:lnTo>
                    <a:pt x="23" y="131"/>
                  </a:lnTo>
                  <a:lnTo>
                    <a:pt x="20" y="155"/>
                  </a:lnTo>
                  <a:lnTo>
                    <a:pt x="21" y="177"/>
                  </a:lnTo>
                  <a:lnTo>
                    <a:pt x="25" y="199"/>
                  </a:lnTo>
                  <a:lnTo>
                    <a:pt x="33" y="219"/>
                  </a:lnTo>
                  <a:lnTo>
                    <a:pt x="45" y="233"/>
                  </a:lnTo>
                  <a:lnTo>
                    <a:pt x="59" y="245"/>
                  </a:lnTo>
                  <a:lnTo>
                    <a:pt x="76" y="254"/>
                  </a:lnTo>
                  <a:lnTo>
                    <a:pt x="94" y="261"/>
                  </a:lnTo>
                  <a:lnTo>
                    <a:pt x="113" y="266"/>
                  </a:lnTo>
                  <a:lnTo>
                    <a:pt x="138" y="267"/>
                  </a:lnTo>
                  <a:lnTo>
                    <a:pt x="163" y="266"/>
                  </a:lnTo>
                  <a:lnTo>
                    <a:pt x="186" y="261"/>
                  </a:lnTo>
                  <a:lnTo>
                    <a:pt x="208" y="252"/>
                  </a:lnTo>
                  <a:lnTo>
                    <a:pt x="229" y="237"/>
                  </a:lnTo>
                  <a:lnTo>
                    <a:pt x="245" y="220"/>
                  </a:lnTo>
                  <a:lnTo>
                    <a:pt x="258" y="199"/>
                  </a:lnTo>
                  <a:lnTo>
                    <a:pt x="267" y="176"/>
                  </a:lnTo>
                  <a:lnTo>
                    <a:pt x="270" y="158"/>
                  </a:lnTo>
                  <a:lnTo>
                    <a:pt x="271" y="138"/>
                  </a:lnTo>
                  <a:lnTo>
                    <a:pt x="270" y="117"/>
                  </a:lnTo>
                  <a:lnTo>
                    <a:pt x="267" y="96"/>
                  </a:lnTo>
                  <a:lnTo>
                    <a:pt x="261" y="76"/>
                  </a:lnTo>
                  <a:lnTo>
                    <a:pt x="253" y="58"/>
                  </a:lnTo>
                  <a:lnTo>
                    <a:pt x="241" y="42"/>
                  </a:lnTo>
                  <a:lnTo>
                    <a:pt x="228" y="29"/>
                  </a:lnTo>
                  <a:lnTo>
                    <a:pt x="211" y="21"/>
                  </a:lnTo>
                  <a:lnTo>
                    <a:pt x="193" y="19"/>
                  </a:lnTo>
                  <a:lnTo>
                    <a:pt x="170" y="21"/>
                  </a:lnTo>
                  <a:lnTo>
                    <a:pt x="166" y="21"/>
                  </a:lnTo>
                  <a:lnTo>
                    <a:pt x="163" y="20"/>
                  </a:lnTo>
                  <a:lnTo>
                    <a:pt x="160" y="17"/>
                  </a:lnTo>
                  <a:close/>
                  <a:moveTo>
                    <a:pt x="190" y="0"/>
                  </a:moveTo>
                  <a:lnTo>
                    <a:pt x="212" y="3"/>
                  </a:lnTo>
                  <a:lnTo>
                    <a:pt x="231" y="12"/>
                  </a:lnTo>
                  <a:lnTo>
                    <a:pt x="248" y="24"/>
                  </a:lnTo>
                  <a:lnTo>
                    <a:pt x="262" y="41"/>
                  </a:lnTo>
                  <a:lnTo>
                    <a:pt x="274" y="59"/>
                  </a:lnTo>
                  <a:lnTo>
                    <a:pt x="283" y="80"/>
                  </a:lnTo>
                  <a:lnTo>
                    <a:pt x="288" y="101"/>
                  </a:lnTo>
                  <a:lnTo>
                    <a:pt x="291" y="123"/>
                  </a:lnTo>
                  <a:lnTo>
                    <a:pt x="291" y="151"/>
                  </a:lnTo>
                  <a:lnTo>
                    <a:pt x="286" y="177"/>
                  </a:lnTo>
                  <a:lnTo>
                    <a:pt x="278" y="202"/>
                  </a:lnTo>
                  <a:lnTo>
                    <a:pt x="266" y="226"/>
                  </a:lnTo>
                  <a:lnTo>
                    <a:pt x="249" y="245"/>
                  </a:lnTo>
                  <a:lnTo>
                    <a:pt x="229" y="262"/>
                  </a:lnTo>
                  <a:lnTo>
                    <a:pt x="204" y="274"/>
                  </a:lnTo>
                  <a:lnTo>
                    <a:pt x="177" y="283"/>
                  </a:lnTo>
                  <a:lnTo>
                    <a:pt x="147" y="287"/>
                  </a:lnTo>
                  <a:lnTo>
                    <a:pt x="118" y="286"/>
                  </a:lnTo>
                  <a:lnTo>
                    <a:pt x="88" y="279"/>
                  </a:lnTo>
                  <a:lnTo>
                    <a:pt x="62" y="269"/>
                  </a:lnTo>
                  <a:lnTo>
                    <a:pt x="37" y="252"/>
                  </a:lnTo>
                  <a:lnTo>
                    <a:pt x="21" y="235"/>
                  </a:lnTo>
                  <a:lnTo>
                    <a:pt x="11" y="214"/>
                  </a:lnTo>
                  <a:lnTo>
                    <a:pt x="4" y="190"/>
                  </a:lnTo>
                  <a:lnTo>
                    <a:pt x="0" y="165"/>
                  </a:lnTo>
                  <a:lnTo>
                    <a:pt x="2" y="140"/>
                  </a:lnTo>
                  <a:lnTo>
                    <a:pt x="7" y="116"/>
                  </a:lnTo>
                  <a:lnTo>
                    <a:pt x="13" y="92"/>
                  </a:lnTo>
                  <a:lnTo>
                    <a:pt x="24" y="72"/>
                  </a:lnTo>
                  <a:lnTo>
                    <a:pt x="41" y="51"/>
                  </a:lnTo>
                  <a:lnTo>
                    <a:pt x="62" y="33"/>
                  </a:lnTo>
                  <a:lnTo>
                    <a:pt x="87" y="20"/>
                  </a:lnTo>
                  <a:lnTo>
                    <a:pt x="113" y="10"/>
                  </a:lnTo>
                  <a:lnTo>
                    <a:pt x="140" y="4"/>
                  </a:lnTo>
                  <a:lnTo>
                    <a:pt x="166" y="3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5"/>
            <p:cNvSpPr>
              <a:spLocks noEditPoints="1"/>
            </p:cNvSpPr>
            <p:nvPr/>
          </p:nvSpPr>
          <p:spPr bwMode="auto">
            <a:xfrm>
              <a:off x="3987801" y="6416675"/>
              <a:ext cx="82550" cy="85725"/>
            </a:xfrm>
            <a:custGeom>
              <a:avLst/>
              <a:gdLst>
                <a:gd name="T0" fmla="*/ 22 w 52"/>
                <a:gd name="T1" fmla="*/ 16 h 54"/>
                <a:gd name="T2" fmla="*/ 18 w 52"/>
                <a:gd name="T3" fmla="*/ 17 h 54"/>
                <a:gd name="T4" fmla="*/ 16 w 52"/>
                <a:gd name="T5" fmla="*/ 21 h 54"/>
                <a:gd name="T6" fmla="*/ 14 w 52"/>
                <a:gd name="T7" fmla="*/ 25 h 54"/>
                <a:gd name="T8" fmla="*/ 14 w 52"/>
                <a:gd name="T9" fmla="*/ 29 h 54"/>
                <a:gd name="T10" fmla="*/ 16 w 52"/>
                <a:gd name="T11" fmla="*/ 35 h 54"/>
                <a:gd name="T12" fmla="*/ 18 w 52"/>
                <a:gd name="T13" fmla="*/ 37 h 54"/>
                <a:gd name="T14" fmla="*/ 21 w 52"/>
                <a:gd name="T15" fmla="*/ 38 h 54"/>
                <a:gd name="T16" fmla="*/ 24 w 52"/>
                <a:gd name="T17" fmla="*/ 40 h 54"/>
                <a:gd name="T18" fmla="*/ 27 w 52"/>
                <a:gd name="T19" fmla="*/ 38 h 54"/>
                <a:gd name="T20" fmla="*/ 30 w 52"/>
                <a:gd name="T21" fmla="*/ 38 h 54"/>
                <a:gd name="T22" fmla="*/ 33 w 52"/>
                <a:gd name="T23" fmla="*/ 36 h 54"/>
                <a:gd name="T24" fmla="*/ 35 w 52"/>
                <a:gd name="T25" fmla="*/ 33 h 54"/>
                <a:gd name="T26" fmla="*/ 37 w 52"/>
                <a:gd name="T27" fmla="*/ 29 h 54"/>
                <a:gd name="T28" fmla="*/ 37 w 52"/>
                <a:gd name="T29" fmla="*/ 25 h 54"/>
                <a:gd name="T30" fmla="*/ 35 w 52"/>
                <a:gd name="T31" fmla="*/ 21 h 54"/>
                <a:gd name="T32" fmla="*/ 33 w 52"/>
                <a:gd name="T33" fmla="*/ 19 h 54"/>
                <a:gd name="T34" fmla="*/ 29 w 52"/>
                <a:gd name="T35" fmla="*/ 17 h 54"/>
                <a:gd name="T36" fmla="*/ 26 w 52"/>
                <a:gd name="T37" fmla="*/ 16 h 54"/>
                <a:gd name="T38" fmla="*/ 22 w 52"/>
                <a:gd name="T39" fmla="*/ 16 h 54"/>
                <a:gd name="T40" fmla="*/ 22 w 52"/>
                <a:gd name="T41" fmla="*/ 0 h 54"/>
                <a:gd name="T42" fmla="*/ 31 w 52"/>
                <a:gd name="T43" fmla="*/ 2 h 54"/>
                <a:gd name="T44" fmla="*/ 39 w 52"/>
                <a:gd name="T45" fmla="*/ 4 h 54"/>
                <a:gd name="T46" fmla="*/ 44 w 52"/>
                <a:gd name="T47" fmla="*/ 8 h 54"/>
                <a:gd name="T48" fmla="*/ 51 w 52"/>
                <a:gd name="T49" fmla="*/ 19 h 54"/>
                <a:gd name="T50" fmla="*/ 52 w 52"/>
                <a:gd name="T51" fmla="*/ 29 h 54"/>
                <a:gd name="T52" fmla="*/ 50 w 52"/>
                <a:gd name="T53" fmla="*/ 40 h 54"/>
                <a:gd name="T54" fmla="*/ 41 w 52"/>
                <a:gd name="T55" fmla="*/ 49 h 54"/>
                <a:gd name="T56" fmla="*/ 30 w 52"/>
                <a:gd name="T57" fmla="*/ 54 h 54"/>
                <a:gd name="T58" fmla="*/ 18 w 52"/>
                <a:gd name="T59" fmla="*/ 54 h 54"/>
                <a:gd name="T60" fmla="*/ 9 w 52"/>
                <a:gd name="T61" fmla="*/ 49 h 54"/>
                <a:gd name="T62" fmla="*/ 3 w 52"/>
                <a:gd name="T63" fmla="*/ 40 h 54"/>
                <a:gd name="T64" fmla="*/ 0 w 52"/>
                <a:gd name="T65" fmla="*/ 31 h 54"/>
                <a:gd name="T66" fmla="*/ 1 w 52"/>
                <a:gd name="T67" fmla="*/ 21 h 54"/>
                <a:gd name="T68" fmla="*/ 6 w 52"/>
                <a:gd name="T69" fmla="*/ 14 h 54"/>
                <a:gd name="T70" fmla="*/ 6 w 52"/>
                <a:gd name="T71" fmla="*/ 12 h 54"/>
                <a:gd name="T72" fmla="*/ 9 w 52"/>
                <a:gd name="T73" fmla="*/ 6 h 54"/>
                <a:gd name="T74" fmla="*/ 14 w 52"/>
                <a:gd name="T75" fmla="*/ 2 h 54"/>
                <a:gd name="T76" fmla="*/ 22 w 52"/>
                <a:gd name="T7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" h="54">
                  <a:moveTo>
                    <a:pt x="22" y="16"/>
                  </a:moveTo>
                  <a:lnTo>
                    <a:pt x="18" y="17"/>
                  </a:lnTo>
                  <a:lnTo>
                    <a:pt x="16" y="21"/>
                  </a:lnTo>
                  <a:lnTo>
                    <a:pt x="14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8" y="37"/>
                  </a:lnTo>
                  <a:lnTo>
                    <a:pt x="21" y="38"/>
                  </a:lnTo>
                  <a:lnTo>
                    <a:pt x="24" y="40"/>
                  </a:lnTo>
                  <a:lnTo>
                    <a:pt x="27" y="38"/>
                  </a:lnTo>
                  <a:lnTo>
                    <a:pt x="30" y="38"/>
                  </a:lnTo>
                  <a:lnTo>
                    <a:pt x="33" y="36"/>
                  </a:lnTo>
                  <a:lnTo>
                    <a:pt x="35" y="33"/>
                  </a:lnTo>
                  <a:lnTo>
                    <a:pt x="37" y="29"/>
                  </a:lnTo>
                  <a:lnTo>
                    <a:pt x="37" y="25"/>
                  </a:lnTo>
                  <a:lnTo>
                    <a:pt x="35" y="21"/>
                  </a:lnTo>
                  <a:lnTo>
                    <a:pt x="33" y="19"/>
                  </a:lnTo>
                  <a:lnTo>
                    <a:pt x="29" y="17"/>
                  </a:lnTo>
                  <a:lnTo>
                    <a:pt x="26" y="16"/>
                  </a:lnTo>
                  <a:lnTo>
                    <a:pt x="22" y="16"/>
                  </a:lnTo>
                  <a:close/>
                  <a:moveTo>
                    <a:pt x="22" y="0"/>
                  </a:moveTo>
                  <a:lnTo>
                    <a:pt x="31" y="2"/>
                  </a:lnTo>
                  <a:lnTo>
                    <a:pt x="39" y="4"/>
                  </a:lnTo>
                  <a:lnTo>
                    <a:pt x="44" y="8"/>
                  </a:lnTo>
                  <a:lnTo>
                    <a:pt x="51" y="19"/>
                  </a:lnTo>
                  <a:lnTo>
                    <a:pt x="52" y="29"/>
                  </a:lnTo>
                  <a:lnTo>
                    <a:pt x="50" y="40"/>
                  </a:lnTo>
                  <a:lnTo>
                    <a:pt x="41" y="49"/>
                  </a:lnTo>
                  <a:lnTo>
                    <a:pt x="30" y="54"/>
                  </a:lnTo>
                  <a:lnTo>
                    <a:pt x="18" y="54"/>
                  </a:lnTo>
                  <a:lnTo>
                    <a:pt x="9" y="49"/>
                  </a:lnTo>
                  <a:lnTo>
                    <a:pt x="3" y="40"/>
                  </a:lnTo>
                  <a:lnTo>
                    <a:pt x="0" y="31"/>
                  </a:lnTo>
                  <a:lnTo>
                    <a:pt x="1" y="21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9" y="6"/>
                  </a:lnTo>
                  <a:lnTo>
                    <a:pt x="14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66"/>
            <p:cNvSpPr>
              <a:spLocks noEditPoints="1"/>
            </p:cNvSpPr>
            <p:nvPr/>
          </p:nvSpPr>
          <p:spPr bwMode="auto">
            <a:xfrm>
              <a:off x="3949701" y="6372225"/>
              <a:ext cx="174625" cy="192088"/>
            </a:xfrm>
            <a:custGeom>
              <a:avLst/>
              <a:gdLst>
                <a:gd name="T0" fmla="*/ 44 w 110"/>
                <a:gd name="T1" fmla="*/ 14 h 121"/>
                <a:gd name="T2" fmla="*/ 34 w 110"/>
                <a:gd name="T3" fmla="*/ 22 h 121"/>
                <a:gd name="T4" fmla="*/ 27 w 110"/>
                <a:gd name="T5" fmla="*/ 34 h 121"/>
                <a:gd name="T6" fmla="*/ 20 w 110"/>
                <a:gd name="T7" fmla="*/ 48 h 121"/>
                <a:gd name="T8" fmla="*/ 17 w 110"/>
                <a:gd name="T9" fmla="*/ 61 h 121"/>
                <a:gd name="T10" fmla="*/ 17 w 110"/>
                <a:gd name="T11" fmla="*/ 76 h 121"/>
                <a:gd name="T12" fmla="*/ 21 w 110"/>
                <a:gd name="T13" fmla="*/ 89 h 121"/>
                <a:gd name="T14" fmla="*/ 28 w 110"/>
                <a:gd name="T15" fmla="*/ 98 h 121"/>
                <a:gd name="T16" fmla="*/ 38 w 110"/>
                <a:gd name="T17" fmla="*/ 104 h 121"/>
                <a:gd name="T18" fmla="*/ 53 w 110"/>
                <a:gd name="T19" fmla="*/ 106 h 121"/>
                <a:gd name="T20" fmla="*/ 70 w 110"/>
                <a:gd name="T21" fmla="*/ 102 h 121"/>
                <a:gd name="T22" fmla="*/ 82 w 110"/>
                <a:gd name="T23" fmla="*/ 93 h 121"/>
                <a:gd name="T24" fmla="*/ 88 w 110"/>
                <a:gd name="T25" fmla="*/ 81 h 121"/>
                <a:gd name="T26" fmla="*/ 92 w 110"/>
                <a:gd name="T27" fmla="*/ 68 h 121"/>
                <a:gd name="T28" fmla="*/ 91 w 110"/>
                <a:gd name="T29" fmla="*/ 53 h 121"/>
                <a:gd name="T30" fmla="*/ 85 w 110"/>
                <a:gd name="T31" fmla="*/ 40 h 121"/>
                <a:gd name="T32" fmla="*/ 78 w 110"/>
                <a:gd name="T33" fmla="*/ 28 h 121"/>
                <a:gd name="T34" fmla="*/ 65 w 110"/>
                <a:gd name="T35" fmla="*/ 21 h 121"/>
                <a:gd name="T36" fmla="*/ 49 w 110"/>
                <a:gd name="T37" fmla="*/ 15 h 121"/>
                <a:gd name="T38" fmla="*/ 46 w 110"/>
                <a:gd name="T39" fmla="*/ 15 h 121"/>
                <a:gd name="T40" fmla="*/ 44 w 110"/>
                <a:gd name="T41" fmla="*/ 14 h 121"/>
                <a:gd name="T42" fmla="*/ 49 w 110"/>
                <a:gd name="T43" fmla="*/ 0 h 121"/>
                <a:gd name="T44" fmla="*/ 67 w 110"/>
                <a:gd name="T45" fmla="*/ 4 h 121"/>
                <a:gd name="T46" fmla="*/ 84 w 110"/>
                <a:gd name="T47" fmla="*/ 11 h 121"/>
                <a:gd name="T48" fmla="*/ 97 w 110"/>
                <a:gd name="T49" fmla="*/ 25 h 121"/>
                <a:gd name="T50" fmla="*/ 106 w 110"/>
                <a:gd name="T51" fmla="*/ 40 h 121"/>
                <a:gd name="T52" fmla="*/ 110 w 110"/>
                <a:gd name="T53" fmla="*/ 59 h 121"/>
                <a:gd name="T54" fmla="*/ 108 w 110"/>
                <a:gd name="T55" fmla="*/ 77 h 121"/>
                <a:gd name="T56" fmla="*/ 100 w 110"/>
                <a:gd name="T57" fmla="*/ 94 h 121"/>
                <a:gd name="T58" fmla="*/ 88 w 110"/>
                <a:gd name="T59" fmla="*/ 107 h 121"/>
                <a:gd name="T60" fmla="*/ 74 w 110"/>
                <a:gd name="T61" fmla="*/ 117 h 121"/>
                <a:gd name="T62" fmla="*/ 55 w 110"/>
                <a:gd name="T63" fmla="*/ 121 h 121"/>
                <a:gd name="T64" fmla="*/ 37 w 110"/>
                <a:gd name="T65" fmla="*/ 120 h 121"/>
                <a:gd name="T66" fmla="*/ 23 w 110"/>
                <a:gd name="T67" fmla="*/ 114 h 121"/>
                <a:gd name="T68" fmla="*/ 10 w 110"/>
                <a:gd name="T69" fmla="*/ 103 h 121"/>
                <a:gd name="T70" fmla="*/ 3 w 110"/>
                <a:gd name="T71" fmla="*/ 87 h 121"/>
                <a:gd name="T72" fmla="*/ 0 w 110"/>
                <a:gd name="T73" fmla="*/ 69 h 121"/>
                <a:gd name="T74" fmla="*/ 2 w 110"/>
                <a:gd name="T75" fmla="*/ 56 h 121"/>
                <a:gd name="T76" fmla="*/ 6 w 110"/>
                <a:gd name="T77" fmla="*/ 42 h 121"/>
                <a:gd name="T78" fmla="*/ 11 w 110"/>
                <a:gd name="T79" fmla="*/ 28 h 121"/>
                <a:gd name="T80" fmla="*/ 19 w 110"/>
                <a:gd name="T81" fmla="*/ 17 h 121"/>
                <a:gd name="T82" fmla="*/ 29 w 110"/>
                <a:gd name="T83" fmla="*/ 8 h 121"/>
                <a:gd name="T84" fmla="*/ 42 w 110"/>
                <a:gd name="T85" fmla="*/ 4 h 121"/>
                <a:gd name="T86" fmla="*/ 44 w 110"/>
                <a:gd name="T87" fmla="*/ 1 h 121"/>
                <a:gd name="T88" fmla="*/ 46 w 110"/>
                <a:gd name="T89" fmla="*/ 0 h 121"/>
                <a:gd name="T90" fmla="*/ 49 w 110"/>
                <a:gd name="T9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0" h="121">
                  <a:moveTo>
                    <a:pt x="44" y="14"/>
                  </a:moveTo>
                  <a:lnTo>
                    <a:pt x="34" y="22"/>
                  </a:lnTo>
                  <a:lnTo>
                    <a:pt x="27" y="34"/>
                  </a:lnTo>
                  <a:lnTo>
                    <a:pt x="20" y="48"/>
                  </a:lnTo>
                  <a:lnTo>
                    <a:pt x="17" y="61"/>
                  </a:lnTo>
                  <a:lnTo>
                    <a:pt x="17" y="76"/>
                  </a:lnTo>
                  <a:lnTo>
                    <a:pt x="21" y="89"/>
                  </a:lnTo>
                  <a:lnTo>
                    <a:pt x="28" y="98"/>
                  </a:lnTo>
                  <a:lnTo>
                    <a:pt x="38" y="104"/>
                  </a:lnTo>
                  <a:lnTo>
                    <a:pt x="53" y="106"/>
                  </a:lnTo>
                  <a:lnTo>
                    <a:pt x="70" y="102"/>
                  </a:lnTo>
                  <a:lnTo>
                    <a:pt x="82" y="93"/>
                  </a:lnTo>
                  <a:lnTo>
                    <a:pt x="88" y="81"/>
                  </a:lnTo>
                  <a:lnTo>
                    <a:pt x="92" y="68"/>
                  </a:lnTo>
                  <a:lnTo>
                    <a:pt x="91" y="53"/>
                  </a:lnTo>
                  <a:lnTo>
                    <a:pt x="85" y="40"/>
                  </a:lnTo>
                  <a:lnTo>
                    <a:pt x="78" y="28"/>
                  </a:lnTo>
                  <a:lnTo>
                    <a:pt x="65" y="21"/>
                  </a:lnTo>
                  <a:lnTo>
                    <a:pt x="49" y="15"/>
                  </a:lnTo>
                  <a:lnTo>
                    <a:pt x="46" y="15"/>
                  </a:lnTo>
                  <a:lnTo>
                    <a:pt x="44" y="14"/>
                  </a:lnTo>
                  <a:close/>
                  <a:moveTo>
                    <a:pt x="49" y="0"/>
                  </a:moveTo>
                  <a:lnTo>
                    <a:pt x="67" y="4"/>
                  </a:lnTo>
                  <a:lnTo>
                    <a:pt x="84" y="11"/>
                  </a:lnTo>
                  <a:lnTo>
                    <a:pt x="97" y="25"/>
                  </a:lnTo>
                  <a:lnTo>
                    <a:pt x="106" y="40"/>
                  </a:lnTo>
                  <a:lnTo>
                    <a:pt x="110" y="59"/>
                  </a:lnTo>
                  <a:lnTo>
                    <a:pt x="108" y="77"/>
                  </a:lnTo>
                  <a:lnTo>
                    <a:pt x="100" y="94"/>
                  </a:lnTo>
                  <a:lnTo>
                    <a:pt x="88" y="107"/>
                  </a:lnTo>
                  <a:lnTo>
                    <a:pt x="74" y="117"/>
                  </a:lnTo>
                  <a:lnTo>
                    <a:pt x="55" y="121"/>
                  </a:lnTo>
                  <a:lnTo>
                    <a:pt x="37" y="120"/>
                  </a:lnTo>
                  <a:lnTo>
                    <a:pt x="23" y="114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2" y="56"/>
                  </a:lnTo>
                  <a:lnTo>
                    <a:pt x="6" y="42"/>
                  </a:lnTo>
                  <a:lnTo>
                    <a:pt x="11" y="28"/>
                  </a:lnTo>
                  <a:lnTo>
                    <a:pt x="19" y="17"/>
                  </a:lnTo>
                  <a:lnTo>
                    <a:pt x="29" y="8"/>
                  </a:lnTo>
                  <a:lnTo>
                    <a:pt x="42" y="4"/>
                  </a:lnTo>
                  <a:lnTo>
                    <a:pt x="44" y="1"/>
                  </a:lnTo>
                  <a:lnTo>
                    <a:pt x="46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67"/>
            <p:cNvSpPr>
              <a:spLocks noEditPoints="1"/>
            </p:cNvSpPr>
            <p:nvPr/>
          </p:nvSpPr>
          <p:spPr bwMode="auto">
            <a:xfrm>
              <a:off x="4016376" y="6099175"/>
              <a:ext cx="93663" cy="92075"/>
            </a:xfrm>
            <a:custGeom>
              <a:avLst/>
              <a:gdLst>
                <a:gd name="T0" fmla="*/ 25 w 59"/>
                <a:gd name="T1" fmla="*/ 11 h 58"/>
                <a:gd name="T2" fmla="*/ 24 w 59"/>
                <a:gd name="T3" fmla="*/ 13 h 58"/>
                <a:gd name="T4" fmla="*/ 21 w 59"/>
                <a:gd name="T5" fmla="*/ 16 h 58"/>
                <a:gd name="T6" fmla="*/ 19 w 59"/>
                <a:gd name="T7" fmla="*/ 19 h 58"/>
                <a:gd name="T8" fmla="*/ 17 w 59"/>
                <a:gd name="T9" fmla="*/ 22 h 58"/>
                <a:gd name="T10" fmla="*/ 16 w 59"/>
                <a:gd name="T11" fmla="*/ 25 h 58"/>
                <a:gd name="T12" fmla="*/ 16 w 59"/>
                <a:gd name="T13" fmla="*/ 29 h 58"/>
                <a:gd name="T14" fmla="*/ 17 w 59"/>
                <a:gd name="T15" fmla="*/ 33 h 58"/>
                <a:gd name="T16" fmla="*/ 19 w 59"/>
                <a:gd name="T17" fmla="*/ 37 h 58"/>
                <a:gd name="T18" fmla="*/ 21 w 59"/>
                <a:gd name="T19" fmla="*/ 39 h 58"/>
                <a:gd name="T20" fmla="*/ 25 w 59"/>
                <a:gd name="T21" fmla="*/ 42 h 58"/>
                <a:gd name="T22" fmla="*/ 29 w 59"/>
                <a:gd name="T23" fmla="*/ 42 h 58"/>
                <a:gd name="T24" fmla="*/ 33 w 59"/>
                <a:gd name="T25" fmla="*/ 41 h 58"/>
                <a:gd name="T26" fmla="*/ 37 w 59"/>
                <a:gd name="T27" fmla="*/ 39 h 58"/>
                <a:gd name="T28" fmla="*/ 40 w 59"/>
                <a:gd name="T29" fmla="*/ 37 h 58"/>
                <a:gd name="T30" fmla="*/ 42 w 59"/>
                <a:gd name="T31" fmla="*/ 34 h 58"/>
                <a:gd name="T32" fmla="*/ 43 w 59"/>
                <a:gd name="T33" fmla="*/ 30 h 58"/>
                <a:gd name="T34" fmla="*/ 43 w 59"/>
                <a:gd name="T35" fmla="*/ 26 h 58"/>
                <a:gd name="T36" fmla="*/ 42 w 59"/>
                <a:gd name="T37" fmla="*/ 22 h 58"/>
                <a:gd name="T38" fmla="*/ 40 w 59"/>
                <a:gd name="T39" fmla="*/ 17 h 58"/>
                <a:gd name="T40" fmla="*/ 34 w 59"/>
                <a:gd name="T41" fmla="*/ 15 h 58"/>
                <a:gd name="T42" fmla="*/ 30 w 59"/>
                <a:gd name="T43" fmla="*/ 12 h 58"/>
                <a:gd name="T44" fmla="*/ 25 w 59"/>
                <a:gd name="T45" fmla="*/ 11 h 58"/>
                <a:gd name="T46" fmla="*/ 34 w 59"/>
                <a:gd name="T47" fmla="*/ 0 h 58"/>
                <a:gd name="T48" fmla="*/ 46 w 59"/>
                <a:gd name="T49" fmla="*/ 4 h 58"/>
                <a:gd name="T50" fmla="*/ 55 w 59"/>
                <a:gd name="T51" fmla="*/ 13 h 58"/>
                <a:gd name="T52" fmla="*/ 59 w 59"/>
                <a:gd name="T53" fmla="*/ 25 h 58"/>
                <a:gd name="T54" fmla="*/ 59 w 59"/>
                <a:gd name="T55" fmla="*/ 36 h 58"/>
                <a:gd name="T56" fmla="*/ 54 w 59"/>
                <a:gd name="T57" fmla="*/ 46 h 58"/>
                <a:gd name="T58" fmla="*/ 45 w 59"/>
                <a:gd name="T59" fmla="*/ 54 h 58"/>
                <a:gd name="T60" fmla="*/ 34 w 59"/>
                <a:gd name="T61" fmla="*/ 58 h 58"/>
                <a:gd name="T62" fmla="*/ 23 w 59"/>
                <a:gd name="T63" fmla="*/ 58 h 58"/>
                <a:gd name="T64" fmla="*/ 12 w 59"/>
                <a:gd name="T65" fmla="*/ 54 h 58"/>
                <a:gd name="T66" fmla="*/ 4 w 59"/>
                <a:gd name="T67" fmla="*/ 46 h 58"/>
                <a:gd name="T68" fmla="*/ 0 w 59"/>
                <a:gd name="T69" fmla="*/ 36 h 58"/>
                <a:gd name="T70" fmla="*/ 0 w 59"/>
                <a:gd name="T71" fmla="*/ 26 h 58"/>
                <a:gd name="T72" fmla="*/ 2 w 59"/>
                <a:gd name="T73" fmla="*/ 17 h 58"/>
                <a:gd name="T74" fmla="*/ 7 w 59"/>
                <a:gd name="T75" fmla="*/ 8 h 58"/>
                <a:gd name="T76" fmla="*/ 13 w 59"/>
                <a:gd name="T77" fmla="*/ 1 h 58"/>
                <a:gd name="T78" fmla="*/ 21 w 59"/>
                <a:gd name="T79" fmla="*/ 1 h 58"/>
                <a:gd name="T80" fmla="*/ 23 w 59"/>
                <a:gd name="T81" fmla="*/ 1 h 58"/>
                <a:gd name="T82" fmla="*/ 23 w 59"/>
                <a:gd name="T83" fmla="*/ 1 h 58"/>
                <a:gd name="T84" fmla="*/ 34 w 59"/>
                <a:gd name="T8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" h="58">
                  <a:moveTo>
                    <a:pt x="25" y="11"/>
                  </a:moveTo>
                  <a:lnTo>
                    <a:pt x="24" y="13"/>
                  </a:lnTo>
                  <a:lnTo>
                    <a:pt x="21" y="16"/>
                  </a:lnTo>
                  <a:lnTo>
                    <a:pt x="19" y="19"/>
                  </a:lnTo>
                  <a:lnTo>
                    <a:pt x="17" y="22"/>
                  </a:lnTo>
                  <a:lnTo>
                    <a:pt x="16" y="25"/>
                  </a:lnTo>
                  <a:lnTo>
                    <a:pt x="16" y="29"/>
                  </a:lnTo>
                  <a:lnTo>
                    <a:pt x="17" y="33"/>
                  </a:lnTo>
                  <a:lnTo>
                    <a:pt x="19" y="37"/>
                  </a:lnTo>
                  <a:lnTo>
                    <a:pt x="21" y="39"/>
                  </a:lnTo>
                  <a:lnTo>
                    <a:pt x="25" y="42"/>
                  </a:lnTo>
                  <a:lnTo>
                    <a:pt x="29" y="42"/>
                  </a:lnTo>
                  <a:lnTo>
                    <a:pt x="33" y="41"/>
                  </a:lnTo>
                  <a:lnTo>
                    <a:pt x="37" y="39"/>
                  </a:lnTo>
                  <a:lnTo>
                    <a:pt x="40" y="37"/>
                  </a:lnTo>
                  <a:lnTo>
                    <a:pt x="42" y="34"/>
                  </a:lnTo>
                  <a:lnTo>
                    <a:pt x="43" y="30"/>
                  </a:lnTo>
                  <a:lnTo>
                    <a:pt x="43" y="26"/>
                  </a:lnTo>
                  <a:lnTo>
                    <a:pt x="42" y="22"/>
                  </a:lnTo>
                  <a:lnTo>
                    <a:pt x="40" y="17"/>
                  </a:lnTo>
                  <a:lnTo>
                    <a:pt x="34" y="15"/>
                  </a:lnTo>
                  <a:lnTo>
                    <a:pt x="30" y="12"/>
                  </a:lnTo>
                  <a:lnTo>
                    <a:pt x="25" y="11"/>
                  </a:lnTo>
                  <a:close/>
                  <a:moveTo>
                    <a:pt x="34" y="0"/>
                  </a:moveTo>
                  <a:lnTo>
                    <a:pt x="46" y="4"/>
                  </a:lnTo>
                  <a:lnTo>
                    <a:pt x="55" y="13"/>
                  </a:lnTo>
                  <a:lnTo>
                    <a:pt x="59" y="25"/>
                  </a:lnTo>
                  <a:lnTo>
                    <a:pt x="59" y="36"/>
                  </a:lnTo>
                  <a:lnTo>
                    <a:pt x="54" y="46"/>
                  </a:lnTo>
                  <a:lnTo>
                    <a:pt x="45" y="54"/>
                  </a:lnTo>
                  <a:lnTo>
                    <a:pt x="34" y="58"/>
                  </a:lnTo>
                  <a:lnTo>
                    <a:pt x="23" y="58"/>
                  </a:lnTo>
                  <a:lnTo>
                    <a:pt x="12" y="54"/>
                  </a:lnTo>
                  <a:lnTo>
                    <a:pt x="4" y="46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3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39594" y="4302421"/>
            <a:ext cx="3522366" cy="1782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8165" y="5716444"/>
            <a:ext cx="1777425" cy="38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Prototype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781</Words>
  <Application>Microsoft Office PowerPoint</Application>
  <PresentationFormat>와이드스크린</PresentationFormat>
  <Paragraphs>145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KoPub돋움체 Medium</vt:lpstr>
      <vt:lpstr>나눔고딕</vt:lpstr>
      <vt:lpstr>맑은 고딕</vt:lpstr>
      <vt:lpstr>배달의민족 도현</vt:lpstr>
      <vt:lpstr>-윤고딕310</vt:lpstr>
      <vt:lpstr>Adobe Garamond Pro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</dc:creator>
  <cp:lastModifiedBy>김 세용</cp:lastModifiedBy>
  <cp:revision>75</cp:revision>
  <dcterms:created xsi:type="dcterms:W3CDTF">2016-04-07T16:40:18Z</dcterms:created>
  <dcterms:modified xsi:type="dcterms:W3CDTF">2018-10-03T20:27:45Z</dcterms:modified>
</cp:coreProperties>
</file>