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0" r:id="rId3"/>
    <p:sldId id="261" r:id="rId4"/>
    <p:sldId id="262" r:id="rId5"/>
    <p:sldId id="265" r:id="rId6"/>
    <p:sldId id="263" r:id="rId7"/>
    <p:sldId id="269" r:id="rId8"/>
    <p:sldId id="268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BDE9A71-9BDD-4B4A-8CD6-2F0490AEBAA6}">
          <p14:sldIdLst>
            <p14:sldId id="258"/>
            <p14:sldId id="260"/>
            <p14:sldId id="261"/>
            <p14:sldId id="262"/>
            <p14:sldId id="265"/>
            <p14:sldId id="263"/>
            <p14:sldId id="269"/>
            <p14:sldId id="268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5797A-58DD-42F0-8DDE-FBA8177DAF4C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C44CB-D62F-4070-9BC8-BB3944091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12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44CB-D62F-4070-9BC8-BB394409116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734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44CB-D62F-4070-9BC8-BB394409116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344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44CB-D62F-4070-9BC8-BB394409116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16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이처럼 </a:t>
            </a:r>
            <a:r>
              <a:rPr lang="ko-KR" altLang="en-US" dirty="0" err="1"/>
              <a:t>키넥트를</a:t>
            </a:r>
            <a:r>
              <a:rPr lang="ko-KR" altLang="en-US" dirty="0"/>
              <a:t> 이용해 여러가지 방법으로 건반악기 구현을 시도해보았지만  각각의 경우에 제약을 확인하였습니다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ko-KR" altLang="en-US" dirty="0" err="1"/>
              <a:t>어떤식으로</a:t>
            </a:r>
            <a:r>
              <a:rPr lang="ko-KR" altLang="en-US" dirty="0"/>
              <a:t> 구현을 해야 사용자가 실제 악기를 </a:t>
            </a:r>
            <a:r>
              <a:rPr lang="ko-KR" altLang="en-US" dirty="0" err="1"/>
              <a:t>다루는거와</a:t>
            </a:r>
            <a:r>
              <a:rPr lang="ko-KR" altLang="en-US" dirty="0"/>
              <a:t> 가깝게 느껴질까 고민을 하다가 립 모션이라는 새로운 장치를 </a:t>
            </a:r>
            <a:r>
              <a:rPr lang="ko-KR" altLang="en-US" dirty="0" err="1"/>
              <a:t>찾게됩니다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44CB-D62F-4070-9BC8-BB394409116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385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-윤고딕310" panose="02030504000101010101"/>
            </a:endParaRPr>
          </a:p>
          <a:p>
            <a:r>
              <a:rPr lang="ko-KR" altLang="en-US" dirty="0">
                <a:ea typeface="-윤고딕310" panose="02030504000101010101"/>
              </a:rPr>
              <a:t>☞ </a:t>
            </a:r>
            <a:r>
              <a:rPr lang="ko-KR" altLang="en-US" dirty="0" err="1">
                <a:ea typeface="-윤고딕310" panose="02030504000101010101"/>
              </a:rPr>
              <a:t>키넥트는</a:t>
            </a:r>
            <a:r>
              <a:rPr lang="ko-KR" altLang="en-US" dirty="0">
                <a:ea typeface="-윤고딕310" panose="02030504000101010101"/>
              </a:rPr>
              <a:t> 모니터의 정면에 위치하여 동작을 인식한다면</a:t>
            </a:r>
            <a:r>
              <a:rPr lang="en-US" altLang="ko-KR" dirty="0">
                <a:ea typeface="-윤고딕310" panose="02030504000101010101"/>
              </a:rPr>
              <a:t>, </a:t>
            </a:r>
            <a:r>
              <a:rPr lang="ko-KR" altLang="en-US" dirty="0">
                <a:ea typeface="-윤고딕310" panose="02030504000101010101"/>
              </a:rPr>
              <a:t>립 모션은 화면 아래에 위치하여 동작을 인식합니다</a:t>
            </a:r>
            <a:r>
              <a:rPr lang="en-US" altLang="ko-KR" dirty="0">
                <a:ea typeface="-윤고딕310" panose="02030504000101010101"/>
              </a:rPr>
              <a:t>.</a:t>
            </a:r>
          </a:p>
          <a:p>
            <a:endParaRPr lang="en-US" altLang="ko-KR" b="1" dirty="0">
              <a:ea typeface="-윤고딕310" panose="02030504000101010101"/>
            </a:endParaRPr>
          </a:p>
          <a:p>
            <a:endParaRPr lang="en-US" altLang="ko-KR" b="1" dirty="0">
              <a:ea typeface="-윤고딕310" panose="02030504000101010101"/>
            </a:endParaRPr>
          </a:p>
          <a:p>
            <a:r>
              <a:rPr lang="ko-KR" altLang="en-US" b="1" dirty="0">
                <a:ea typeface="-윤고딕310" panose="02030504000101010101"/>
              </a:rPr>
              <a:t>따라서</a:t>
            </a:r>
            <a:r>
              <a:rPr lang="en-US" altLang="ko-KR" b="1" dirty="0">
                <a:ea typeface="-윤고딕310" panose="02030504000101010101"/>
              </a:rPr>
              <a:t>, </a:t>
            </a:r>
            <a:r>
              <a:rPr lang="ko-KR" altLang="en-US" b="1" dirty="0">
                <a:ea typeface="-윤고딕310" panose="02030504000101010101"/>
              </a:rPr>
              <a:t>건반 악기 구현에 있어서 </a:t>
            </a:r>
            <a:r>
              <a:rPr lang="ko-KR" altLang="en-US" b="1" dirty="0" err="1">
                <a:ea typeface="-윤고딕310" panose="02030504000101010101"/>
              </a:rPr>
              <a:t>키넥트뿐</a:t>
            </a:r>
            <a:r>
              <a:rPr lang="ko-KR" altLang="en-US" b="1" dirty="0">
                <a:ea typeface="-윤고딕310" panose="02030504000101010101"/>
              </a:rPr>
              <a:t> 만 아니라 립 모션을 </a:t>
            </a:r>
            <a:r>
              <a:rPr lang="ko-KR" altLang="en-US" b="1" dirty="0" err="1">
                <a:ea typeface="-윤고딕310" panose="02030504000101010101"/>
              </a:rPr>
              <a:t>도입하는것</a:t>
            </a:r>
            <a:r>
              <a:rPr lang="ko-KR" altLang="en-US" b="1" dirty="0">
                <a:ea typeface="-윤고딕310" panose="02030504000101010101"/>
              </a:rPr>
              <a:t> 또한 더 현실감 있는 악기 구현의 한 방법으로 사료되어 </a:t>
            </a:r>
            <a:r>
              <a:rPr lang="ko-KR" altLang="en-US" b="1" dirty="0" err="1">
                <a:ea typeface="-윤고딕310" panose="02030504000101010101"/>
              </a:rPr>
              <a:t>립모션을</a:t>
            </a:r>
            <a:r>
              <a:rPr lang="ko-KR" altLang="en-US" b="1" dirty="0">
                <a:ea typeface="-윤고딕310" panose="02030504000101010101"/>
              </a:rPr>
              <a:t> 이용한 건반악기 역시 구현해 볼 예정입니다</a:t>
            </a:r>
            <a:r>
              <a:rPr lang="en-US" altLang="ko-KR" b="1" dirty="0">
                <a:ea typeface="-윤고딕310" panose="02030504000101010101"/>
              </a:rPr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44CB-D62F-4070-9BC8-BB394409116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615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9C44CB-D62F-4070-9BC8-BB394409116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40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C173-BD2D-4F9B-A56D-CFEB402DB3D8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7C03-054B-4F42-9E8E-8D8FD98DE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26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C173-BD2D-4F9B-A56D-CFEB402DB3D8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7C03-054B-4F42-9E8E-8D8FD98DE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6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C173-BD2D-4F9B-A56D-CFEB402DB3D8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7C03-054B-4F42-9E8E-8D8FD98DE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95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C173-BD2D-4F9B-A56D-CFEB402DB3D8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7C03-054B-4F42-9E8E-8D8FD98DE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02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C173-BD2D-4F9B-A56D-CFEB402DB3D8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7C03-054B-4F42-9E8E-8D8FD98DE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39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C173-BD2D-4F9B-A56D-CFEB402DB3D8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7C03-054B-4F42-9E8E-8D8FD98DE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57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C173-BD2D-4F9B-A56D-CFEB402DB3D8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7C03-054B-4F42-9E8E-8D8FD98DE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16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C173-BD2D-4F9B-A56D-CFEB402DB3D8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7C03-054B-4F42-9E8E-8D8FD98DE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59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C173-BD2D-4F9B-A56D-CFEB402DB3D8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7C03-054B-4F42-9E8E-8D8FD98DE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77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C173-BD2D-4F9B-A56D-CFEB402DB3D8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7C03-054B-4F42-9E8E-8D8FD98DE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47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C173-BD2D-4F9B-A56D-CFEB402DB3D8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7C03-054B-4F42-9E8E-8D8FD98DE8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87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0C173-BD2D-4F9B-A56D-CFEB402DB3D8}" type="datetimeFigureOut">
              <a:rPr lang="ko-KR" altLang="en-US" smtClean="0"/>
              <a:t>2018-10-11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87C03-054B-4F42-9E8E-8D8FD98DE8A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4776568" y="6590670"/>
            <a:ext cx="24112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" altLang="en-US" sz="11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ⓒ </a:t>
            </a:r>
            <a:r>
              <a:rPr lang="en-US" altLang="ko" sz="1100" dirty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2016. HEEYA all rights reserved.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46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9128974" y="-182451"/>
            <a:ext cx="3080197" cy="3080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8946523" y="-182451"/>
            <a:ext cx="3262648" cy="3262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8856371" y="-90152"/>
            <a:ext cx="3352800" cy="335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8673920" y="-90152"/>
            <a:ext cx="3535251" cy="3535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8500056" y="-81565"/>
            <a:ext cx="3709115" cy="370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733781" y="3720318"/>
            <a:ext cx="5874815" cy="17770"/>
          </a:xfrm>
          <a:prstGeom prst="line">
            <a:avLst/>
          </a:prstGeom>
          <a:ln w="825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600673" y="6190620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6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2018.10.11</a:t>
            </a:r>
            <a:endParaRPr lang="ko-KR" altLang="en-US" spc="6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3" name="Freeform 35"/>
          <p:cNvSpPr>
            <a:spLocks noEditPoints="1"/>
          </p:cNvSpPr>
          <p:nvPr/>
        </p:nvSpPr>
        <p:spPr bwMode="auto">
          <a:xfrm rot="1185559">
            <a:off x="9747570" y="456303"/>
            <a:ext cx="544513" cy="441325"/>
          </a:xfrm>
          <a:custGeom>
            <a:avLst/>
            <a:gdLst>
              <a:gd name="T0" fmla="*/ 224 w 343"/>
              <a:gd name="T1" fmla="*/ 22 h 278"/>
              <a:gd name="T2" fmla="*/ 207 w 343"/>
              <a:gd name="T3" fmla="*/ 36 h 278"/>
              <a:gd name="T4" fmla="*/ 303 w 343"/>
              <a:gd name="T5" fmla="*/ 154 h 278"/>
              <a:gd name="T6" fmla="*/ 321 w 343"/>
              <a:gd name="T7" fmla="*/ 140 h 278"/>
              <a:gd name="T8" fmla="*/ 224 w 343"/>
              <a:gd name="T9" fmla="*/ 22 h 278"/>
              <a:gd name="T10" fmla="*/ 229 w 343"/>
              <a:gd name="T11" fmla="*/ 0 h 278"/>
              <a:gd name="T12" fmla="*/ 343 w 343"/>
              <a:gd name="T13" fmla="*/ 138 h 278"/>
              <a:gd name="T14" fmla="*/ 335 w 343"/>
              <a:gd name="T15" fmla="*/ 145 h 278"/>
              <a:gd name="T16" fmla="*/ 329 w 343"/>
              <a:gd name="T17" fmla="*/ 150 h 278"/>
              <a:gd name="T18" fmla="*/ 313 w 343"/>
              <a:gd name="T19" fmla="*/ 163 h 278"/>
              <a:gd name="T20" fmla="*/ 297 w 343"/>
              <a:gd name="T21" fmla="*/ 175 h 278"/>
              <a:gd name="T22" fmla="*/ 186 w 343"/>
              <a:gd name="T23" fmla="*/ 267 h 278"/>
              <a:gd name="T24" fmla="*/ 185 w 343"/>
              <a:gd name="T25" fmla="*/ 268 h 278"/>
              <a:gd name="T26" fmla="*/ 184 w 343"/>
              <a:gd name="T27" fmla="*/ 268 h 278"/>
              <a:gd name="T28" fmla="*/ 170 w 343"/>
              <a:gd name="T29" fmla="*/ 275 h 278"/>
              <a:gd name="T30" fmla="*/ 156 w 343"/>
              <a:gd name="T31" fmla="*/ 278 h 278"/>
              <a:gd name="T32" fmla="*/ 139 w 343"/>
              <a:gd name="T33" fmla="*/ 276 h 278"/>
              <a:gd name="T34" fmla="*/ 122 w 343"/>
              <a:gd name="T35" fmla="*/ 268 h 278"/>
              <a:gd name="T36" fmla="*/ 110 w 343"/>
              <a:gd name="T37" fmla="*/ 256 h 278"/>
              <a:gd name="T38" fmla="*/ 105 w 343"/>
              <a:gd name="T39" fmla="*/ 241 h 278"/>
              <a:gd name="T40" fmla="*/ 106 w 343"/>
              <a:gd name="T41" fmla="*/ 225 h 278"/>
              <a:gd name="T42" fmla="*/ 112 w 343"/>
              <a:gd name="T43" fmla="*/ 213 h 278"/>
              <a:gd name="T44" fmla="*/ 121 w 343"/>
              <a:gd name="T45" fmla="*/ 204 h 278"/>
              <a:gd name="T46" fmla="*/ 132 w 343"/>
              <a:gd name="T47" fmla="*/ 199 h 278"/>
              <a:gd name="T48" fmla="*/ 147 w 343"/>
              <a:gd name="T49" fmla="*/ 197 h 278"/>
              <a:gd name="T50" fmla="*/ 161 w 343"/>
              <a:gd name="T51" fmla="*/ 199 h 278"/>
              <a:gd name="T52" fmla="*/ 176 w 343"/>
              <a:gd name="T53" fmla="*/ 205 h 278"/>
              <a:gd name="T54" fmla="*/ 186 w 343"/>
              <a:gd name="T55" fmla="*/ 214 h 278"/>
              <a:gd name="T56" fmla="*/ 194 w 343"/>
              <a:gd name="T57" fmla="*/ 226 h 278"/>
              <a:gd name="T58" fmla="*/ 197 w 343"/>
              <a:gd name="T59" fmla="*/ 241 h 278"/>
              <a:gd name="T60" fmla="*/ 288 w 343"/>
              <a:gd name="T61" fmla="*/ 166 h 278"/>
              <a:gd name="T62" fmla="*/ 193 w 343"/>
              <a:gd name="T63" fmla="*/ 48 h 278"/>
              <a:gd name="T64" fmla="*/ 81 w 343"/>
              <a:gd name="T65" fmla="*/ 138 h 278"/>
              <a:gd name="T66" fmla="*/ 80 w 343"/>
              <a:gd name="T67" fmla="*/ 138 h 278"/>
              <a:gd name="T68" fmla="*/ 79 w 343"/>
              <a:gd name="T69" fmla="*/ 140 h 278"/>
              <a:gd name="T70" fmla="*/ 66 w 343"/>
              <a:gd name="T71" fmla="*/ 146 h 278"/>
              <a:gd name="T72" fmla="*/ 51 w 343"/>
              <a:gd name="T73" fmla="*/ 149 h 278"/>
              <a:gd name="T74" fmla="*/ 34 w 343"/>
              <a:gd name="T75" fmla="*/ 148 h 278"/>
              <a:gd name="T76" fmla="*/ 17 w 343"/>
              <a:gd name="T77" fmla="*/ 140 h 278"/>
              <a:gd name="T78" fmla="*/ 6 w 343"/>
              <a:gd name="T79" fmla="*/ 127 h 278"/>
              <a:gd name="T80" fmla="*/ 0 w 343"/>
              <a:gd name="T81" fmla="*/ 112 h 278"/>
              <a:gd name="T82" fmla="*/ 0 w 343"/>
              <a:gd name="T83" fmla="*/ 97 h 278"/>
              <a:gd name="T84" fmla="*/ 7 w 343"/>
              <a:gd name="T85" fmla="*/ 85 h 278"/>
              <a:gd name="T86" fmla="*/ 16 w 343"/>
              <a:gd name="T87" fmla="*/ 76 h 278"/>
              <a:gd name="T88" fmla="*/ 28 w 343"/>
              <a:gd name="T89" fmla="*/ 70 h 278"/>
              <a:gd name="T90" fmla="*/ 42 w 343"/>
              <a:gd name="T91" fmla="*/ 68 h 278"/>
              <a:gd name="T92" fmla="*/ 57 w 343"/>
              <a:gd name="T93" fmla="*/ 70 h 278"/>
              <a:gd name="T94" fmla="*/ 71 w 343"/>
              <a:gd name="T95" fmla="*/ 77 h 278"/>
              <a:gd name="T96" fmla="*/ 81 w 343"/>
              <a:gd name="T97" fmla="*/ 86 h 278"/>
              <a:gd name="T98" fmla="*/ 89 w 343"/>
              <a:gd name="T99" fmla="*/ 98 h 278"/>
              <a:gd name="T100" fmla="*/ 92 w 343"/>
              <a:gd name="T101" fmla="*/ 112 h 278"/>
              <a:gd name="T102" fmla="*/ 185 w 343"/>
              <a:gd name="T103" fmla="*/ 36 h 278"/>
              <a:gd name="T104" fmla="*/ 199 w 343"/>
              <a:gd name="T105" fmla="*/ 25 h 278"/>
              <a:gd name="T106" fmla="*/ 215 w 343"/>
              <a:gd name="T107" fmla="*/ 11 h 278"/>
              <a:gd name="T108" fmla="*/ 222 w 343"/>
              <a:gd name="T109" fmla="*/ 6 h 278"/>
              <a:gd name="T110" fmla="*/ 229 w 343"/>
              <a:gd name="T111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3" h="278">
                <a:moveTo>
                  <a:pt x="224" y="22"/>
                </a:moveTo>
                <a:lnTo>
                  <a:pt x="207" y="36"/>
                </a:lnTo>
                <a:lnTo>
                  <a:pt x="303" y="154"/>
                </a:lnTo>
                <a:lnTo>
                  <a:pt x="321" y="140"/>
                </a:lnTo>
                <a:lnTo>
                  <a:pt x="224" y="22"/>
                </a:lnTo>
                <a:close/>
                <a:moveTo>
                  <a:pt x="229" y="0"/>
                </a:moveTo>
                <a:lnTo>
                  <a:pt x="343" y="138"/>
                </a:lnTo>
                <a:lnTo>
                  <a:pt x="335" y="145"/>
                </a:lnTo>
                <a:lnTo>
                  <a:pt x="329" y="150"/>
                </a:lnTo>
                <a:lnTo>
                  <a:pt x="313" y="163"/>
                </a:lnTo>
                <a:lnTo>
                  <a:pt x="297" y="175"/>
                </a:lnTo>
                <a:lnTo>
                  <a:pt x="186" y="267"/>
                </a:lnTo>
                <a:lnTo>
                  <a:pt x="185" y="268"/>
                </a:lnTo>
                <a:lnTo>
                  <a:pt x="184" y="268"/>
                </a:lnTo>
                <a:lnTo>
                  <a:pt x="170" y="275"/>
                </a:lnTo>
                <a:lnTo>
                  <a:pt x="156" y="278"/>
                </a:lnTo>
                <a:lnTo>
                  <a:pt x="139" y="276"/>
                </a:lnTo>
                <a:lnTo>
                  <a:pt x="122" y="268"/>
                </a:lnTo>
                <a:lnTo>
                  <a:pt x="110" y="256"/>
                </a:lnTo>
                <a:lnTo>
                  <a:pt x="105" y="241"/>
                </a:lnTo>
                <a:lnTo>
                  <a:pt x="106" y="225"/>
                </a:lnTo>
                <a:lnTo>
                  <a:pt x="112" y="213"/>
                </a:lnTo>
                <a:lnTo>
                  <a:pt x="121" y="204"/>
                </a:lnTo>
                <a:lnTo>
                  <a:pt x="132" y="199"/>
                </a:lnTo>
                <a:lnTo>
                  <a:pt x="147" y="197"/>
                </a:lnTo>
                <a:lnTo>
                  <a:pt x="161" y="199"/>
                </a:lnTo>
                <a:lnTo>
                  <a:pt x="176" y="205"/>
                </a:lnTo>
                <a:lnTo>
                  <a:pt x="186" y="214"/>
                </a:lnTo>
                <a:lnTo>
                  <a:pt x="194" y="226"/>
                </a:lnTo>
                <a:lnTo>
                  <a:pt x="197" y="241"/>
                </a:lnTo>
                <a:lnTo>
                  <a:pt x="288" y="166"/>
                </a:lnTo>
                <a:lnTo>
                  <a:pt x="193" y="48"/>
                </a:lnTo>
                <a:lnTo>
                  <a:pt x="81" y="138"/>
                </a:lnTo>
                <a:lnTo>
                  <a:pt x="80" y="138"/>
                </a:lnTo>
                <a:lnTo>
                  <a:pt x="79" y="140"/>
                </a:lnTo>
                <a:lnTo>
                  <a:pt x="66" y="146"/>
                </a:lnTo>
                <a:lnTo>
                  <a:pt x="51" y="149"/>
                </a:lnTo>
                <a:lnTo>
                  <a:pt x="34" y="148"/>
                </a:lnTo>
                <a:lnTo>
                  <a:pt x="17" y="140"/>
                </a:lnTo>
                <a:lnTo>
                  <a:pt x="6" y="127"/>
                </a:lnTo>
                <a:lnTo>
                  <a:pt x="0" y="112"/>
                </a:lnTo>
                <a:lnTo>
                  <a:pt x="0" y="97"/>
                </a:lnTo>
                <a:lnTo>
                  <a:pt x="7" y="85"/>
                </a:lnTo>
                <a:lnTo>
                  <a:pt x="16" y="76"/>
                </a:lnTo>
                <a:lnTo>
                  <a:pt x="28" y="70"/>
                </a:lnTo>
                <a:lnTo>
                  <a:pt x="42" y="68"/>
                </a:lnTo>
                <a:lnTo>
                  <a:pt x="57" y="70"/>
                </a:lnTo>
                <a:lnTo>
                  <a:pt x="71" y="77"/>
                </a:lnTo>
                <a:lnTo>
                  <a:pt x="81" y="86"/>
                </a:lnTo>
                <a:lnTo>
                  <a:pt x="89" y="98"/>
                </a:lnTo>
                <a:lnTo>
                  <a:pt x="92" y="112"/>
                </a:lnTo>
                <a:lnTo>
                  <a:pt x="185" y="36"/>
                </a:lnTo>
                <a:lnTo>
                  <a:pt x="199" y="25"/>
                </a:lnTo>
                <a:lnTo>
                  <a:pt x="215" y="11"/>
                </a:lnTo>
                <a:lnTo>
                  <a:pt x="222" y="6"/>
                </a:lnTo>
                <a:lnTo>
                  <a:pt x="229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4" name="Freeform 54"/>
          <p:cNvSpPr>
            <a:spLocks noEditPoints="1"/>
          </p:cNvSpPr>
          <p:nvPr/>
        </p:nvSpPr>
        <p:spPr bwMode="auto">
          <a:xfrm rot="19322389">
            <a:off x="8836568" y="37082"/>
            <a:ext cx="868363" cy="774700"/>
          </a:xfrm>
          <a:custGeom>
            <a:avLst/>
            <a:gdLst>
              <a:gd name="T0" fmla="*/ 196 w 547"/>
              <a:gd name="T1" fmla="*/ 363 h 488"/>
              <a:gd name="T2" fmla="*/ 269 w 547"/>
              <a:gd name="T3" fmla="*/ 372 h 488"/>
              <a:gd name="T4" fmla="*/ 322 w 547"/>
              <a:gd name="T5" fmla="*/ 306 h 488"/>
              <a:gd name="T6" fmla="*/ 303 w 547"/>
              <a:gd name="T7" fmla="*/ 258 h 488"/>
              <a:gd name="T8" fmla="*/ 246 w 547"/>
              <a:gd name="T9" fmla="*/ 191 h 488"/>
              <a:gd name="T10" fmla="*/ 200 w 547"/>
              <a:gd name="T11" fmla="*/ 204 h 488"/>
              <a:gd name="T12" fmla="*/ 191 w 547"/>
              <a:gd name="T13" fmla="*/ 210 h 488"/>
              <a:gd name="T14" fmla="*/ 150 w 547"/>
              <a:gd name="T15" fmla="*/ 265 h 488"/>
              <a:gd name="T16" fmla="*/ 176 w 547"/>
              <a:gd name="T17" fmla="*/ 346 h 488"/>
              <a:gd name="T18" fmla="*/ 257 w 547"/>
              <a:gd name="T19" fmla="*/ 231 h 488"/>
              <a:gd name="T20" fmla="*/ 200 w 547"/>
              <a:gd name="T21" fmla="*/ 257 h 488"/>
              <a:gd name="T22" fmla="*/ 205 w 547"/>
              <a:gd name="T23" fmla="*/ 259 h 488"/>
              <a:gd name="T24" fmla="*/ 221 w 547"/>
              <a:gd name="T25" fmla="*/ 271 h 488"/>
              <a:gd name="T26" fmla="*/ 210 w 547"/>
              <a:gd name="T27" fmla="*/ 288 h 488"/>
              <a:gd name="T28" fmla="*/ 192 w 547"/>
              <a:gd name="T29" fmla="*/ 275 h 488"/>
              <a:gd name="T30" fmla="*/ 205 w 547"/>
              <a:gd name="T31" fmla="*/ 237 h 488"/>
              <a:gd name="T32" fmla="*/ 285 w 547"/>
              <a:gd name="T33" fmla="*/ 224 h 488"/>
              <a:gd name="T34" fmla="*/ 511 w 547"/>
              <a:gd name="T35" fmla="*/ 26 h 488"/>
              <a:gd name="T36" fmla="*/ 472 w 547"/>
              <a:gd name="T37" fmla="*/ 51 h 488"/>
              <a:gd name="T38" fmla="*/ 362 w 547"/>
              <a:gd name="T39" fmla="*/ 172 h 488"/>
              <a:gd name="T40" fmla="*/ 405 w 547"/>
              <a:gd name="T41" fmla="*/ 170 h 488"/>
              <a:gd name="T42" fmla="*/ 424 w 547"/>
              <a:gd name="T43" fmla="*/ 165 h 488"/>
              <a:gd name="T44" fmla="*/ 480 w 547"/>
              <a:gd name="T45" fmla="*/ 130 h 488"/>
              <a:gd name="T46" fmla="*/ 524 w 547"/>
              <a:gd name="T47" fmla="*/ 43 h 488"/>
              <a:gd name="T48" fmla="*/ 523 w 547"/>
              <a:gd name="T49" fmla="*/ 32 h 488"/>
              <a:gd name="T50" fmla="*/ 526 w 547"/>
              <a:gd name="T51" fmla="*/ 0 h 488"/>
              <a:gd name="T52" fmla="*/ 547 w 547"/>
              <a:gd name="T53" fmla="*/ 35 h 488"/>
              <a:gd name="T54" fmla="*/ 517 w 547"/>
              <a:gd name="T55" fmla="*/ 110 h 488"/>
              <a:gd name="T56" fmla="*/ 449 w 547"/>
              <a:gd name="T57" fmla="*/ 177 h 488"/>
              <a:gd name="T58" fmla="*/ 421 w 547"/>
              <a:gd name="T59" fmla="*/ 187 h 488"/>
              <a:gd name="T60" fmla="*/ 340 w 547"/>
              <a:gd name="T61" fmla="*/ 197 h 488"/>
              <a:gd name="T62" fmla="*/ 337 w 547"/>
              <a:gd name="T63" fmla="*/ 274 h 488"/>
              <a:gd name="T64" fmla="*/ 322 w 547"/>
              <a:gd name="T65" fmla="*/ 368 h 488"/>
              <a:gd name="T66" fmla="*/ 226 w 547"/>
              <a:gd name="T67" fmla="*/ 406 h 488"/>
              <a:gd name="T68" fmla="*/ 174 w 547"/>
              <a:gd name="T69" fmla="*/ 386 h 488"/>
              <a:gd name="T70" fmla="*/ 94 w 547"/>
              <a:gd name="T71" fmla="*/ 469 h 488"/>
              <a:gd name="T72" fmla="*/ 56 w 547"/>
              <a:gd name="T73" fmla="*/ 488 h 488"/>
              <a:gd name="T74" fmla="*/ 20 w 547"/>
              <a:gd name="T75" fmla="*/ 479 h 488"/>
              <a:gd name="T76" fmla="*/ 0 w 547"/>
              <a:gd name="T77" fmla="*/ 441 h 488"/>
              <a:gd name="T78" fmla="*/ 1 w 547"/>
              <a:gd name="T79" fmla="*/ 426 h 488"/>
              <a:gd name="T80" fmla="*/ 26 w 547"/>
              <a:gd name="T81" fmla="*/ 395 h 488"/>
              <a:gd name="T82" fmla="*/ 65 w 547"/>
              <a:gd name="T83" fmla="*/ 416 h 488"/>
              <a:gd name="T84" fmla="*/ 27 w 547"/>
              <a:gd name="T85" fmla="*/ 433 h 488"/>
              <a:gd name="T86" fmla="*/ 17 w 547"/>
              <a:gd name="T87" fmla="*/ 415 h 488"/>
              <a:gd name="T88" fmla="*/ 10 w 547"/>
              <a:gd name="T89" fmla="*/ 433 h 488"/>
              <a:gd name="T90" fmla="*/ 17 w 547"/>
              <a:gd name="T91" fmla="*/ 450 h 488"/>
              <a:gd name="T92" fmla="*/ 40 w 547"/>
              <a:gd name="T93" fmla="*/ 470 h 488"/>
              <a:gd name="T94" fmla="*/ 73 w 547"/>
              <a:gd name="T95" fmla="*/ 460 h 488"/>
              <a:gd name="T96" fmla="*/ 112 w 547"/>
              <a:gd name="T97" fmla="*/ 418 h 488"/>
              <a:gd name="T98" fmla="*/ 125 w 547"/>
              <a:gd name="T99" fmla="*/ 327 h 488"/>
              <a:gd name="T100" fmla="*/ 137 w 547"/>
              <a:gd name="T101" fmla="*/ 214 h 488"/>
              <a:gd name="T102" fmla="*/ 183 w 547"/>
              <a:gd name="T103" fmla="*/ 177 h 488"/>
              <a:gd name="T104" fmla="*/ 188 w 547"/>
              <a:gd name="T105" fmla="*/ 174 h 488"/>
              <a:gd name="T106" fmla="*/ 243 w 547"/>
              <a:gd name="T107" fmla="*/ 161 h 488"/>
              <a:gd name="T108" fmla="*/ 365 w 547"/>
              <a:gd name="T109" fmla="*/ 138 h 488"/>
              <a:gd name="T110" fmla="*/ 455 w 547"/>
              <a:gd name="T111" fmla="*/ 42 h 488"/>
              <a:gd name="T112" fmla="*/ 526 w 547"/>
              <a:gd name="T113" fmla="*/ 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7" h="488">
                <a:moveTo>
                  <a:pt x="295" y="251"/>
                </a:moveTo>
                <a:lnTo>
                  <a:pt x="273" y="278"/>
                </a:lnTo>
                <a:lnTo>
                  <a:pt x="223" y="334"/>
                </a:lnTo>
                <a:lnTo>
                  <a:pt x="196" y="363"/>
                </a:lnTo>
                <a:lnTo>
                  <a:pt x="196" y="363"/>
                </a:lnTo>
                <a:lnTo>
                  <a:pt x="200" y="365"/>
                </a:lnTo>
                <a:lnTo>
                  <a:pt x="214" y="372"/>
                </a:lnTo>
                <a:lnTo>
                  <a:pt x="230" y="376"/>
                </a:lnTo>
                <a:lnTo>
                  <a:pt x="250" y="376"/>
                </a:lnTo>
                <a:lnTo>
                  <a:pt x="269" y="372"/>
                </a:lnTo>
                <a:lnTo>
                  <a:pt x="288" y="363"/>
                </a:lnTo>
                <a:lnTo>
                  <a:pt x="302" y="351"/>
                </a:lnTo>
                <a:lnTo>
                  <a:pt x="314" y="335"/>
                </a:lnTo>
                <a:lnTo>
                  <a:pt x="320" y="320"/>
                </a:lnTo>
                <a:lnTo>
                  <a:pt x="322" y="306"/>
                </a:lnTo>
                <a:lnTo>
                  <a:pt x="322" y="293"/>
                </a:lnTo>
                <a:lnTo>
                  <a:pt x="318" y="282"/>
                </a:lnTo>
                <a:lnTo>
                  <a:pt x="312" y="271"/>
                </a:lnTo>
                <a:lnTo>
                  <a:pt x="308" y="265"/>
                </a:lnTo>
                <a:lnTo>
                  <a:pt x="303" y="258"/>
                </a:lnTo>
                <a:lnTo>
                  <a:pt x="297" y="253"/>
                </a:lnTo>
                <a:lnTo>
                  <a:pt x="295" y="251"/>
                </a:lnTo>
                <a:close/>
                <a:moveTo>
                  <a:pt x="267" y="190"/>
                </a:moveTo>
                <a:lnTo>
                  <a:pt x="256" y="191"/>
                </a:lnTo>
                <a:lnTo>
                  <a:pt x="246" y="191"/>
                </a:lnTo>
                <a:lnTo>
                  <a:pt x="226" y="195"/>
                </a:lnTo>
                <a:lnTo>
                  <a:pt x="208" y="202"/>
                </a:lnTo>
                <a:lnTo>
                  <a:pt x="202" y="203"/>
                </a:lnTo>
                <a:lnTo>
                  <a:pt x="200" y="204"/>
                </a:lnTo>
                <a:lnTo>
                  <a:pt x="200" y="204"/>
                </a:lnTo>
                <a:lnTo>
                  <a:pt x="199" y="204"/>
                </a:lnTo>
                <a:lnTo>
                  <a:pt x="197" y="206"/>
                </a:lnTo>
                <a:lnTo>
                  <a:pt x="196" y="206"/>
                </a:lnTo>
                <a:lnTo>
                  <a:pt x="195" y="207"/>
                </a:lnTo>
                <a:lnTo>
                  <a:pt x="191" y="210"/>
                </a:lnTo>
                <a:lnTo>
                  <a:pt x="183" y="214"/>
                </a:lnTo>
                <a:lnTo>
                  <a:pt x="175" y="220"/>
                </a:lnTo>
                <a:lnTo>
                  <a:pt x="163" y="233"/>
                </a:lnTo>
                <a:lnTo>
                  <a:pt x="155" y="248"/>
                </a:lnTo>
                <a:lnTo>
                  <a:pt x="150" y="265"/>
                </a:lnTo>
                <a:lnTo>
                  <a:pt x="149" y="282"/>
                </a:lnTo>
                <a:lnTo>
                  <a:pt x="153" y="304"/>
                </a:lnTo>
                <a:lnTo>
                  <a:pt x="161" y="325"/>
                </a:lnTo>
                <a:lnTo>
                  <a:pt x="175" y="344"/>
                </a:lnTo>
                <a:lnTo>
                  <a:pt x="176" y="346"/>
                </a:lnTo>
                <a:lnTo>
                  <a:pt x="202" y="316"/>
                </a:lnTo>
                <a:lnTo>
                  <a:pt x="227" y="288"/>
                </a:lnTo>
                <a:lnTo>
                  <a:pt x="254" y="259"/>
                </a:lnTo>
                <a:lnTo>
                  <a:pt x="274" y="236"/>
                </a:lnTo>
                <a:lnTo>
                  <a:pt x="257" y="231"/>
                </a:lnTo>
                <a:lnTo>
                  <a:pt x="240" y="232"/>
                </a:lnTo>
                <a:lnTo>
                  <a:pt x="225" y="236"/>
                </a:lnTo>
                <a:lnTo>
                  <a:pt x="210" y="244"/>
                </a:lnTo>
                <a:lnTo>
                  <a:pt x="204" y="250"/>
                </a:lnTo>
                <a:lnTo>
                  <a:pt x="200" y="257"/>
                </a:lnTo>
                <a:lnTo>
                  <a:pt x="196" y="263"/>
                </a:lnTo>
                <a:lnTo>
                  <a:pt x="196" y="265"/>
                </a:lnTo>
                <a:lnTo>
                  <a:pt x="197" y="263"/>
                </a:lnTo>
                <a:lnTo>
                  <a:pt x="200" y="261"/>
                </a:lnTo>
                <a:lnTo>
                  <a:pt x="205" y="259"/>
                </a:lnTo>
                <a:lnTo>
                  <a:pt x="209" y="259"/>
                </a:lnTo>
                <a:lnTo>
                  <a:pt x="213" y="261"/>
                </a:lnTo>
                <a:lnTo>
                  <a:pt x="217" y="263"/>
                </a:lnTo>
                <a:lnTo>
                  <a:pt x="219" y="267"/>
                </a:lnTo>
                <a:lnTo>
                  <a:pt x="221" y="271"/>
                </a:lnTo>
                <a:lnTo>
                  <a:pt x="222" y="275"/>
                </a:lnTo>
                <a:lnTo>
                  <a:pt x="221" y="279"/>
                </a:lnTo>
                <a:lnTo>
                  <a:pt x="218" y="283"/>
                </a:lnTo>
                <a:lnTo>
                  <a:pt x="214" y="286"/>
                </a:lnTo>
                <a:lnTo>
                  <a:pt x="210" y="288"/>
                </a:lnTo>
                <a:lnTo>
                  <a:pt x="205" y="288"/>
                </a:lnTo>
                <a:lnTo>
                  <a:pt x="201" y="287"/>
                </a:lnTo>
                <a:lnTo>
                  <a:pt x="197" y="284"/>
                </a:lnTo>
                <a:lnTo>
                  <a:pt x="193" y="279"/>
                </a:lnTo>
                <a:lnTo>
                  <a:pt x="192" y="275"/>
                </a:lnTo>
                <a:lnTo>
                  <a:pt x="191" y="271"/>
                </a:lnTo>
                <a:lnTo>
                  <a:pt x="191" y="267"/>
                </a:lnTo>
                <a:lnTo>
                  <a:pt x="191" y="261"/>
                </a:lnTo>
                <a:lnTo>
                  <a:pt x="196" y="249"/>
                </a:lnTo>
                <a:lnTo>
                  <a:pt x="205" y="237"/>
                </a:lnTo>
                <a:lnTo>
                  <a:pt x="219" y="227"/>
                </a:lnTo>
                <a:lnTo>
                  <a:pt x="238" y="219"/>
                </a:lnTo>
                <a:lnTo>
                  <a:pt x="250" y="217"/>
                </a:lnTo>
                <a:lnTo>
                  <a:pt x="261" y="217"/>
                </a:lnTo>
                <a:lnTo>
                  <a:pt x="285" y="224"/>
                </a:lnTo>
                <a:lnTo>
                  <a:pt x="314" y="194"/>
                </a:lnTo>
                <a:lnTo>
                  <a:pt x="288" y="191"/>
                </a:lnTo>
                <a:lnTo>
                  <a:pt x="267" y="190"/>
                </a:lnTo>
                <a:close/>
                <a:moveTo>
                  <a:pt x="515" y="25"/>
                </a:moveTo>
                <a:lnTo>
                  <a:pt x="511" y="26"/>
                </a:lnTo>
                <a:lnTo>
                  <a:pt x="502" y="29"/>
                </a:lnTo>
                <a:lnTo>
                  <a:pt x="494" y="34"/>
                </a:lnTo>
                <a:lnTo>
                  <a:pt x="488" y="39"/>
                </a:lnTo>
                <a:lnTo>
                  <a:pt x="480" y="45"/>
                </a:lnTo>
                <a:lnTo>
                  <a:pt x="472" y="51"/>
                </a:lnTo>
                <a:lnTo>
                  <a:pt x="458" y="66"/>
                </a:lnTo>
                <a:lnTo>
                  <a:pt x="429" y="94"/>
                </a:lnTo>
                <a:lnTo>
                  <a:pt x="403" y="123"/>
                </a:lnTo>
                <a:lnTo>
                  <a:pt x="378" y="153"/>
                </a:lnTo>
                <a:lnTo>
                  <a:pt x="362" y="172"/>
                </a:lnTo>
                <a:lnTo>
                  <a:pt x="377" y="172"/>
                </a:lnTo>
                <a:lnTo>
                  <a:pt x="387" y="172"/>
                </a:lnTo>
                <a:lnTo>
                  <a:pt x="396" y="172"/>
                </a:lnTo>
                <a:lnTo>
                  <a:pt x="400" y="170"/>
                </a:lnTo>
                <a:lnTo>
                  <a:pt x="405" y="170"/>
                </a:lnTo>
                <a:lnTo>
                  <a:pt x="411" y="169"/>
                </a:lnTo>
                <a:lnTo>
                  <a:pt x="415" y="168"/>
                </a:lnTo>
                <a:lnTo>
                  <a:pt x="420" y="166"/>
                </a:lnTo>
                <a:lnTo>
                  <a:pt x="422" y="166"/>
                </a:lnTo>
                <a:lnTo>
                  <a:pt x="424" y="165"/>
                </a:lnTo>
                <a:lnTo>
                  <a:pt x="433" y="162"/>
                </a:lnTo>
                <a:lnTo>
                  <a:pt x="442" y="159"/>
                </a:lnTo>
                <a:lnTo>
                  <a:pt x="450" y="155"/>
                </a:lnTo>
                <a:lnTo>
                  <a:pt x="466" y="143"/>
                </a:lnTo>
                <a:lnTo>
                  <a:pt x="480" y="130"/>
                </a:lnTo>
                <a:lnTo>
                  <a:pt x="497" y="110"/>
                </a:lnTo>
                <a:lnTo>
                  <a:pt x="511" y="87"/>
                </a:lnTo>
                <a:lnTo>
                  <a:pt x="521" y="62"/>
                </a:lnTo>
                <a:lnTo>
                  <a:pt x="523" y="53"/>
                </a:lnTo>
                <a:lnTo>
                  <a:pt x="524" y="43"/>
                </a:lnTo>
                <a:lnTo>
                  <a:pt x="524" y="42"/>
                </a:lnTo>
                <a:lnTo>
                  <a:pt x="524" y="39"/>
                </a:lnTo>
                <a:lnTo>
                  <a:pt x="524" y="37"/>
                </a:lnTo>
                <a:lnTo>
                  <a:pt x="524" y="34"/>
                </a:lnTo>
                <a:lnTo>
                  <a:pt x="523" y="32"/>
                </a:lnTo>
                <a:lnTo>
                  <a:pt x="522" y="29"/>
                </a:lnTo>
                <a:lnTo>
                  <a:pt x="521" y="28"/>
                </a:lnTo>
                <a:lnTo>
                  <a:pt x="518" y="26"/>
                </a:lnTo>
                <a:lnTo>
                  <a:pt x="515" y="25"/>
                </a:lnTo>
                <a:close/>
                <a:moveTo>
                  <a:pt x="526" y="0"/>
                </a:moveTo>
                <a:lnTo>
                  <a:pt x="532" y="3"/>
                </a:lnTo>
                <a:lnTo>
                  <a:pt x="538" y="7"/>
                </a:lnTo>
                <a:lnTo>
                  <a:pt x="543" y="13"/>
                </a:lnTo>
                <a:lnTo>
                  <a:pt x="545" y="21"/>
                </a:lnTo>
                <a:lnTo>
                  <a:pt x="547" y="35"/>
                </a:lnTo>
                <a:lnTo>
                  <a:pt x="544" y="50"/>
                </a:lnTo>
                <a:lnTo>
                  <a:pt x="539" y="66"/>
                </a:lnTo>
                <a:lnTo>
                  <a:pt x="534" y="79"/>
                </a:lnTo>
                <a:lnTo>
                  <a:pt x="528" y="89"/>
                </a:lnTo>
                <a:lnTo>
                  <a:pt x="517" y="110"/>
                </a:lnTo>
                <a:lnTo>
                  <a:pt x="504" y="130"/>
                </a:lnTo>
                <a:lnTo>
                  <a:pt x="488" y="148"/>
                </a:lnTo>
                <a:lnTo>
                  <a:pt x="470" y="164"/>
                </a:lnTo>
                <a:lnTo>
                  <a:pt x="460" y="170"/>
                </a:lnTo>
                <a:lnTo>
                  <a:pt x="449" y="177"/>
                </a:lnTo>
                <a:lnTo>
                  <a:pt x="438" y="182"/>
                </a:lnTo>
                <a:lnTo>
                  <a:pt x="435" y="183"/>
                </a:lnTo>
                <a:lnTo>
                  <a:pt x="432" y="185"/>
                </a:lnTo>
                <a:lnTo>
                  <a:pt x="426" y="186"/>
                </a:lnTo>
                <a:lnTo>
                  <a:pt x="421" y="187"/>
                </a:lnTo>
                <a:lnTo>
                  <a:pt x="415" y="190"/>
                </a:lnTo>
                <a:lnTo>
                  <a:pt x="409" y="191"/>
                </a:lnTo>
                <a:lnTo>
                  <a:pt x="403" y="193"/>
                </a:lnTo>
                <a:lnTo>
                  <a:pt x="379" y="197"/>
                </a:lnTo>
                <a:lnTo>
                  <a:pt x="340" y="197"/>
                </a:lnTo>
                <a:lnTo>
                  <a:pt x="307" y="237"/>
                </a:lnTo>
                <a:lnTo>
                  <a:pt x="308" y="238"/>
                </a:lnTo>
                <a:lnTo>
                  <a:pt x="320" y="249"/>
                </a:lnTo>
                <a:lnTo>
                  <a:pt x="329" y="259"/>
                </a:lnTo>
                <a:lnTo>
                  <a:pt x="337" y="274"/>
                </a:lnTo>
                <a:lnTo>
                  <a:pt x="343" y="289"/>
                </a:lnTo>
                <a:lnTo>
                  <a:pt x="345" y="306"/>
                </a:lnTo>
                <a:lnTo>
                  <a:pt x="344" y="325"/>
                </a:lnTo>
                <a:lnTo>
                  <a:pt x="336" y="347"/>
                </a:lnTo>
                <a:lnTo>
                  <a:pt x="322" y="368"/>
                </a:lnTo>
                <a:lnTo>
                  <a:pt x="303" y="386"/>
                </a:lnTo>
                <a:lnTo>
                  <a:pt x="286" y="395"/>
                </a:lnTo>
                <a:lnTo>
                  <a:pt x="267" y="403"/>
                </a:lnTo>
                <a:lnTo>
                  <a:pt x="247" y="407"/>
                </a:lnTo>
                <a:lnTo>
                  <a:pt x="226" y="406"/>
                </a:lnTo>
                <a:lnTo>
                  <a:pt x="204" y="402"/>
                </a:lnTo>
                <a:lnTo>
                  <a:pt x="184" y="393"/>
                </a:lnTo>
                <a:lnTo>
                  <a:pt x="179" y="390"/>
                </a:lnTo>
                <a:lnTo>
                  <a:pt x="175" y="388"/>
                </a:lnTo>
                <a:lnTo>
                  <a:pt x="174" y="386"/>
                </a:lnTo>
                <a:lnTo>
                  <a:pt x="129" y="433"/>
                </a:lnTo>
                <a:lnTo>
                  <a:pt x="107" y="456"/>
                </a:lnTo>
                <a:lnTo>
                  <a:pt x="96" y="465"/>
                </a:lnTo>
                <a:lnTo>
                  <a:pt x="94" y="467"/>
                </a:lnTo>
                <a:lnTo>
                  <a:pt x="94" y="469"/>
                </a:lnTo>
                <a:lnTo>
                  <a:pt x="92" y="469"/>
                </a:lnTo>
                <a:lnTo>
                  <a:pt x="91" y="470"/>
                </a:lnTo>
                <a:lnTo>
                  <a:pt x="85" y="475"/>
                </a:lnTo>
                <a:lnTo>
                  <a:pt x="72" y="483"/>
                </a:lnTo>
                <a:lnTo>
                  <a:pt x="56" y="488"/>
                </a:lnTo>
                <a:lnTo>
                  <a:pt x="48" y="488"/>
                </a:lnTo>
                <a:lnTo>
                  <a:pt x="40" y="488"/>
                </a:lnTo>
                <a:lnTo>
                  <a:pt x="34" y="486"/>
                </a:lnTo>
                <a:lnTo>
                  <a:pt x="27" y="483"/>
                </a:lnTo>
                <a:lnTo>
                  <a:pt x="20" y="479"/>
                </a:lnTo>
                <a:lnTo>
                  <a:pt x="15" y="474"/>
                </a:lnTo>
                <a:lnTo>
                  <a:pt x="11" y="469"/>
                </a:lnTo>
                <a:lnTo>
                  <a:pt x="7" y="464"/>
                </a:lnTo>
                <a:lnTo>
                  <a:pt x="2" y="453"/>
                </a:lnTo>
                <a:lnTo>
                  <a:pt x="0" y="441"/>
                </a:lnTo>
                <a:lnTo>
                  <a:pt x="0" y="436"/>
                </a:lnTo>
                <a:lnTo>
                  <a:pt x="0" y="435"/>
                </a:lnTo>
                <a:lnTo>
                  <a:pt x="0" y="433"/>
                </a:lnTo>
                <a:lnTo>
                  <a:pt x="0" y="431"/>
                </a:lnTo>
                <a:lnTo>
                  <a:pt x="1" y="426"/>
                </a:lnTo>
                <a:lnTo>
                  <a:pt x="2" y="420"/>
                </a:lnTo>
                <a:lnTo>
                  <a:pt x="5" y="414"/>
                </a:lnTo>
                <a:lnTo>
                  <a:pt x="9" y="407"/>
                </a:lnTo>
                <a:lnTo>
                  <a:pt x="14" y="403"/>
                </a:lnTo>
                <a:lnTo>
                  <a:pt x="26" y="395"/>
                </a:lnTo>
                <a:lnTo>
                  <a:pt x="38" y="392"/>
                </a:lnTo>
                <a:lnTo>
                  <a:pt x="49" y="394"/>
                </a:lnTo>
                <a:lnTo>
                  <a:pt x="60" y="402"/>
                </a:lnTo>
                <a:lnTo>
                  <a:pt x="62" y="409"/>
                </a:lnTo>
                <a:lnTo>
                  <a:pt x="65" y="416"/>
                </a:lnTo>
                <a:lnTo>
                  <a:pt x="64" y="426"/>
                </a:lnTo>
                <a:lnTo>
                  <a:pt x="60" y="432"/>
                </a:lnTo>
                <a:lnTo>
                  <a:pt x="49" y="439"/>
                </a:lnTo>
                <a:lnTo>
                  <a:pt x="38" y="439"/>
                </a:lnTo>
                <a:lnTo>
                  <a:pt x="27" y="433"/>
                </a:lnTo>
                <a:lnTo>
                  <a:pt x="22" y="427"/>
                </a:lnTo>
                <a:lnTo>
                  <a:pt x="19" y="418"/>
                </a:lnTo>
                <a:lnTo>
                  <a:pt x="20" y="410"/>
                </a:lnTo>
                <a:lnTo>
                  <a:pt x="19" y="411"/>
                </a:lnTo>
                <a:lnTo>
                  <a:pt x="17" y="415"/>
                </a:lnTo>
                <a:lnTo>
                  <a:pt x="14" y="419"/>
                </a:lnTo>
                <a:lnTo>
                  <a:pt x="11" y="424"/>
                </a:lnTo>
                <a:lnTo>
                  <a:pt x="11" y="427"/>
                </a:lnTo>
                <a:lnTo>
                  <a:pt x="10" y="431"/>
                </a:lnTo>
                <a:lnTo>
                  <a:pt x="10" y="433"/>
                </a:lnTo>
                <a:lnTo>
                  <a:pt x="11" y="435"/>
                </a:lnTo>
                <a:lnTo>
                  <a:pt x="11" y="435"/>
                </a:lnTo>
                <a:lnTo>
                  <a:pt x="11" y="440"/>
                </a:lnTo>
                <a:lnTo>
                  <a:pt x="14" y="445"/>
                </a:lnTo>
                <a:lnTo>
                  <a:pt x="17" y="450"/>
                </a:lnTo>
                <a:lnTo>
                  <a:pt x="19" y="456"/>
                </a:lnTo>
                <a:lnTo>
                  <a:pt x="24" y="461"/>
                </a:lnTo>
                <a:lnTo>
                  <a:pt x="28" y="465"/>
                </a:lnTo>
                <a:lnTo>
                  <a:pt x="35" y="469"/>
                </a:lnTo>
                <a:lnTo>
                  <a:pt x="40" y="470"/>
                </a:lnTo>
                <a:lnTo>
                  <a:pt x="47" y="471"/>
                </a:lnTo>
                <a:lnTo>
                  <a:pt x="53" y="470"/>
                </a:lnTo>
                <a:lnTo>
                  <a:pt x="60" y="467"/>
                </a:lnTo>
                <a:lnTo>
                  <a:pt x="66" y="465"/>
                </a:lnTo>
                <a:lnTo>
                  <a:pt x="73" y="460"/>
                </a:lnTo>
                <a:lnTo>
                  <a:pt x="77" y="456"/>
                </a:lnTo>
                <a:lnTo>
                  <a:pt x="79" y="453"/>
                </a:lnTo>
                <a:lnTo>
                  <a:pt x="81" y="450"/>
                </a:lnTo>
                <a:lnTo>
                  <a:pt x="91" y="440"/>
                </a:lnTo>
                <a:lnTo>
                  <a:pt x="112" y="418"/>
                </a:lnTo>
                <a:lnTo>
                  <a:pt x="132" y="394"/>
                </a:lnTo>
                <a:lnTo>
                  <a:pt x="154" y="371"/>
                </a:lnTo>
                <a:lnTo>
                  <a:pt x="150" y="365"/>
                </a:lnTo>
                <a:lnTo>
                  <a:pt x="136" y="348"/>
                </a:lnTo>
                <a:lnTo>
                  <a:pt x="125" y="327"/>
                </a:lnTo>
                <a:lnTo>
                  <a:pt x="119" y="305"/>
                </a:lnTo>
                <a:lnTo>
                  <a:pt x="116" y="283"/>
                </a:lnTo>
                <a:lnTo>
                  <a:pt x="117" y="258"/>
                </a:lnTo>
                <a:lnTo>
                  <a:pt x="125" y="234"/>
                </a:lnTo>
                <a:lnTo>
                  <a:pt x="137" y="214"/>
                </a:lnTo>
                <a:lnTo>
                  <a:pt x="154" y="195"/>
                </a:lnTo>
                <a:lnTo>
                  <a:pt x="163" y="187"/>
                </a:lnTo>
                <a:lnTo>
                  <a:pt x="175" y="181"/>
                </a:lnTo>
                <a:lnTo>
                  <a:pt x="180" y="178"/>
                </a:lnTo>
                <a:lnTo>
                  <a:pt x="183" y="177"/>
                </a:lnTo>
                <a:lnTo>
                  <a:pt x="184" y="176"/>
                </a:lnTo>
                <a:lnTo>
                  <a:pt x="185" y="176"/>
                </a:lnTo>
                <a:lnTo>
                  <a:pt x="187" y="176"/>
                </a:lnTo>
                <a:lnTo>
                  <a:pt x="188" y="174"/>
                </a:lnTo>
                <a:lnTo>
                  <a:pt x="188" y="174"/>
                </a:lnTo>
                <a:lnTo>
                  <a:pt x="188" y="174"/>
                </a:lnTo>
                <a:lnTo>
                  <a:pt x="191" y="173"/>
                </a:lnTo>
                <a:lnTo>
                  <a:pt x="197" y="172"/>
                </a:lnTo>
                <a:lnTo>
                  <a:pt x="219" y="165"/>
                </a:lnTo>
                <a:lnTo>
                  <a:pt x="243" y="161"/>
                </a:lnTo>
                <a:lnTo>
                  <a:pt x="267" y="161"/>
                </a:lnTo>
                <a:lnTo>
                  <a:pt x="290" y="162"/>
                </a:lnTo>
                <a:lnTo>
                  <a:pt x="335" y="168"/>
                </a:lnTo>
                <a:lnTo>
                  <a:pt x="337" y="168"/>
                </a:lnTo>
                <a:lnTo>
                  <a:pt x="365" y="138"/>
                </a:lnTo>
                <a:lnTo>
                  <a:pt x="394" y="106"/>
                </a:lnTo>
                <a:lnTo>
                  <a:pt x="424" y="73"/>
                </a:lnTo>
                <a:lnTo>
                  <a:pt x="439" y="58"/>
                </a:lnTo>
                <a:lnTo>
                  <a:pt x="447" y="50"/>
                </a:lnTo>
                <a:lnTo>
                  <a:pt x="455" y="42"/>
                </a:lnTo>
                <a:lnTo>
                  <a:pt x="473" y="24"/>
                </a:lnTo>
                <a:lnTo>
                  <a:pt x="490" y="12"/>
                </a:lnTo>
                <a:lnTo>
                  <a:pt x="505" y="4"/>
                </a:lnTo>
                <a:lnTo>
                  <a:pt x="517" y="0"/>
                </a:lnTo>
                <a:lnTo>
                  <a:pt x="526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5" name="Freeform 47"/>
          <p:cNvSpPr>
            <a:spLocks/>
          </p:cNvSpPr>
          <p:nvPr/>
        </p:nvSpPr>
        <p:spPr bwMode="auto">
          <a:xfrm rot="3259799">
            <a:off x="9799395" y="1068977"/>
            <a:ext cx="541338" cy="658813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6" name="Freeform 46"/>
          <p:cNvSpPr>
            <a:spLocks noEditPoints="1"/>
          </p:cNvSpPr>
          <p:nvPr/>
        </p:nvSpPr>
        <p:spPr bwMode="auto">
          <a:xfrm rot="14031825">
            <a:off x="10584311" y="745837"/>
            <a:ext cx="162647" cy="258714"/>
          </a:xfrm>
          <a:custGeom>
            <a:avLst/>
            <a:gdLst>
              <a:gd name="T0" fmla="*/ 46 w 207"/>
              <a:gd name="T1" fmla="*/ 194 h 257"/>
              <a:gd name="T2" fmla="*/ 46 w 207"/>
              <a:gd name="T3" fmla="*/ 195 h 257"/>
              <a:gd name="T4" fmla="*/ 46 w 207"/>
              <a:gd name="T5" fmla="*/ 195 h 257"/>
              <a:gd name="T6" fmla="*/ 44 w 207"/>
              <a:gd name="T7" fmla="*/ 194 h 257"/>
              <a:gd name="T8" fmla="*/ 67 w 207"/>
              <a:gd name="T9" fmla="*/ 4 h 257"/>
              <a:gd name="T10" fmla="*/ 87 w 207"/>
              <a:gd name="T11" fmla="*/ 25 h 257"/>
              <a:gd name="T12" fmla="*/ 94 w 207"/>
              <a:gd name="T13" fmla="*/ 58 h 257"/>
              <a:gd name="T14" fmla="*/ 81 w 207"/>
              <a:gd name="T15" fmla="*/ 91 h 257"/>
              <a:gd name="T16" fmla="*/ 55 w 207"/>
              <a:gd name="T17" fmla="*/ 108 h 257"/>
              <a:gd name="T18" fmla="*/ 207 w 207"/>
              <a:gd name="T19" fmla="*/ 236 h 257"/>
              <a:gd name="T20" fmla="*/ 207 w 207"/>
              <a:gd name="T21" fmla="*/ 242 h 257"/>
              <a:gd name="T22" fmla="*/ 200 w 207"/>
              <a:gd name="T23" fmla="*/ 248 h 257"/>
              <a:gd name="T24" fmla="*/ 180 w 207"/>
              <a:gd name="T25" fmla="*/ 253 h 257"/>
              <a:gd name="T26" fmla="*/ 146 w 207"/>
              <a:gd name="T27" fmla="*/ 257 h 257"/>
              <a:gd name="T28" fmla="*/ 112 w 207"/>
              <a:gd name="T29" fmla="*/ 254 h 257"/>
              <a:gd name="T30" fmla="*/ 80 w 207"/>
              <a:gd name="T31" fmla="*/ 242 h 257"/>
              <a:gd name="T32" fmla="*/ 65 w 207"/>
              <a:gd name="T33" fmla="*/ 233 h 257"/>
              <a:gd name="T34" fmla="*/ 55 w 207"/>
              <a:gd name="T35" fmla="*/ 222 h 257"/>
              <a:gd name="T36" fmla="*/ 49 w 207"/>
              <a:gd name="T37" fmla="*/ 210 h 257"/>
              <a:gd name="T38" fmla="*/ 47 w 207"/>
              <a:gd name="T39" fmla="*/ 201 h 257"/>
              <a:gd name="T40" fmla="*/ 47 w 207"/>
              <a:gd name="T41" fmla="*/ 197 h 257"/>
              <a:gd name="T42" fmla="*/ 47 w 207"/>
              <a:gd name="T43" fmla="*/ 197 h 257"/>
              <a:gd name="T44" fmla="*/ 51 w 207"/>
              <a:gd name="T45" fmla="*/ 201 h 257"/>
              <a:gd name="T46" fmla="*/ 55 w 207"/>
              <a:gd name="T47" fmla="*/ 203 h 257"/>
              <a:gd name="T48" fmla="*/ 61 w 207"/>
              <a:gd name="T49" fmla="*/ 208 h 257"/>
              <a:gd name="T50" fmla="*/ 68 w 207"/>
              <a:gd name="T51" fmla="*/ 214 h 257"/>
              <a:gd name="T52" fmla="*/ 74 w 207"/>
              <a:gd name="T53" fmla="*/ 219 h 257"/>
              <a:gd name="T54" fmla="*/ 81 w 207"/>
              <a:gd name="T55" fmla="*/ 223 h 257"/>
              <a:gd name="T56" fmla="*/ 103 w 207"/>
              <a:gd name="T57" fmla="*/ 232 h 257"/>
              <a:gd name="T58" fmla="*/ 152 w 207"/>
              <a:gd name="T59" fmla="*/ 241 h 257"/>
              <a:gd name="T60" fmla="*/ 174 w 207"/>
              <a:gd name="T61" fmla="*/ 240 h 257"/>
              <a:gd name="T62" fmla="*/ 183 w 207"/>
              <a:gd name="T63" fmla="*/ 239 h 257"/>
              <a:gd name="T64" fmla="*/ 182 w 207"/>
              <a:gd name="T65" fmla="*/ 236 h 257"/>
              <a:gd name="T66" fmla="*/ 163 w 207"/>
              <a:gd name="T67" fmla="*/ 220 h 257"/>
              <a:gd name="T68" fmla="*/ 132 w 207"/>
              <a:gd name="T69" fmla="*/ 194 h 257"/>
              <a:gd name="T70" fmla="*/ 95 w 207"/>
              <a:gd name="T71" fmla="*/ 164 h 257"/>
              <a:gd name="T72" fmla="*/ 60 w 207"/>
              <a:gd name="T73" fmla="*/ 134 h 257"/>
              <a:gd name="T74" fmla="*/ 32 w 207"/>
              <a:gd name="T75" fmla="*/ 110 h 257"/>
              <a:gd name="T76" fmla="*/ 19 w 207"/>
              <a:gd name="T77" fmla="*/ 100 h 257"/>
              <a:gd name="T78" fmla="*/ 1 w 207"/>
              <a:gd name="T79" fmla="*/ 70 h 257"/>
              <a:gd name="T80" fmla="*/ 4 w 207"/>
              <a:gd name="T81" fmla="*/ 33 h 257"/>
              <a:gd name="T82" fmla="*/ 23 w 207"/>
              <a:gd name="T83" fmla="*/ 8 h 257"/>
              <a:gd name="T84" fmla="*/ 51 w 207"/>
              <a:gd name="T85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07" h="257">
                <a:moveTo>
                  <a:pt x="44" y="194"/>
                </a:moveTo>
                <a:lnTo>
                  <a:pt x="46" y="194"/>
                </a:lnTo>
                <a:lnTo>
                  <a:pt x="46" y="194"/>
                </a:lnTo>
                <a:lnTo>
                  <a:pt x="46" y="195"/>
                </a:lnTo>
                <a:lnTo>
                  <a:pt x="46" y="197"/>
                </a:lnTo>
                <a:lnTo>
                  <a:pt x="46" y="195"/>
                </a:lnTo>
                <a:lnTo>
                  <a:pt x="46" y="194"/>
                </a:lnTo>
                <a:lnTo>
                  <a:pt x="44" y="194"/>
                </a:lnTo>
                <a:close/>
                <a:moveTo>
                  <a:pt x="51" y="0"/>
                </a:moveTo>
                <a:lnTo>
                  <a:pt x="67" y="4"/>
                </a:lnTo>
                <a:lnTo>
                  <a:pt x="78" y="13"/>
                </a:lnTo>
                <a:lnTo>
                  <a:pt x="87" y="25"/>
                </a:lnTo>
                <a:lnTo>
                  <a:pt x="93" y="41"/>
                </a:lnTo>
                <a:lnTo>
                  <a:pt x="94" y="58"/>
                </a:lnTo>
                <a:lnTo>
                  <a:pt x="89" y="76"/>
                </a:lnTo>
                <a:lnTo>
                  <a:pt x="81" y="91"/>
                </a:lnTo>
                <a:lnTo>
                  <a:pt x="68" y="102"/>
                </a:lnTo>
                <a:lnTo>
                  <a:pt x="55" y="108"/>
                </a:lnTo>
                <a:lnTo>
                  <a:pt x="204" y="233"/>
                </a:lnTo>
                <a:lnTo>
                  <a:pt x="207" y="236"/>
                </a:lnTo>
                <a:lnTo>
                  <a:pt x="207" y="239"/>
                </a:lnTo>
                <a:lnTo>
                  <a:pt x="207" y="242"/>
                </a:lnTo>
                <a:lnTo>
                  <a:pt x="205" y="245"/>
                </a:lnTo>
                <a:lnTo>
                  <a:pt x="200" y="248"/>
                </a:lnTo>
                <a:lnTo>
                  <a:pt x="191" y="252"/>
                </a:lnTo>
                <a:lnTo>
                  <a:pt x="180" y="253"/>
                </a:lnTo>
                <a:lnTo>
                  <a:pt x="165" y="256"/>
                </a:lnTo>
                <a:lnTo>
                  <a:pt x="146" y="257"/>
                </a:lnTo>
                <a:lnTo>
                  <a:pt x="129" y="256"/>
                </a:lnTo>
                <a:lnTo>
                  <a:pt x="112" y="254"/>
                </a:lnTo>
                <a:lnTo>
                  <a:pt x="95" y="249"/>
                </a:lnTo>
                <a:lnTo>
                  <a:pt x="80" y="242"/>
                </a:lnTo>
                <a:lnTo>
                  <a:pt x="72" y="239"/>
                </a:lnTo>
                <a:lnTo>
                  <a:pt x="65" y="233"/>
                </a:lnTo>
                <a:lnTo>
                  <a:pt x="60" y="227"/>
                </a:lnTo>
                <a:lnTo>
                  <a:pt x="55" y="222"/>
                </a:lnTo>
                <a:lnTo>
                  <a:pt x="52" y="216"/>
                </a:lnTo>
                <a:lnTo>
                  <a:pt x="49" y="210"/>
                </a:lnTo>
                <a:lnTo>
                  <a:pt x="48" y="206"/>
                </a:lnTo>
                <a:lnTo>
                  <a:pt x="47" y="201"/>
                </a:lnTo>
                <a:lnTo>
                  <a:pt x="47" y="198"/>
                </a:lnTo>
                <a:lnTo>
                  <a:pt x="47" y="197"/>
                </a:lnTo>
                <a:lnTo>
                  <a:pt x="46" y="197"/>
                </a:lnTo>
                <a:lnTo>
                  <a:pt x="47" y="197"/>
                </a:lnTo>
                <a:lnTo>
                  <a:pt x="49" y="198"/>
                </a:lnTo>
                <a:lnTo>
                  <a:pt x="51" y="201"/>
                </a:lnTo>
                <a:lnTo>
                  <a:pt x="52" y="202"/>
                </a:lnTo>
                <a:lnTo>
                  <a:pt x="55" y="203"/>
                </a:lnTo>
                <a:lnTo>
                  <a:pt x="57" y="206"/>
                </a:lnTo>
                <a:lnTo>
                  <a:pt x="61" y="208"/>
                </a:lnTo>
                <a:lnTo>
                  <a:pt x="65" y="212"/>
                </a:lnTo>
                <a:lnTo>
                  <a:pt x="68" y="214"/>
                </a:lnTo>
                <a:lnTo>
                  <a:pt x="70" y="216"/>
                </a:lnTo>
                <a:lnTo>
                  <a:pt x="74" y="219"/>
                </a:lnTo>
                <a:lnTo>
                  <a:pt x="78" y="222"/>
                </a:lnTo>
                <a:lnTo>
                  <a:pt x="81" y="223"/>
                </a:lnTo>
                <a:lnTo>
                  <a:pt x="90" y="227"/>
                </a:lnTo>
                <a:lnTo>
                  <a:pt x="103" y="232"/>
                </a:lnTo>
                <a:lnTo>
                  <a:pt x="124" y="237"/>
                </a:lnTo>
                <a:lnTo>
                  <a:pt x="152" y="241"/>
                </a:lnTo>
                <a:lnTo>
                  <a:pt x="163" y="241"/>
                </a:lnTo>
                <a:lnTo>
                  <a:pt x="174" y="240"/>
                </a:lnTo>
                <a:lnTo>
                  <a:pt x="180" y="239"/>
                </a:lnTo>
                <a:lnTo>
                  <a:pt x="183" y="239"/>
                </a:lnTo>
                <a:lnTo>
                  <a:pt x="184" y="239"/>
                </a:lnTo>
                <a:lnTo>
                  <a:pt x="182" y="236"/>
                </a:lnTo>
                <a:lnTo>
                  <a:pt x="174" y="229"/>
                </a:lnTo>
                <a:lnTo>
                  <a:pt x="163" y="220"/>
                </a:lnTo>
                <a:lnTo>
                  <a:pt x="149" y="208"/>
                </a:lnTo>
                <a:lnTo>
                  <a:pt x="132" y="194"/>
                </a:lnTo>
                <a:lnTo>
                  <a:pt x="114" y="180"/>
                </a:lnTo>
                <a:lnTo>
                  <a:pt x="95" y="164"/>
                </a:lnTo>
                <a:lnTo>
                  <a:pt x="77" y="148"/>
                </a:lnTo>
                <a:lnTo>
                  <a:pt x="60" y="134"/>
                </a:lnTo>
                <a:lnTo>
                  <a:pt x="44" y="121"/>
                </a:lnTo>
                <a:lnTo>
                  <a:pt x="32" y="110"/>
                </a:lnTo>
                <a:lnTo>
                  <a:pt x="23" y="102"/>
                </a:lnTo>
                <a:lnTo>
                  <a:pt x="19" y="100"/>
                </a:lnTo>
                <a:lnTo>
                  <a:pt x="8" y="87"/>
                </a:lnTo>
                <a:lnTo>
                  <a:pt x="1" y="70"/>
                </a:lnTo>
                <a:lnTo>
                  <a:pt x="0" y="50"/>
                </a:lnTo>
                <a:lnTo>
                  <a:pt x="4" y="33"/>
                </a:lnTo>
                <a:lnTo>
                  <a:pt x="12" y="19"/>
                </a:lnTo>
                <a:lnTo>
                  <a:pt x="23" y="8"/>
                </a:lnTo>
                <a:lnTo>
                  <a:pt x="36" y="2"/>
                </a:lnTo>
                <a:lnTo>
                  <a:pt x="51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8" name="Freeform 497"/>
          <p:cNvSpPr>
            <a:spLocks/>
          </p:cNvSpPr>
          <p:nvPr/>
        </p:nvSpPr>
        <p:spPr bwMode="auto">
          <a:xfrm>
            <a:off x="10274048" y="1661966"/>
            <a:ext cx="300038" cy="538163"/>
          </a:xfrm>
          <a:custGeom>
            <a:avLst/>
            <a:gdLst>
              <a:gd name="T0" fmla="*/ 130 w 189"/>
              <a:gd name="T1" fmla="*/ 0 h 339"/>
              <a:gd name="T2" fmla="*/ 148 w 189"/>
              <a:gd name="T3" fmla="*/ 2 h 339"/>
              <a:gd name="T4" fmla="*/ 164 w 189"/>
              <a:gd name="T5" fmla="*/ 9 h 339"/>
              <a:gd name="T6" fmla="*/ 176 w 189"/>
              <a:gd name="T7" fmla="*/ 19 h 339"/>
              <a:gd name="T8" fmla="*/ 185 w 189"/>
              <a:gd name="T9" fmla="*/ 34 h 339"/>
              <a:gd name="T10" fmla="*/ 189 w 189"/>
              <a:gd name="T11" fmla="*/ 52 h 339"/>
              <a:gd name="T12" fmla="*/ 186 w 189"/>
              <a:gd name="T13" fmla="*/ 69 h 339"/>
              <a:gd name="T14" fmla="*/ 178 w 189"/>
              <a:gd name="T15" fmla="*/ 86 h 339"/>
              <a:gd name="T16" fmla="*/ 164 w 189"/>
              <a:gd name="T17" fmla="*/ 102 h 339"/>
              <a:gd name="T18" fmla="*/ 145 w 189"/>
              <a:gd name="T19" fmla="*/ 112 h 339"/>
              <a:gd name="T20" fmla="*/ 131 w 189"/>
              <a:gd name="T21" fmla="*/ 116 h 339"/>
              <a:gd name="T22" fmla="*/ 117 w 189"/>
              <a:gd name="T23" fmla="*/ 117 h 339"/>
              <a:gd name="T24" fmla="*/ 98 w 189"/>
              <a:gd name="T25" fmla="*/ 116 h 339"/>
              <a:gd name="T26" fmla="*/ 83 w 189"/>
              <a:gd name="T27" fmla="*/ 108 h 339"/>
              <a:gd name="T28" fmla="*/ 71 w 189"/>
              <a:gd name="T29" fmla="*/ 98 h 339"/>
              <a:gd name="T30" fmla="*/ 21 w 189"/>
              <a:gd name="T31" fmla="*/ 331 h 339"/>
              <a:gd name="T32" fmla="*/ 20 w 189"/>
              <a:gd name="T33" fmla="*/ 335 h 339"/>
              <a:gd name="T34" fmla="*/ 17 w 189"/>
              <a:gd name="T35" fmla="*/ 337 h 339"/>
              <a:gd name="T36" fmla="*/ 15 w 189"/>
              <a:gd name="T37" fmla="*/ 339 h 339"/>
              <a:gd name="T38" fmla="*/ 11 w 189"/>
              <a:gd name="T39" fmla="*/ 339 h 339"/>
              <a:gd name="T40" fmla="*/ 8 w 189"/>
              <a:gd name="T41" fmla="*/ 339 h 339"/>
              <a:gd name="T42" fmla="*/ 4 w 189"/>
              <a:gd name="T43" fmla="*/ 337 h 339"/>
              <a:gd name="T44" fmla="*/ 1 w 189"/>
              <a:gd name="T45" fmla="*/ 335 h 339"/>
              <a:gd name="T46" fmla="*/ 0 w 189"/>
              <a:gd name="T47" fmla="*/ 331 h 339"/>
              <a:gd name="T48" fmla="*/ 0 w 189"/>
              <a:gd name="T49" fmla="*/ 327 h 339"/>
              <a:gd name="T50" fmla="*/ 58 w 189"/>
              <a:gd name="T51" fmla="*/ 59 h 339"/>
              <a:gd name="T52" fmla="*/ 58 w 189"/>
              <a:gd name="T53" fmla="*/ 57 h 339"/>
              <a:gd name="T54" fmla="*/ 59 w 189"/>
              <a:gd name="T55" fmla="*/ 55 h 339"/>
              <a:gd name="T56" fmla="*/ 64 w 189"/>
              <a:gd name="T57" fmla="*/ 40 h 339"/>
              <a:gd name="T58" fmla="*/ 73 w 189"/>
              <a:gd name="T59" fmla="*/ 27 h 339"/>
              <a:gd name="T60" fmla="*/ 85 w 189"/>
              <a:gd name="T61" fmla="*/ 15 h 339"/>
              <a:gd name="T62" fmla="*/ 101 w 189"/>
              <a:gd name="T63" fmla="*/ 6 h 339"/>
              <a:gd name="T64" fmla="*/ 115 w 189"/>
              <a:gd name="T65" fmla="*/ 2 h 339"/>
              <a:gd name="T66" fmla="*/ 130 w 189"/>
              <a:gd name="T67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89" h="339">
                <a:moveTo>
                  <a:pt x="130" y="0"/>
                </a:moveTo>
                <a:lnTo>
                  <a:pt x="148" y="2"/>
                </a:lnTo>
                <a:lnTo>
                  <a:pt x="164" y="9"/>
                </a:lnTo>
                <a:lnTo>
                  <a:pt x="176" y="19"/>
                </a:lnTo>
                <a:lnTo>
                  <a:pt x="185" y="34"/>
                </a:lnTo>
                <a:lnTo>
                  <a:pt x="189" y="52"/>
                </a:lnTo>
                <a:lnTo>
                  <a:pt x="186" y="69"/>
                </a:lnTo>
                <a:lnTo>
                  <a:pt x="178" y="86"/>
                </a:lnTo>
                <a:lnTo>
                  <a:pt x="164" y="102"/>
                </a:lnTo>
                <a:lnTo>
                  <a:pt x="145" y="112"/>
                </a:lnTo>
                <a:lnTo>
                  <a:pt x="131" y="116"/>
                </a:lnTo>
                <a:lnTo>
                  <a:pt x="117" y="117"/>
                </a:lnTo>
                <a:lnTo>
                  <a:pt x="98" y="116"/>
                </a:lnTo>
                <a:lnTo>
                  <a:pt x="83" y="108"/>
                </a:lnTo>
                <a:lnTo>
                  <a:pt x="71" y="98"/>
                </a:lnTo>
                <a:lnTo>
                  <a:pt x="21" y="331"/>
                </a:lnTo>
                <a:lnTo>
                  <a:pt x="20" y="335"/>
                </a:lnTo>
                <a:lnTo>
                  <a:pt x="17" y="337"/>
                </a:lnTo>
                <a:lnTo>
                  <a:pt x="15" y="339"/>
                </a:lnTo>
                <a:lnTo>
                  <a:pt x="11" y="339"/>
                </a:lnTo>
                <a:lnTo>
                  <a:pt x="8" y="339"/>
                </a:lnTo>
                <a:lnTo>
                  <a:pt x="4" y="337"/>
                </a:lnTo>
                <a:lnTo>
                  <a:pt x="1" y="335"/>
                </a:lnTo>
                <a:lnTo>
                  <a:pt x="0" y="331"/>
                </a:lnTo>
                <a:lnTo>
                  <a:pt x="0" y="327"/>
                </a:lnTo>
                <a:lnTo>
                  <a:pt x="58" y="59"/>
                </a:lnTo>
                <a:lnTo>
                  <a:pt x="58" y="57"/>
                </a:lnTo>
                <a:lnTo>
                  <a:pt x="59" y="55"/>
                </a:lnTo>
                <a:lnTo>
                  <a:pt x="64" y="40"/>
                </a:lnTo>
                <a:lnTo>
                  <a:pt x="73" y="27"/>
                </a:lnTo>
                <a:lnTo>
                  <a:pt x="85" y="15"/>
                </a:lnTo>
                <a:lnTo>
                  <a:pt x="101" y="6"/>
                </a:lnTo>
                <a:lnTo>
                  <a:pt x="115" y="2"/>
                </a:lnTo>
                <a:lnTo>
                  <a:pt x="13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0" name="Freeform 37"/>
          <p:cNvSpPr>
            <a:spLocks noEditPoints="1"/>
          </p:cNvSpPr>
          <p:nvPr/>
        </p:nvSpPr>
        <p:spPr bwMode="auto">
          <a:xfrm rot="4950700">
            <a:off x="10879557" y="2280636"/>
            <a:ext cx="430213" cy="538163"/>
          </a:xfrm>
          <a:custGeom>
            <a:avLst/>
            <a:gdLst>
              <a:gd name="T0" fmla="*/ 147 w 271"/>
              <a:gd name="T1" fmla="*/ 22 h 339"/>
              <a:gd name="T2" fmla="*/ 21 w 271"/>
              <a:gd name="T3" fmla="*/ 109 h 339"/>
              <a:gd name="T4" fmla="*/ 34 w 271"/>
              <a:gd name="T5" fmla="*/ 127 h 339"/>
              <a:gd name="T6" fmla="*/ 160 w 271"/>
              <a:gd name="T7" fmla="*/ 42 h 339"/>
              <a:gd name="T8" fmla="*/ 147 w 271"/>
              <a:gd name="T9" fmla="*/ 22 h 339"/>
              <a:gd name="T10" fmla="*/ 148 w 271"/>
              <a:gd name="T11" fmla="*/ 0 h 339"/>
              <a:gd name="T12" fmla="*/ 155 w 271"/>
              <a:gd name="T13" fmla="*/ 8 h 339"/>
              <a:gd name="T14" fmla="*/ 159 w 271"/>
              <a:gd name="T15" fmla="*/ 16 h 339"/>
              <a:gd name="T16" fmla="*/ 170 w 271"/>
              <a:gd name="T17" fmla="*/ 33 h 339"/>
              <a:gd name="T18" fmla="*/ 181 w 271"/>
              <a:gd name="T19" fmla="*/ 48 h 339"/>
              <a:gd name="T20" fmla="*/ 262 w 271"/>
              <a:gd name="T21" fmla="*/ 167 h 339"/>
              <a:gd name="T22" fmla="*/ 263 w 271"/>
              <a:gd name="T23" fmla="*/ 169 h 339"/>
              <a:gd name="T24" fmla="*/ 263 w 271"/>
              <a:gd name="T25" fmla="*/ 170 h 339"/>
              <a:gd name="T26" fmla="*/ 270 w 271"/>
              <a:gd name="T27" fmla="*/ 183 h 339"/>
              <a:gd name="T28" fmla="*/ 271 w 271"/>
              <a:gd name="T29" fmla="*/ 199 h 339"/>
              <a:gd name="T30" fmla="*/ 267 w 271"/>
              <a:gd name="T31" fmla="*/ 215 h 339"/>
              <a:gd name="T32" fmla="*/ 258 w 271"/>
              <a:gd name="T33" fmla="*/ 230 h 339"/>
              <a:gd name="T34" fmla="*/ 245 w 271"/>
              <a:gd name="T35" fmla="*/ 241 h 339"/>
              <a:gd name="T36" fmla="*/ 229 w 271"/>
              <a:gd name="T37" fmla="*/ 246 h 339"/>
              <a:gd name="T38" fmla="*/ 214 w 271"/>
              <a:gd name="T39" fmla="*/ 243 h 339"/>
              <a:gd name="T40" fmla="*/ 202 w 271"/>
              <a:gd name="T41" fmla="*/ 237 h 339"/>
              <a:gd name="T42" fmla="*/ 194 w 271"/>
              <a:gd name="T43" fmla="*/ 226 h 339"/>
              <a:gd name="T44" fmla="*/ 190 w 271"/>
              <a:gd name="T45" fmla="*/ 215 h 339"/>
              <a:gd name="T46" fmla="*/ 189 w 271"/>
              <a:gd name="T47" fmla="*/ 200 h 339"/>
              <a:gd name="T48" fmla="*/ 193 w 271"/>
              <a:gd name="T49" fmla="*/ 186 h 339"/>
              <a:gd name="T50" fmla="*/ 200 w 271"/>
              <a:gd name="T51" fmla="*/ 173 h 339"/>
              <a:gd name="T52" fmla="*/ 211 w 271"/>
              <a:gd name="T53" fmla="*/ 162 h 339"/>
              <a:gd name="T54" fmla="*/ 223 w 271"/>
              <a:gd name="T55" fmla="*/ 156 h 339"/>
              <a:gd name="T56" fmla="*/ 237 w 271"/>
              <a:gd name="T57" fmla="*/ 154 h 339"/>
              <a:gd name="T58" fmla="*/ 170 w 271"/>
              <a:gd name="T59" fmla="*/ 56 h 339"/>
              <a:gd name="T60" fmla="*/ 45 w 271"/>
              <a:gd name="T61" fmla="*/ 143 h 339"/>
              <a:gd name="T62" fmla="*/ 126 w 271"/>
              <a:gd name="T63" fmla="*/ 260 h 339"/>
              <a:gd name="T64" fmla="*/ 126 w 271"/>
              <a:gd name="T65" fmla="*/ 262 h 339"/>
              <a:gd name="T66" fmla="*/ 126 w 271"/>
              <a:gd name="T67" fmla="*/ 263 h 339"/>
              <a:gd name="T68" fmla="*/ 132 w 271"/>
              <a:gd name="T69" fmla="*/ 276 h 339"/>
              <a:gd name="T70" fmla="*/ 134 w 271"/>
              <a:gd name="T71" fmla="*/ 292 h 339"/>
              <a:gd name="T72" fmla="*/ 130 w 271"/>
              <a:gd name="T73" fmla="*/ 308 h 339"/>
              <a:gd name="T74" fmla="*/ 121 w 271"/>
              <a:gd name="T75" fmla="*/ 325 h 339"/>
              <a:gd name="T76" fmla="*/ 108 w 271"/>
              <a:gd name="T77" fmla="*/ 335 h 339"/>
              <a:gd name="T78" fmla="*/ 92 w 271"/>
              <a:gd name="T79" fmla="*/ 339 h 339"/>
              <a:gd name="T80" fmla="*/ 76 w 271"/>
              <a:gd name="T81" fmla="*/ 338 h 339"/>
              <a:gd name="T82" fmla="*/ 66 w 271"/>
              <a:gd name="T83" fmla="*/ 330 h 339"/>
              <a:gd name="T84" fmla="*/ 58 w 271"/>
              <a:gd name="T85" fmla="*/ 321 h 339"/>
              <a:gd name="T86" fmla="*/ 53 w 271"/>
              <a:gd name="T87" fmla="*/ 308 h 339"/>
              <a:gd name="T88" fmla="*/ 53 w 271"/>
              <a:gd name="T89" fmla="*/ 293 h 339"/>
              <a:gd name="T90" fmla="*/ 55 w 271"/>
              <a:gd name="T91" fmla="*/ 279 h 339"/>
              <a:gd name="T92" fmla="*/ 63 w 271"/>
              <a:gd name="T93" fmla="*/ 266 h 339"/>
              <a:gd name="T94" fmla="*/ 74 w 271"/>
              <a:gd name="T95" fmla="*/ 255 h 339"/>
              <a:gd name="T96" fmla="*/ 85 w 271"/>
              <a:gd name="T97" fmla="*/ 250 h 339"/>
              <a:gd name="T98" fmla="*/ 100 w 271"/>
              <a:gd name="T99" fmla="*/ 247 h 339"/>
              <a:gd name="T100" fmla="*/ 33 w 271"/>
              <a:gd name="T101" fmla="*/ 149 h 339"/>
              <a:gd name="T102" fmla="*/ 22 w 271"/>
              <a:gd name="T103" fmla="*/ 133 h 339"/>
              <a:gd name="T104" fmla="*/ 11 w 271"/>
              <a:gd name="T105" fmla="*/ 116 h 339"/>
              <a:gd name="T106" fmla="*/ 5 w 271"/>
              <a:gd name="T107" fmla="*/ 110 h 339"/>
              <a:gd name="T108" fmla="*/ 0 w 271"/>
              <a:gd name="T109" fmla="*/ 101 h 339"/>
              <a:gd name="T110" fmla="*/ 148 w 271"/>
              <a:gd name="T111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1" h="339">
                <a:moveTo>
                  <a:pt x="147" y="22"/>
                </a:moveTo>
                <a:lnTo>
                  <a:pt x="21" y="109"/>
                </a:lnTo>
                <a:lnTo>
                  <a:pt x="34" y="127"/>
                </a:lnTo>
                <a:lnTo>
                  <a:pt x="160" y="42"/>
                </a:lnTo>
                <a:lnTo>
                  <a:pt x="147" y="22"/>
                </a:lnTo>
                <a:close/>
                <a:moveTo>
                  <a:pt x="148" y="0"/>
                </a:moveTo>
                <a:lnTo>
                  <a:pt x="155" y="8"/>
                </a:lnTo>
                <a:lnTo>
                  <a:pt x="159" y="16"/>
                </a:lnTo>
                <a:lnTo>
                  <a:pt x="170" y="33"/>
                </a:lnTo>
                <a:lnTo>
                  <a:pt x="181" y="48"/>
                </a:lnTo>
                <a:lnTo>
                  <a:pt x="262" y="167"/>
                </a:lnTo>
                <a:lnTo>
                  <a:pt x="263" y="169"/>
                </a:lnTo>
                <a:lnTo>
                  <a:pt x="263" y="170"/>
                </a:lnTo>
                <a:lnTo>
                  <a:pt x="270" y="183"/>
                </a:lnTo>
                <a:lnTo>
                  <a:pt x="271" y="199"/>
                </a:lnTo>
                <a:lnTo>
                  <a:pt x="267" y="215"/>
                </a:lnTo>
                <a:lnTo>
                  <a:pt x="258" y="230"/>
                </a:lnTo>
                <a:lnTo>
                  <a:pt x="245" y="241"/>
                </a:lnTo>
                <a:lnTo>
                  <a:pt x="229" y="246"/>
                </a:lnTo>
                <a:lnTo>
                  <a:pt x="214" y="243"/>
                </a:lnTo>
                <a:lnTo>
                  <a:pt x="202" y="237"/>
                </a:lnTo>
                <a:lnTo>
                  <a:pt x="194" y="226"/>
                </a:lnTo>
                <a:lnTo>
                  <a:pt x="190" y="215"/>
                </a:lnTo>
                <a:lnTo>
                  <a:pt x="189" y="200"/>
                </a:lnTo>
                <a:lnTo>
                  <a:pt x="193" y="186"/>
                </a:lnTo>
                <a:lnTo>
                  <a:pt x="200" y="173"/>
                </a:lnTo>
                <a:lnTo>
                  <a:pt x="211" y="162"/>
                </a:lnTo>
                <a:lnTo>
                  <a:pt x="223" y="156"/>
                </a:lnTo>
                <a:lnTo>
                  <a:pt x="237" y="154"/>
                </a:lnTo>
                <a:lnTo>
                  <a:pt x="170" y="56"/>
                </a:lnTo>
                <a:lnTo>
                  <a:pt x="45" y="143"/>
                </a:lnTo>
                <a:lnTo>
                  <a:pt x="126" y="260"/>
                </a:lnTo>
                <a:lnTo>
                  <a:pt x="126" y="262"/>
                </a:lnTo>
                <a:lnTo>
                  <a:pt x="126" y="263"/>
                </a:lnTo>
                <a:lnTo>
                  <a:pt x="132" y="276"/>
                </a:lnTo>
                <a:lnTo>
                  <a:pt x="134" y="292"/>
                </a:lnTo>
                <a:lnTo>
                  <a:pt x="130" y="308"/>
                </a:lnTo>
                <a:lnTo>
                  <a:pt x="121" y="325"/>
                </a:lnTo>
                <a:lnTo>
                  <a:pt x="108" y="335"/>
                </a:lnTo>
                <a:lnTo>
                  <a:pt x="92" y="339"/>
                </a:lnTo>
                <a:lnTo>
                  <a:pt x="76" y="338"/>
                </a:lnTo>
                <a:lnTo>
                  <a:pt x="66" y="330"/>
                </a:lnTo>
                <a:lnTo>
                  <a:pt x="58" y="321"/>
                </a:lnTo>
                <a:lnTo>
                  <a:pt x="53" y="308"/>
                </a:lnTo>
                <a:lnTo>
                  <a:pt x="53" y="293"/>
                </a:lnTo>
                <a:lnTo>
                  <a:pt x="55" y="279"/>
                </a:lnTo>
                <a:lnTo>
                  <a:pt x="63" y="266"/>
                </a:lnTo>
                <a:lnTo>
                  <a:pt x="74" y="255"/>
                </a:lnTo>
                <a:lnTo>
                  <a:pt x="85" y="250"/>
                </a:lnTo>
                <a:lnTo>
                  <a:pt x="100" y="247"/>
                </a:lnTo>
                <a:lnTo>
                  <a:pt x="33" y="149"/>
                </a:lnTo>
                <a:lnTo>
                  <a:pt x="22" y="133"/>
                </a:lnTo>
                <a:lnTo>
                  <a:pt x="11" y="116"/>
                </a:lnTo>
                <a:lnTo>
                  <a:pt x="5" y="110"/>
                </a:lnTo>
                <a:lnTo>
                  <a:pt x="0" y="101"/>
                </a:lnTo>
                <a:lnTo>
                  <a:pt x="148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" name="Freeform 150"/>
          <p:cNvSpPr>
            <a:spLocks noEditPoints="1"/>
          </p:cNvSpPr>
          <p:nvPr/>
        </p:nvSpPr>
        <p:spPr bwMode="auto">
          <a:xfrm rot="21230936">
            <a:off x="10812189" y="1536996"/>
            <a:ext cx="782638" cy="635000"/>
          </a:xfrm>
          <a:custGeom>
            <a:avLst/>
            <a:gdLst>
              <a:gd name="T0" fmla="*/ 50 w 493"/>
              <a:gd name="T1" fmla="*/ 234 h 400"/>
              <a:gd name="T2" fmla="*/ 16 w 493"/>
              <a:gd name="T3" fmla="*/ 286 h 400"/>
              <a:gd name="T4" fmla="*/ 43 w 493"/>
              <a:gd name="T5" fmla="*/ 364 h 400"/>
              <a:gd name="T6" fmla="*/ 83 w 493"/>
              <a:gd name="T7" fmla="*/ 278 h 400"/>
              <a:gd name="T8" fmla="*/ 100 w 493"/>
              <a:gd name="T9" fmla="*/ 222 h 400"/>
              <a:gd name="T10" fmla="*/ 101 w 493"/>
              <a:gd name="T11" fmla="*/ 383 h 400"/>
              <a:gd name="T12" fmla="*/ 114 w 493"/>
              <a:gd name="T13" fmla="*/ 370 h 400"/>
              <a:gd name="T14" fmla="*/ 117 w 493"/>
              <a:gd name="T15" fmla="*/ 336 h 400"/>
              <a:gd name="T16" fmla="*/ 114 w 493"/>
              <a:gd name="T17" fmla="*/ 227 h 400"/>
              <a:gd name="T18" fmla="*/ 103 w 493"/>
              <a:gd name="T19" fmla="*/ 220 h 400"/>
              <a:gd name="T20" fmla="*/ 412 w 493"/>
              <a:gd name="T21" fmla="*/ 359 h 400"/>
              <a:gd name="T22" fmla="*/ 458 w 493"/>
              <a:gd name="T23" fmla="*/ 345 h 400"/>
              <a:gd name="T24" fmla="*/ 474 w 493"/>
              <a:gd name="T25" fmla="*/ 271 h 400"/>
              <a:gd name="T26" fmla="*/ 424 w 493"/>
              <a:gd name="T27" fmla="*/ 223 h 400"/>
              <a:gd name="T28" fmla="*/ 385 w 493"/>
              <a:gd name="T29" fmla="*/ 216 h 400"/>
              <a:gd name="T30" fmla="*/ 382 w 493"/>
              <a:gd name="T31" fmla="*/ 298 h 400"/>
              <a:gd name="T32" fmla="*/ 386 w 493"/>
              <a:gd name="T33" fmla="*/ 363 h 400"/>
              <a:gd name="T34" fmla="*/ 395 w 493"/>
              <a:gd name="T35" fmla="*/ 379 h 400"/>
              <a:gd name="T36" fmla="*/ 398 w 493"/>
              <a:gd name="T37" fmla="*/ 340 h 400"/>
              <a:gd name="T38" fmla="*/ 393 w 493"/>
              <a:gd name="T39" fmla="*/ 214 h 400"/>
              <a:gd name="T40" fmla="*/ 165 w 493"/>
              <a:gd name="T41" fmla="*/ 41 h 400"/>
              <a:gd name="T42" fmla="*/ 85 w 493"/>
              <a:gd name="T43" fmla="*/ 118 h 400"/>
              <a:gd name="T44" fmla="*/ 73 w 493"/>
              <a:gd name="T45" fmla="*/ 211 h 400"/>
              <a:gd name="T46" fmla="*/ 98 w 493"/>
              <a:gd name="T47" fmla="*/ 129 h 400"/>
              <a:gd name="T48" fmla="*/ 185 w 493"/>
              <a:gd name="T49" fmla="*/ 59 h 400"/>
              <a:gd name="T50" fmla="*/ 301 w 493"/>
              <a:gd name="T51" fmla="*/ 54 h 400"/>
              <a:gd name="T52" fmla="*/ 399 w 493"/>
              <a:gd name="T53" fmla="*/ 112 h 400"/>
              <a:gd name="T54" fmla="*/ 420 w 493"/>
              <a:gd name="T55" fmla="*/ 205 h 400"/>
              <a:gd name="T56" fmla="*/ 433 w 493"/>
              <a:gd name="T57" fmla="*/ 155 h 400"/>
              <a:gd name="T58" fmla="*/ 393 w 493"/>
              <a:gd name="T59" fmla="*/ 63 h 400"/>
              <a:gd name="T60" fmla="*/ 291 w 493"/>
              <a:gd name="T61" fmla="*/ 18 h 400"/>
              <a:gd name="T62" fmla="*/ 325 w 493"/>
              <a:gd name="T63" fmla="*/ 7 h 400"/>
              <a:gd name="T64" fmla="*/ 424 w 493"/>
              <a:gd name="T65" fmla="*/ 74 h 400"/>
              <a:gd name="T66" fmla="*/ 452 w 493"/>
              <a:gd name="T67" fmla="*/ 182 h 400"/>
              <a:gd name="T68" fmla="*/ 466 w 493"/>
              <a:gd name="T69" fmla="*/ 231 h 400"/>
              <a:gd name="T70" fmla="*/ 491 w 493"/>
              <a:gd name="T71" fmla="*/ 319 h 400"/>
              <a:gd name="T72" fmla="*/ 427 w 493"/>
              <a:gd name="T73" fmla="*/ 384 h 400"/>
              <a:gd name="T74" fmla="*/ 383 w 493"/>
              <a:gd name="T75" fmla="*/ 392 h 400"/>
              <a:gd name="T76" fmla="*/ 368 w 493"/>
              <a:gd name="T77" fmla="*/ 320 h 400"/>
              <a:gd name="T78" fmla="*/ 373 w 493"/>
              <a:gd name="T79" fmla="*/ 213 h 400"/>
              <a:gd name="T80" fmla="*/ 403 w 493"/>
              <a:gd name="T81" fmla="*/ 203 h 400"/>
              <a:gd name="T82" fmla="*/ 390 w 493"/>
              <a:gd name="T83" fmla="*/ 129 h 400"/>
              <a:gd name="T84" fmla="*/ 300 w 493"/>
              <a:gd name="T85" fmla="*/ 69 h 400"/>
              <a:gd name="T86" fmla="*/ 189 w 493"/>
              <a:gd name="T87" fmla="*/ 74 h 400"/>
              <a:gd name="T88" fmla="*/ 110 w 493"/>
              <a:gd name="T89" fmla="*/ 134 h 400"/>
              <a:gd name="T90" fmla="*/ 101 w 493"/>
              <a:gd name="T91" fmla="*/ 209 h 400"/>
              <a:gd name="T92" fmla="*/ 124 w 493"/>
              <a:gd name="T93" fmla="*/ 214 h 400"/>
              <a:gd name="T94" fmla="*/ 132 w 493"/>
              <a:gd name="T95" fmla="*/ 312 h 400"/>
              <a:gd name="T96" fmla="*/ 126 w 493"/>
              <a:gd name="T97" fmla="*/ 387 h 400"/>
              <a:gd name="T98" fmla="*/ 96 w 493"/>
              <a:gd name="T99" fmla="*/ 396 h 400"/>
              <a:gd name="T100" fmla="*/ 68 w 493"/>
              <a:gd name="T101" fmla="*/ 393 h 400"/>
              <a:gd name="T102" fmla="*/ 11 w 493"/>
              <a:gd name="T103" fmla="*/ 351 h 400"/>
              <a:gd name="T104" fmla="*/ 3 w 493"/>
              <a:gd name="T105" fmla="*/ 273 h 400"/>
              <a:gd name="T106" fmla="*/ 46 w 493"/>
              <a:gd name="T107" fmla="*/ 215 h 400"/>
              <a:gd name="T108" fmla="*/ 68 w 493"/>
              <a:gd name="T109" fmla="*/ 134 h 400"/>
              <a:gd name="T110" fmla="*/ 130 w 493"/>
              <a:gd name="T111" fmla="*/ 45 h 400"/>
              <a:gd name="T112" fmla="*/ 262 w 493"/>
              <a:gd name="T113" fmla="*/ 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93" h="400">
                <a:moveTo>
                  <a:pt x="85" y="227"/>
                </a:moveTo>
                <a:lnTo>
                  <a:pt x="84" y="227"/>
                </a:lnTo>
                <a:lnTo>
                  <a:pt x="66" y="228"/>
                </a:lnTo>
                <a:lnTo>
                  <a:pt x="50" y="234"/>
                </a:lnTo>
                <a:lnTo>
                  <a:pt x="37" y="243"/>
                </a:lnTo>
                <a:lnTo>
                  <a:pt x="28" y="254"/>
                </a:lnTo>
                <a:lnTo>
                  <a:pt x="20" y="269"/>
                </a:lnTo>
                <a:lnTo>
                  <a:pt x="16" y="286"/>
                </a:lnTo>
                <a:lnTo>
                  <a:pt x="15" y="304"/>
                </a:lnTo>
                <a:lnTo>
                  <a:pt x="18" y="328"/>
                </a:lnTo>
                <a:lnTo>
                  <a:pt x="28" y="347"/>
                </a:lnTo>
                <a:lnTo>
                  <a:pt x="43" y="364"/>
                </a:lnTo>
                <a:lnTo>
                  <a:pt x="62" y="375"/>
                </a:lnTo>
                <a:lnTo>
                  <a:pt x="85" y="380"/>
                </a:lnTo>
                <a:lnTo>
                  <a:pt x="84" y="329"/>
                </a:lnTo>
                <a:lnTo>
                  <a:pt x="83" y="278"/>
                </a:lnTo>
                <a:lnTo>
                  <a:pt x="85" y="227"/>
                </a:lnTo>
                <a:lnTo>
                  <a:pt x="85" y="227"/>
                </a:lnTo>
                <a:close/>
                <a:moveTo>
                  <a:pt x="103" y="220"/>
                </a:moveTo>
                <a:lnTo>
                  <a:pt x="100" y="222"/>
                </a:lnTo>
                <a:lnTo>
                  <a:pt x="100" y="222"/>
                </a:lnTo>
                <a:lnTo>
                  <a:pt x="102" y="275"/>
                </a:lnTo>
                <a:lnTo>
                  <a:pt x="102" y="329"/>
                </a:lnTo>
                <a:lnTo>
                  <a:pt x="101" y="383"/>
                </a:lnTo>
                <a:lnTo>
                  <a:pt x="103" y="384"/>
                </a:lnTo>
                <a:lnTo>
                  <a:pt x="109" y="384"/>
                </a:lnTo>
                <a:lnTo>
                  <a:pt x="113" y="379"/>
                </a:lnTo>
                <a:lnTo>
                  <a:pt x="114" y="370"/>
                </a:lnTo>
                <a:lnTo>
                  <a:pt x="115" y="359"/>
                </a:lnTo>
                <a:lnTo>
                  <a:pt x="117" y="349"/>
                </a:lnTo>
                <a:lnTo>
                  <a:pt x="117" y="340"/>
                </a:lnTo>
                <a:lnTo>
                  <a:pt x="117" y="336"/>
                </a:lnTo>
                <a:lnTo>
                  <a:pt x="115" y="296"/>
                </a:lnTo>
                <a:lnTo>
                  <a:pt x="115" y="262"/>
                </a:lnTo>
                <a:lnTo>
                  <a:pt x="115" y="228"/>
                </a:lnTo>
                <a:lnTo>
                  <a:pt x="114" y="227"/>
                </a:lnTo>
                <a:lnTo>
                  <a:pt x="113" y="226"/>
                </a:lnTo>
                <a:lnTo>
                  <a:pt x="110" y="223"/>
                </a:lnTo>
                <a:lnTo>
                  <a:pt x="107" y="222"/>
                </a:lnTo>
                <a:lnTo>
                  <a:pt x="103" y="220"/>
                </a:lnTo>
                <a:close/>
                <a:moveTo>
                  <a:pt x="410" y="218"/>
                </a:moveTo>
                <a:lnTo>
                  <a:pt x="411" y="330"/>
                </a:lnTo>
                <a:lnTo>
                  <a:pt x="412" y="345"/>
                </a:lnTo>
                <a:lnTo>
                  <a:pt x="412" y="359"/>
                </a:lnTo>
                <a:lnTo>
                  <a:pt x="410" y="374"/>
                </a:lnTo>
                <a:lnTo>
                  <a:pt x="428" y="367"/>
                </a:lnTo>
                <a:lnTo>
                  <a:pt x="444" y="358"/>
                </a:lnTo>
                <a:lnTo>
                  <a:pt x="458" y="345"/>
                </a:lnTo>
                <a:lnTo>
                  <a:pt x="470" y="329"/>
                </a:lnTo>
                <a:lnTo>
                  <a:pt x="476" y="311"/>
                </a:lnTo>
                <a:lnTo>
                  <a:pt x="478" y="291"/>
                </a:lnTo>
                <a:lnTo>
                  <a:pt x="474" y="271"/>
                </a:lnTo>
                <a:lnTo>
                  <a:pt x="465" y="253"/>
                </a:lnTo>
                <a:lnTo>
                  <a:pt x="450" y="237"/>
                </a:lnTo>
                <a:lnTo>
                  <a:pt x="438" y="228"/>
                </a:lnTo>
                <a:lnTo>
                  <a:pt x="424" y="223"/>
                </a:lnTo>
                <a:lnTo>
                  <a:pt x="410" y="218"/>
                </a:lnTo>
                <a:close/>
                <a:moveTo>
                  <a:pt x="393" y="214"/>
                </a:moveTo>
                <a:lnTo>
                  <a:pt x="389" y="215"/>
                </a:lnTo>
                <a:lnTo>
                  <a:pt x="385" y="216"/>
                </a:lnTo>
                <a:lnTo>
                  <a:pt x="382" y="219"/>
                </a:lnTo>
                <a:lnTo>
                  <a:pt x="381" y="220"/>
                </a:lnTo>
                <a:lnTo>
                  <a:pt x="382" y="258"/>
                </a:lnTo>
                <a:lnTo>
                  <a:pt x="382" y="298"/>
                </a:lnTo>
                <a:lnTo>
                  <a:pt x="383" y="340"/>
                </a:lnTo>
                <a:lnTo>
                  <a:pt x="383" y="343"/>
                </a:lnTo>
                <a:lnTo>
                  <a:pt x="385" y="353"/>
                </a:lnTo>
                <a:lnTo>
                  <a:pt x="386" y="363"/>
                </a:lnTo>
                <a:lnTo>
                  <a:pt x="387" y="372"/>
                </a:lnTo>
                <a:lnTo>
                  <a:pt x="390" y="379"/>
                </a:lnTo>
                <a:lnTo>
                  <a:pt x="394" y="379"/>
                </a:lnTo>
                <a:lnTo>
                  <a:pt x="395" y="379"/>
                </a:lnTo>
                <a:lnTo>
                  <a:pt x="397" y="378"/>
                </a:lnTo>
                <a:lnTo>
                  <a:pt x="399" y="366"/>
                </a:lnTo>
                <a:lnTo>
                  <a:pt x="399" y="351"/>
                </a:lnTo>
                <a:lnTo>
                  <a:pt x="398" y="340"/>
                </a:lnTo>
                <a:lnTo>
                  <a:pt x="398" y="302"/>
                </a:lnTo>
                <a:lnTo>
                  <a:pt x="397" y="216"/>
                </a:lnTo>
                <a:lnTo>
                  <a:pt x="397" y="215"/>
                </a:lnTo>
                <a:lnTo>
                  <a:pt x="393" y="214"/>
                </a:lnTo>
                <a:close/>
                <a:moveTo>
                  <a:pt x="262" y="16"/>
                </a:moveTo>
                <a:lnTo>
                  <a:pt x="230" y="20"/>
                </a:lnTo>
                <a:lnTo>
                  <a:pt x="196" y="28"/>
                </a:lnTo>
                <a:lnTo>
                  <a:pt x="165" y="41"/>
                </a:lnTo>
                <a:lnTo>
                  <a:pt x="135" y="58"/>
                </a:lnTo>
                <a:lnTo>
                  <a:pt x="110" y="78"/>
                </a:lnTo>
                <a:lnTo>
                  <a:pt x="94" y="97"/>
                </a:lnTo>
                <a:lnTo>
                  <a:pt x="85" y="118"/>
                </a:lnTo>
                <a:lnTo>
                  <a:pt x="79" y="141"/>
                </a:lnTo>
                <a:lnTo>
                  <a:pt x="75" y="164"/>
                </a:lnTo>
                <a:lnTo>
                  <a:pt x="73" y="188"/>
                </a:lnTo>
                <a:lnTo>
                  <a:pt x="73" y="211"/>
                </a:lnTo>
                <a:lnTo>
                  <a:pt x="81" y="213"/>
                </a:lnTo>
                <a:lnTo>
                  <a:pt x="81" y="184"/>
                </a:lnTo>
                <a:lnTo>
                  <a:pt x="86" y="155"/>
                </a:lnTo>
                <a:lnTo>
                  <a:pt x="98" y="129"/>
                </a:lnTo>
                <a:lnTo>
                  <a:pt x="114" y="104"/>
                </a:lnTo>
                <a:lnTo>
                  <a:pt x="135" y="84"/>
                </a:lnTo>
                <a:lnTo>
                  <a:pt x="158" y="70"/>
                </a:lnTo>
                <a:lnTo>
                  <a:pt x="185" y="59"/>
                </a:lnTo>
                <a:lnTo>
                  <a:pt x="213" y="54"/>
                </a:lnTo>
                <a:lnTo>
                  <a:pt x="242" y="50"/>
                </a:lnTo>
                <a:lnTo>
                  <a:pt x="272" y="50"/>
                </a:lnTo>
                <a:lnTo>
                  <a:pt x="301" y="54"/>
                </a:lnTo>
                <a:lnTo>
                  <a:pt x="331" y="62"/>
                </a:lnTo>
                <a:lnTo>
                  <a:pt x="357" y="75"/>
                </a:lnTo>
                <a:lnTo>
                  <a:pt x="382" y="92"/>
                </a:lnTo>
                <a:lnTo>
                  <a:pt x="399" y="112"/>
                </a:lnTo>
                <a:lnTo>
                  <a:pt x="411" y="133"/>
                </a:lnTo>
                <a:lnTo>
                  <a:pt x="419" y="155"/>
                </a:lnTo>
                <a:lnTo>
                  <a:pt x="423" y="180"/>
                </a:lnTo>
                <a:lnTo>
                  <a:pt x="420" y="205"/>
                </a:lnTo>
                <a:lnTo>
                  <a:pt x="427" y="206"/>
                </a:lnTo>
                <a:lnTo>
                  <a:pt x="433" y="207"/>
                </a:lnTo>
                <a:lnTo>
                  <a:pt x="435" y="181"/>
                </a:lnTo>
                <a:lnTo>
                  <a:pt x="433" y="155"/>
                </a:lnTo>
                <a:lnTo>
                  <a:pt x="429" y="130"/>
                </a:lnTo>
                <a:lnTo>
                  <a:pt x="421" y="107"/>
                </a:lnTo>
                <a:lnTo>
                  <a:pt x="411" y="84"/>
                </a:lnTo>
                <a:lnTo>
                  <a:pt x="393" y="63"/>
                </a:lnTo>
                <a:lnTo>
                  <a:pt x="370" y="45"/>
                </a:lnTo>
                <a:lnTo>
                  <a:pt x="346" y="32"/>
                </a:lnTo>
                <a:lnTo>
                  <a:pt x="319" y="21"/>
                </a:lnTo>
                <a:lnTo>
                  <a:pt x="291" y="18"/>
                </a:lnTo>
                <a:lnTo>
                  <a:pt x="262" y="16"/>
                </a:lnTo>
                <a:close/>
                <a:moveTo>
                  <a:pt x="262" y="0"/>
                </a:moveTo>
                <a:lnTo>
                  <a:pt x="293" y="2"/>
                </a:lnTo>
                <a:lnTo>
                  <a:pt x="325" y="7"/>
                </a:lnTo>
                <a:lnTo>
                  <a:pt x="353" y="16"/>
                </a:lnTo>
                <a:lnTo>
                  <a:pt x="381" y="32"/>
                </a:lnTo>
                <a:lnTo>
                  <a:pt x="404" y="52"/>
                </a:lnTo>
                <a:lnTo>
                  <a:pt x="424" y="74"/>
                </a:lnTo>
                <a:lnTo>
                  <a:pt x="437" y="99"/>
                </a:lnTo>
                <a:lnTo>
                  <a:pt x="446" y="125"/>
                </a:lnTo>
                <a:lnTo>
                  <a:pt x="450" y="154"/>
                </a:lnTo>
                <a:lnTo>
                  <a:pt x="452" y="182"/>
                </a:lnTo>
                <a:lnTo>
                  <a:pt x="449" y="211"/>
                </a:lnTo>
                <a:lnTo>
                  <a:pt x="449" y="213"/>
                </a:lnTo>
                <a:lnTo>
                  <a:pt x="448" y="215"/>
                </a:lnTo>
                <a:lnTo>
                  <a:pt x="466" y="231"/>
                </a:lnTo>
                <a:lnTo>
                  <a:pt x="480" y="251"/>
                </a:lnTo>
                <a:lnTo>
                  <a:pt x="489" y="273"/>
                </a:lnTo>
                <a:lnTo>
                  <a:pt x="493" y="295"/>
                </a:lnTo>
                <a:lnTo>
                  <a:pt x="491" y="319"/>
                </a:lnTo>
                <a:lnTo>
                  <a:pt x="482" y="341"/>
                </a:lnTo>
                <a:lnTo>
                  <a:pt x="466" y="359"/>
                </a:lnTo>
                <a:lnTo>
                  <a:pt x="448" y="374"/>
                </a:lnTo>
                <a:lnTo>
                  <a:pt x="427" y="384"/>
                </a:lnTo>
                <a:lnTo>
                  <a:pt x="403" y="387"/>
                </a:lnTo>
                <a:lnTo>
                  <a:pt x="397" y="395"/>
                </a:lnTo>
                <a:lnTo>
                  <a:pt x="390" y="396"/>
                </a:lnTo>
                <a:lnTo>
                  <a:pt x="383" y="392"/>
                </a:lnTo>
                <a:lnTo>
                  <a:pt x="378" y="387"/>
                </a:lnTo>
                <a:lnTo>
                  <a:pt x="373" y="379"/>
                </a:lnTo>
                <a:lnTo>
                  <a:pt x="372" y="371"/>
                </a:lnTo>
                <a:lnTo>
                  <a:pt x="368" y="320"/>
                </a:lnTo>
                <a:lnTo>
                  <a:pt x="366" y="268"/>
                </a:lnTo>
                <a:lnTo>
                  <a:pt x="370" y="216"/>
                </a:lnTo>
                <a:lnTo>
                  <a:pt x="372" y="214"/>
                </a:lnTo>
                <a:lnTo>
                  <a:pt x="373" y="213"/>
                </a:lnTo>
                <a:lnTo>
                  <a:pt x="374" y="211"/>
                </a:lnTo>
                <a:lnTo>
                  <a:pt x="382" y="205"/>
                </a:lnTo>
                <a:lnTo>
                  <a:pt x="393" y="202"/>
                </a:lnTo>
                <a:lnTo>
                  <a:pt x="403" y="203"/>
                </a:lnTo>
                <a:lnTo>
                  <a:pt x="403" y="202"/>
                </a:lnTo>
                <a:lnTo>
                  <a:pt x="406" y="176"/>
                </a:lnTo>
                <a:lnTo>
                  <a:pt x="400" y="152"/>
                </a:lnTo>
                <a:lnTo>
                  <a:pt x="390" y="129"/>
                </a:lnTo>
                <a:lnTo>
                  <a:pt x="376" y="108"/>
                </a:lnTo>
                <a:lnTo>
                  <a:pt x="356" y="92"/>
                </a:lnTo>
                <a:lnTo>
                  <a:pt x="329" y="78"/>
                </a:lnTo>
                <a:lnTo>
                  <a:pt x="300" y="69"/>
                </a:lnTo>
                <a:lnTo>
                  <a:pt x="268" y="65"/>
                </a:lnTo>
                <a:lnTo>
                  <a:pt x="237" y="66"/>
                </a:lnTo>
                <a:lnTo>
                  <a:pt x="212" y="69"/>
                </a:lnTo>
                <a:lnTo>
                  <a:pt x="189" y="74"/>
                </a:lnTo>
                <a:lnTo>
                  <a:pt x="165" y="82"/>
                </a:lnTo>
                <a:lnTo>
                  <a:pt x="144" y="95"/>
                </a:lnTo>
                <a:lnTo>
                  <a:pt x="126" y="112"/>
                </a:lnTo>
                <a:lnTo>
                  <a:pt x="110" y="134"/>
                </a:lnTo>
                <a:lnTo>
                  <a:pt x="98" y="159"/>
                </a:lnTo>
                <a:lnTo>
                  <a:pt x="93" y="185"/>
                </a:lnTo>
                <a:lnTo>
                  <a:pt x="92" y="213"/>
                </a:lnTo>
                <a:lnTo>
                  <a:pt x="101" y="209"/>
                </a:lnTo>
                <a:lnTo>
                  <a:pt x="111" y="209"/>
                </a:lnTo>
                <a:lnTo>
                  <a:pt x="120" y="214"/>
                </a:lnTo>
                <a:lnTo>
                  <a:pt x="122" y="214"/>
                </a:lnTo>
                <a:lnTo>
                  <a:pt x="124" y="214"/>
                </a:lnTo>
                <a:lnTo>
                  <a:pt x="126" y="215"/>
                </a:lnTo>
                <a:lnTo>
                  <a:pt x="127" y="218"/>
                </a:lnTo>
                <a:lnTo>
                  <a:pt x="131" y="265"/>
                </a:lnTo>
                <a:lnTo>
                  <a:pt x="132" y="312"/>
                </a:lnTo>
                <a:lnTo>
                  <a:pt x="131" y="360"/>
                </a:lnTo>
                <a:lnTo>
                  <a:pt x="131" y="368"/>
                </a:lnTo>
                <a:lnTo>
                  <a:pt x="128" y="379"/>
                </a:lnTo>
                <a:lnTo>
                  <a:pt x="126" y="387"/>
                </a:lnTo>
                <a:lnTo>
                  <a:pt x="120" y="395"/>
                </a:lnTo>
                <a:lnTo>
                  <a:pt x="114" y="400"/>
                </a:lnTo>
                <a:lnTo>
                  <a:pt x="106" y="400"/>
                </a:lnTo>
                <a:lnTo>
                  <a:pt x="96" y="396"/>
                </a:lnTo>
                <a:lnTo>
                  <a:pt x="94" y="395"/>
                </a:lnTo>
                <a:lnTo>
                  <a:pt x="93" y="392"/>
                </a:lnTo>
                <a:lnTo>
                  <a:pt x="89" y="392"/>
                </a:lnTo>
                <a:lnTo>
                  <a:pt x="68" y="393"/>
                </a:lnTo>
                <a:lnTo>
                  <a:pt x="50" y="389"/>
                </a:lnTo>
                <a:lnTo>
                  <a:pt x="34" y="381"/>
                </a:lnTo>
                <a:lnTo>
                  <a:pt x="21" y="368"/>
                </a:lnTo>
                <a:lnTo>
                  <a:pt x="11" y="351"/>
                </a:lnTo>
                <a:lnTo>
                  <a:pt x="4" y="333"/>
                </a:lnTo>
                <a:lnTo>
                  <a:pt x="0" y="313"/>
                </a:lnTo>
                <a:lnTo>
                  <a:pt x="0" y="292"/>
                </a:lnTo>
                <a:lnTo>
                  <a:pt x="3" y="273"/>
                </a:lnTo>
                <a:lnTo>
                  <a:pt x="8" y="254"/>
                </a:lnTo>
                <a:lnTo>
                  <a:pt x="17" y="237"/>
                </a:lnTo>
                <a:lnTo>
                  <a:pt x="30" y="224"/>
                </a:lnTo>
                <a:lnTo>
                  <a:pt x="46" y="215"/>
                </a:lnTo>
                <a:lnTo>
                  <a:pt x="66" y="211"/>
                </a:lnTo>
                <a:lnTo>
                  <a:pt x="64" y="185"/>
                </a:lnTo>
                <a:lnTo>
                  <a:pt x="64" y="159"/>
                </a:lnTo>
                <a:lnTo>
                  <a:pt x="68" y="134"/>
                </a:lnTo>
                <a:lnTo>
                  <a:pt x="75" y="109"/>
                </a:lnTo>
                <a:lnTo>
                  <a:pt x="86" y="87"/>
                </a:lnTo>
                <a:lnTo>
                  <a:pt x="103" y="66"/>
                </a:lnTo>
                <a:lnTo>
                  <a:pt x="130" y="45"/>
                </a:lnTo>
                <a:lnTo>
                  <a:pt x="161" y="28"/>
                </a:lnTo>
                <a:lnTo>
                  <a:pt x="194" y="14"/>
                </a:lnTo>
                <a:lnTo>
                  <a:pt x="228" y="6"/>
                </a:lnTo>
                <a:lnTo>
                  <a:pt x="2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" name="Freeform 46"/>
          <p:cNvSpPr>
            <a:spLocks noEditPoints="1"/>
          </p:cNvSpPr>
          <p:nvPr/>
        </p:nvSpPr>
        <p:spPr bwMode="auto">
          <a:xfrm rot="14031825">
            <a:off x="11530531" y="2491128"/>
            <a:ext cx="407722" cy="556425"/>
          </a:xfrm>
          <a:custGeom>
            <a:avLst/>
            <a:gdLst>
              <a:gd name="T0" fmla="*/ 46 w 207"/>
              <a:gd name="T1" fmla="*/ 194 h 257"/>
              <a:gd name="T2" fmla="*/ 46 w 207"/>
              <a:gd name="T3" fmla="*/ 195 h 257"/>
              <a:gd name="T4" fmla="*/ 46 w 207"/>
              <a:gd name="T5" fmla="*/ 195 h 257"/>
              <a:gd name="T6" fmla="*/ 44 w 207"/>
              <a:gd name="T7" fmla="*/ 194 h 257"/>
              <a:gd name="T8" fmla="*/ 67 w 207"/>
              <a:gd name="T9" fmla="*/ 4 h 257"/>
              <a:gd name="T10" fmla="*/ 87 w 207"/>
              <a:gd name="T11" fmla="*/ 25 h 257"/>
              <a:gd name="T12" fmla="*/ 94 w 207"/>
              <a:gd name="T13" fmla="*/ 58 h 257"/>
              <a:gd name="T14" fmla="*/ 81 w 207"/>
              <a:gd name="T15" fmla="*/ 91 h 257"/>
              <a:gd name="T16" fmla="*/ 55 w 207"/>
              <a:gd name="T17" fmla="*/ 108 h 257"/>
              <a:gd name="T18" fmla="*/ 207 w 207"/>
              <a:gd name="T19" fmla="*/ 236 h 257"/>
              <a:gd name="T20" fmla="*/ 207 w 207"/>
              <a:gd name="T21" fmla="*/ 242 h 257"/>
              <a:gd name="T22" fmla="*/ 200 w 207"/>
              <a:gd name="T23" fmla="*/ 248 h 257"/>
              <a:gd name="T24" fmla="*/ 180 w 207"/>
              <a:gd name="T25" fmla="*/ 253 h 257"/>
              <a:gd name="T26" fmla="*/ 146 w 207"/>
              <a:gd name="T27" fmla="*/ 257 h 257"/>
              <a:gd name="T28" fmla="*/ 112 w 207"/>
              <a:gd name="T29" fmla="*/ 254 h 257"/>
              <a:gd name="T30" fmla="*/ 80 w 207"/>
              <a:gd name="T31" fmla="*/ 242 h 257"/>
              <a:gd name="T32" fmla="*/ 65 w 207"/>
              <a:gd name="T33" fmla="*/ 233 h 257"/>
              <a:gd name="T34" fmla="*/ 55 w 207"/>
              <a:gd name="T35" fmla="*/ 222 h 257"/>
              <a:gd name="T36" fmla="*/ 49 w 207"/>
              <a:gd name="T37" fmla="*/ 210 h 257"/>
              <a:gd name="T38" fmla="*/ 47 w 207"/>
              <a:gd name="T39" fmla="*/ 201 h 257"/>
              <a:gd name="T40" fmla="*/ 47 w 207"/>
              <a:gd name="T41" fmla="*/ 197 h 257"/>
              <a:gd name="T42" fmla="*/ 47 w 207"/>
              <a:gd name="T43" fmla="*/ 197 h 257"/>
              <a:gd name="T44" fmla="*/ 51 w 207"/>
              <a:gd name="T45" fmla="*/ 201 h 257"/>
              <a:gd name="T46" fmla="*/ 55 w 207"/>
              <a:gd name="T47" fmla="*/ 203 h 257"/>
              <a:gd name="T48" fmla="*/ 61 w 207"/>
              <a:gd name="T49" fmla="*/ 208 h 257"/>
              <a:gd name="T50" fmla="*/ 68 w 207"/>
              <a:gd name="T51" fmla="*/ 214 h 257"/>
              <a:gd name="T52" fmla="*/ 74 w 207"/>
              <a:gd name="T53" fmla="*/ 219 h 257"/>
              <a:gd name="T54" fmla="*/ 81 w 207"/>
              <a:gd name="T55" fmla="*/ 223 h 257"/>
              <a:gd name="T56" fmla="*/ 103 w 207"/>
              <a:gd name="T57" fmla="*/ 232 h 257"/>
              <a:gd name="T58" fmla="*/ 152 w 207"/>
              <a:gd name="T59" fmla="*/ 241 h 257"/>
              <a:gd name="T60" fmla="*/ 174 w 207"/>
              <a:gd name="T61" fmla="*/ 240 h 257"/>
              <a:gd name="T62" fmla="*/ 183 w 207"/>
              <a:gd name="T63" fmla="*/ 239 h 257"/>
              <a:gd name="T64" fmla="*/ 182 w 207"/>
              <a:gd name="T65" fmla="*/ 236 h 257"/>
              <a:gd name="T66" fmla="*/ 163 w 207"/>
              <a:gd name="T67" fmla="*/ 220 h 257"/>
              <a:gd name="T68" fmla="*/ 132 w 207"/>
              <a:gd name="T69" fmla="*/ 194 h 257"/>
              <a:gd name="T70" fmla="*/ 95 w 207"/>
              <a:gd name="T71" fmla="*/ 164 h 257"/>
              <a:gd name="T72" fmla="*/ 60 w 207"/>
              <a:gd name="T73" fmla="*/ 134 h 257"/>
              <a:gd name="T74" fmla="*/ 32 w 207"/>
              <a:gd name="T75" fmla="*/ 110 h 257"/>
              <a:gd name="T76" fmla="*/ 19 w 207"/>
              <a:gd name="T77" fmla="*/ 100 h 257"/>
              <a:gd name="T78" fmla="*/ 1 w 207"/>
              <a:gd name="T79" fmla="*/ 70 h 257"/>
              <a:gd name="T80" fmla="*/ 4 w 207"/>
              <a:gd name="T81" fmla="*/ 33 h 257"/>
              <a:gd name="T82" fmla="*/ 23 w 207"/>
              <a:gd name="T83" fmla="*/ 8 h 257"/>
              <a:gd name="T84" fmla="*/ 51 w 207"/>
              <a:gd name="T85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07" h="257">
                <a:moveTo>
                  <a:pt x="44" y="194"/>
                </a:moveTo>
                <a:lnTo>
                  <a:pt x="46" y="194"/>
                </a:lnTo>
                <a:lnTo>
                  <a:pt x="46" y="194"/>
                </a:lnTo>
                <a:lnTo>
                  <a:pt x="46" y="195"/>
                </a:lnTo>
                <a:lnTo>
                  <a:pt x="46" y="197"/>
                </a:lnTo>
                <a:lnTo>
                  <a:pt x="46" y="195"/>
                </a:lnTo>
                <a:lnTo>
                  <a:pt x="46" y="194"/>
                </a:lnTo>
                <a:lnTo>
                  <a:pt x="44" y="194"/>
                </a:lnTo>
                <a:close/>
                <a:moveTo>
                  <a:pt x="51" y="0"/>
                </a:moveTo>
                <a:lnTo>
                  <a:pt x="67" y="4"/>
                </a:lnTo>
                <a:lnTo>
                  <a:pt x="78" y="13"/>
                </a:lnTo>
                <a:lnTo>
                  <a:pt x="87" y="25"/>
                </a:lnTo>
                <a:lnTo>
                  <a:pt x="93" y="41"/>
                </a:lnTo>
                <a:lnTo>
                  <a:pt x="94" y="58"/>
                </a:lnTo>
                <a:lnTo>
                  <a:pt x="89" y="76"/>
                </a:lnTo>
                <a:lnTo>
                  <a:pt x="81" y="91"/>
                </a:lnTo>
                <a:lnTo>
                  <a:pt x="68" y="102"/>
                </a:lnTo>
                <a:lnTo>
                  <a:pt x="55" y="108"/>
                </a:lnTo>
                <a:lnTo>
                  <a:pt x="204" y="233"/>
                </a:lnTo>
                <a:lnTo>
                  <a:pt x="207" y="236"/>
                </a:lnTo>
                <a:lnTo>
                  <a:pt x="207" y="239"/>
                </a:lnTo>
                <a:lnTo>
                  <a:pt x="207" y="242"/>
                </a:lnTo>
                <a:lnTo>
                  <a:pt x="205" y="245"/>
                </a:lnTo>
                <a:lnTo>
                  <a:pt x="200" y="248"/>
                </a:lnTo>
                <a:lnTo>
                  <a:pt x="191" y="252"/>
                </a:lnTo>
                <a:lnTo>
                  <a:pt x="180" y="253"/>
                </a:lnTo>
                <a:lnTo>
                  <a:pt x="165" y="256"/>
                </a:lnTo>
                <a:lnTo>
                  <a:pt x="146" y="257"/>
                </a:lnTo>
                <a:lnTo>
                  <a:pt x="129" y="256"/>
                </a:lnTo>
                <a:lnTo>
                  <a:pt x="112" y="254"/>
                </a:lnTo>
                <a:lnTo>
                  <a:pt x="95" y="249"/>
                </a:lnTo>
                <a:lnTo>
                  <a:pt x="80" y="242"/>
                </a:lnTo>
                <a:lnTo>
                  <a:pt x="72" y="239"/>
                </a:lnTo>
                <a:lnTo>
                  <a:pt x="65" y="233"/>
                </a:lnTo>
                <a:lnTo>
                  <a:pt x="60" y="227"/>
                </a:lnTo>
                <a:lnTo>
                  <a:pt x="55" y="222"/>
                </a:lnTo>
                <a:lnTo>
                  <a:pt x="52" y="216"/>
                </a:lnTo>
                <a:lnTo>
                  <a:pt x="49" y="210"/>
                </a:lnTo>
                <a:lnTo>
                  <a:pt x="48" y="206"/>
                </a:lnTo>
                <a:lnTo>
                  <a:pt x="47" y="201"/>
                </a:lnTo>
                <a:lnTo>
                  <a:pt x="47" y="198"/>
                </a:lnTo>
                <a:lnTo>
                  <a:pt x="47" y="197"/>
                </a:lnTo>
                <a:lnTo>
                  <a:pt x="46" y="197"/>
                </a:lnTo>
                <a:lnTo>
                  <a:pt x="47" y="197"/>
                </a:lnTo>
                <a:lnTo>
                  <a:pt x="49" y="198"/>
                </a:lnTo>
                <a:lnTo>
                  <a:pt x="51" y="201"/>
                </a:lnTo>
                <a:lnTo>
                  <a:pt x="52" y="202"/>
                </a:lnTo>
                <a:lnTo>
                  <a:pt x="55" y="203"/>
                </a:lnTo>
                <a:lnTo>
                  <a:pt x="57" y="206"/>
                </a:lnTo>
                <a:lnTo>
                  <a:pt x="61" y="208"/>
                </a:lnTo>
                <a:lnTo>
                  <a:pt x="65" y="212"/>
                </a:lnTo>
                <a:lnTo>
                  <a:pt x="68" y="214"/>
                </a:lnTo>
                <a:lnTo>
                  <a:pt x="70" y="216"/>
                </a:lnTo>
                <a:lnTo>
                  <a:pt x="74" y="219"/>
                </a:lnTo>
                <a:lnTo>
                  <a:pt x="78" y="222"/>
                </a:lnTo>
                <a:lnTo>
                  <a:pt x="81" y="223"/>
                </a:lnTo>
                <a:lnTo>
                  <a:pt x="90" y="227"/>
                </a:lnTo>
                <a:lnTo>
                  <a:pt x="103" y="232"/>
                </a:lnTo>
                <a:lnTo>
                  <a:pt x="124" y="237"/>
                </a:lnTo>
                <a:lnTo>
                  <a:pt x="152" y="241"/>
                </a:lnTo>
                <a:lnTo>
                  <a:pt x="163" y="241"/>
                </a:lnTo>
                <a:lnTo>
                  <a:pt x="174" y="240"/>
                </a:lnTo>
                <a:lnTo>
                  <a:pt x="180" y="239"/>
                </a:lnTo>
                <a:lnTo>
                  <a:pt x="183" y="239"/>
                </a:lnTo>
                <a:lnTo>
                  <a:pt x="184" y="239"/>
                </a:lnTo>
                <a:lnTo>
                  <a:pt x="182" y="236"/>
                </a:lnTo>
                <a:lnTo>
                  <a:pt x="174" y="229"/>
                </a:lnTo>
                <a:lnTo>
                  <a:pt x="163" y="220"/>
                </a:lnTo>
                <a:lnTo>
                  <a:pt x="149" y="208"/>
                </a:lnTo>
                <a:lnTo>
                  <a:pt x="132" y="194"/>
                </a:lnTo>
                <a:lnTo>
                  <a:pt x="114" y="180"/>
                </a:lnTo>
                <a:lnTo>
                  <a:pt x="95" y="164"/>
                </a:lnTo>
                <a:lnTo>
                  <a:pt x="77" y="148"/>
                </a:lnTo>
                <a:lnTo>
                  <a:pt x="60" y="134"/>
                </a:lnTo>
                <a:lnTo>
                  <a:pt x="44" y="121"/>
                </a:lnTo>
                <a:lnTo>
                  <a:pt x="32" y="110"/>
                </a:lnTo>
                <a:lnTo>
                  <a:pt x="23" y="102"/>
                </a:lnTo>
                <a:lnTo>
                  <a:pt x="19" y="100"/>
                </a:lnTo>
                <a:lnTo>
                  <a:pt x="8" y="87"/>
                </a:lnTo>
                <a:lnTo>
                  <a:pt x="1" y="70"/>
                </a:lnTo>
                <a:lnTo>
                  <a:pt x="0" y="50"/>
                </a:lnTo>
                <a:lnTo>
                  <a:pt x="4" y="33"/>
                </a:lnTo>
                <a:lnTo>
                  <a:pt x="12" y="19"/>
                </a:lnTo>
                <a:lnTo>
                  <a:pt x="23" y="8"/>
                </a:lnTo>
                <a:lnTo>
                  <a:pt x="36" y="2"/>
                </a:lnTo>
                <a:lnTo>
                  <a:pt x="51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" name="Freeform 497"/>
          <p:cNvSpPr>
            <a:spLocks/>
          </p:cNvSpPr>
          <p:nvPr/>
        </p:nvSpPr>
        <p:spPr bwMode="auto">
          <a:xfrm rot="1694646">
            <a:off x="11891946" y="3039650"/>
            <a:ext cx="300038" cy="538163"/>
          </a:xfrm>
          <a:custGeom>
            <a:avLst/>
            <a:gdLst>
              <a:gd name="T0" fmla="*/ 130 w 189"/>
              <a:gd name="T1" fmla="*/ 0 h 339"/>
              <a:gd name="T2" fmla="*/ 148 w 189"/>
              <a:gd name="T3" fmla="*/ 2 h 339"/>
              <a:gd name="T4" fmla="*/ 164 w 189"/>
              <a:gd name="T5" fmla="*/ 9 h 339"/>
              <a:gd name="T6" fmla="*/ 176 w 189"/>
              <a:gd name="T7" fmla="*/ 19 h 339"/>
              <a:gd name="T8" fmla="*/ 185 w 189"/>
              <a:gd name="T9" fmla="*/ 34 h 339"/>
              <a:gd name="T10" fmla="*/ 189 w 189"/>
              <a:gd name="T11" fmla="*/ 52 h 339"/>
              <a:gd name="T12" fmla="*/ 186 w 189"/>
              <a:gd name="T13" fmla="*/ 69 h 339"/>
              <a:gd name="T14" fmla="*/ 178 w 189"/>
              <a:gd name="T15" fmla="*/ 86 h 339"/>
              <a:gd name="T16" fmla="*/ 164 w 189"/>
              <a:gd name="T17" fmla="*/ 102 h 339"/>
              <a:gd name="T18" fmla="*/ 145 w 189"/>
              <a:gd name="T19" fmla="*/ 112 h 339"/>
              <a:gd name="T20" fmla="*/ 131 w 189"/>
              <a:gd name="T21" fmla="*/ 116 h 339"/>
              <a:gd name="T22" fmla="*/ 117 w 189"/>
              <a:gd name="T23" fmla="*/ 117 h 339"/>
              <a:gd name="T24" fmla="*/ 98 w 189"/>
              <a:gd name="T25" fmla="*/ 116 h 339"/>
              <a:gd name="T26" fmla="*/ 83 w 189"/>
              <a:gd name="T27" fmla="*/ 108 h 339"/>
              <a:gd name="T28" fmla="*/ 71 w 189"/>
              <a:gd name="T29" fmla="*/ 98 h 339"/>
              <a:gd name="T30" fmla="*/ 21 w 189"/>
              <a:gd name="T31" fmla="*/ 331 h 339"/>
              <a:gd name="T32" fmla="*/ 20 w 189"/>
              <a:gd name="T33" fmla="*/ 335 h 339"/>
              <a:gd name="T34" fmla="*/ 17 w 189"/>
              <a:gd name="T35" fmla="*/ 337 h 339"/>
              <a:gd name="T36" fmla="*/ 15 w 189"/>
              <a:gd name="T37" fmla="*/ 339 h 339"/>
              <a:gd name="T38" fmla="*/ 11 w 189"/>
              <a:gd name="T39" fmla="*/ 339 h 339"/>
              <a:gd name="T40" fmla="*/ 8 w 189"/>
              <a:gd name="T41" fmla="*/ 339 h 339"/>
              <a:gd name="T42" fmla="*/ 4 w 189"/>
              <a:gd name="T43" fmla="*/ 337 h 339"/>
              <a:gd name="T44" fmla="*/ 1 w 189"/>
              <a:gd name="T45" fmla="*/ 335 h 339"/>
              <a:gd name="T46" fmla="*/ 0 w 189"/>
              <a:gd name="T47" fmla="*/ 331 h 339"/>
              <a:gd name="T48" fmla="*/ 0 w 189"/>
              <a:gd name="T49" fmla="*/ 327 h 339"/>
              <a:gd name="T50" fmla="*/ 58 w 189"/>
              <a:gd name="T51" fmla="*/ 59 h 339"/>
              <a:gd name="T52" fmla="*/ 58 w 189"/>
              <a:gd name="T53" fmla="*/ 57 h 339"/>
              <a:gd name="T54" fmla="*/ 59 w 189"/>
              <a:gd name="T55" fmla="*/ 55 h 339"/>
              <a:gd name="T56" fmla="*/ 64 w 189"/>
              <a:gd name="T57" fmla="*/ 40 h 339"/>
              <a:gd name="T58" fmla="*/ 73 w 189"/>
              <a:gd name="T59" fmla="*/ 27 h 339"/>
              <a:gd name="T60" fmla="*/ 85 w 189"/>
              <a:gd name="T61" fmla="*/ 15 h 339"/>
              <a:gd name="T62" fmla="*/ 101 w 189"/>
              <a:gd name="T63" fmla="*/ 6 h 339"/>
              <a:gd name="T64" fmla="*/ 115 w 189"/>
              <a:gd name="T65" fmla="*/ 2 h 339"/>
              <a:gd name="T66" fmla="*/ 130 w 189"/>
              <a:gd name="T67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89" h="339">
                <a:moveTo>
                  <a:pt x="130" y="0"/>
                </a:moveTo>
                <a:lnTo>
                  <a:pt x="148" y="2"/>
                </a:lnTo>
                <a:lnTo>
                  <a:pt x="164" y="9"/>
                </a:lnTo>
                <a:lnTo>
                  <a:pt x="176" y="19"/>
                </a:lnTo>
                <a:lnTo>
                  <a:pt x="185" y="34"/>
                </a:lnTo>
                <a:lnTo>
                  <a:pt x="189" y="52"/>
                </a:lnTo>
                <a:lnTo>
                  <a:pt x="186" y="69"/>
                </a:lnTo>
                <a:lnTo>
                  <a:pt x="178" y="86"/>
                </a:lnTo>
                <a:lnTo>
                  <a:pt x="164" y="102"/>
                </a:lnTo>
                <a:lnTo>
                  <a:pt x="145" y="112"/>
                </a:lnTo>
                <a:lnTo>
                  <a:pt x="131" y="116"/>
                </a:lnTo>
                <a:lnTo>
                  <a:pt x="117" y="117"/>
                </a:lnTo>
                <a:lnTo>
                  <a:pt x="98" y="116"/>
                </a:lnTo>
                <a:lnTo>
                  <a:pt x="83" y="108"/>
                </a:lnTo>
                <a:lnTo>
                  <a:pt x="71" y="98"/>
                </a:lnTo>
                <a:lnTo>
                  <a:pt x="21" y="331"/>
                </a:lnTo>
                <a:lnTo>
                  <a:pt x="20" y="335"/>
                </a:lnTo>
                <a:lnTo>
                  <a:pt x="17" y="337"/>
                </a:lnTo>
                <a:lnTo>
                  <a:pt x="15" y="339"/>
                </a:lnTo>
                <a:lnTo>
                  <a:pt x="11" y="339"/>
                </a:lnTo>
                <a:lnTo>
                  <a:pt x="8" y="339"/>
                </a:lnTo>
                <a:lnTo>
                  <a:pt x="4" y="337"/>
                </a:lnTo>
                <a:lnTo>
                  <a:pt x="1" y="335"/>
                </a:lnTo>
                <a:lnTo>
                  <a:pt x="0" y="331"/>
                </a:lnTo>
                <a:lnTo>
                  <a:pt x="0" y="327"/>
                </a:lnTo>
                <a:lnTo>
                  <a:pt x="58" y="59"/>
                </a:lnTo>
                <a:lnTo>
                  <a:pt x="58" y="57"/>
                </a:lnTo>
                <a:lnTo>
                  <a:pt x="59" y="55"/>
                </a:lnTo>
                <a:lnTo>
                  <a:pt x="64" y="40"/>
                </a:lnTo>
                <a:lnTo>
                  <a:pt x="73" y="27"/>
                </a:lnTo>
                <a:lnTo>
                  <a:pt x="85" y="15"/>
                </a:lnTo>
                <a:lnTo>
                  <a:pt x="101" y="6"/>
                </a:lnTo>
                <a:lnTo>
                  <a:pt x="115" y="2"/>
                </a:lnTo>
                <a:lnTo>
                  <a:pt x="13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64" name="직선 연결선 63"/>
          <p:cNvCxnSpPr/>
          <p:nvPr/>
        </p:nvCxnSpPr>
        <p:spPr>
          <a:xfrm>
            <a:off x="-351267" y="4706995"/>
            <a:ext cx="2545815" cy="2545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-533718" y="4706995"/>
            <a:ext cx="2637855" cy="2637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-623870" y="4799294"/>
            <a:ext cx="2641075" cy="2641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2185517" y="1724635"/>
            <a:ext cx="8068114" cy="2123532"/>
            <a:chOff x="2363637" y="1931048"/>
            <a:chExt cx="8068114" cy="2123532"/>
          </a:xfrm>
        </p:grpSpPr>
        <p:grpSp>
          <p:nvGrpSpPr>
            <p:cNvPr id="27" name="그룹 26"/>
            <p:cNvGrpSpPr/>
            <p:nvPr/>
          </p:nvGrpSpPr>
          <p:grpSpPr>
            <a:xfrm>
              <a:off x="2363637" y="1931048"/>
              <a:ext cx="1317625" cy="2027238"/>
              <a:chOff x="3108326" y="4732338"/>
              <a:chExt cx="1317625" cy="2027238"/>
            </a:xfrm>
          </p:grpSpPr>
          <p:sp>
            <p:nvSpPr>
              <p:cNvPr id="28" name="Freeform 60"/>
              <p:cNvSpPr>
                <a:spLocks noEditPoints="1"/>
              </p:cNvSpPr>
              <p:nvPr/>
            </p:nvSpPr>
            <p:spPr bwMode="auto">
              <a:xfrm>
                <a:off x="3108326" y="4732338"/>
                <a:ext cx="1317625" cy="2027238"/>
              </a:xfrm>
              <a:custGeom>
                <a:avLst/>
                <a:gdLst>
                  <a:gd name="T0" fmla="*/ 117 w 830"/>
                  <a:gd name="T1" fmla="*/ 467 h 1277"/>
                  <a:gd name="T2" fmla="*/ 195 w 830"/>
                  <a:gd name="T3" fmla="*/ 716 h 1277"/>
                  <a:gd name="T4" fmla="*/ 229 w 830"/>
                  <a:gd name="T5" fmla="*/ 980 h 1277"/>
                  <a:gd name="T6" fmla="*/ 220 w 830"/>
                  <a:gd name="T7" fmla="*/ 1160 h 1277"/>
                  <a:gd name="T8" fmla="*/ 296 w 830"/>
                  <a:gd name="T9" fmla="*/ 1215 h 1277"/>
                  <a:gd name="T10" fmla="*/ 334 w 830"/>
                  <a:gd name="T11" fmla="*/ 1241 h 1277"/>
                  <a:gd name="T12" fmla="*/ 342 w 830"/>
                  <a:gd name="T13" fmla="*/ 1043 h 1277"/>
                  <a:gd name="T14" fmla="*/ 334 w 830"/>
                  <a:gd name="T15" fmla="*/ 718 h 1277"/>
                  <a:gd name="T16" fmla="*/ 307 w 830"/>
                  <a:gd name="T17" fmla="*/ 478 h 1277"/>
                  <a:gd name="T18" fmla="*/ 257 w 830"/>
                  <a:gd name="T19" fmla="*/ 400 h 1277"/>
                  <a:gd name="T20" fmla="*/ 93 w 830"/>
                  <a:gd name="T21" fmla="*/ 340 h 1277"/>
                  <a:gd name="T22" fmla="*/ 763 w 830"/>
                  <a:gd name="T23" fmla="*/ 194 h 1277"/>
                  <a:gd name="T24" fmla="*/ 661 w 830"/>
                  <a:gd name="T25" fmla="*/ 233 h 1277"/>
                  <a:gd name="T26" fmla="*/ 383 w 830"/>
                  <a:gd name="T27" fmla="*/ 366 h 1277"/>
                  <a:gd name="T28" fmla="*/ 304 w 830"/>
                  <a:gd name="T29" fmla="*/ 406 h 1277"/>
                  <a:gd name="T30" fmla="*/ 334 w 830"/>
                  <a:gd name="T31" fmla="*/ 517 h 1277"/>
                  <a:gd name="T32" fmla="*/ 351 w 830"/>
                  <a:gd name="T33" fmla="*/ 707 h 1277"/>
                  <a:gd name="T34" fmla="*/ 360 w 830"/>
                  <a:gd name="T35" fmla="*/ 1043 h 1277"/>
                  <a:gd name="T36" fmla="*/ 355 w 830"/>
                  <a:gd name="T37" fmla="*/ 1225 h 1277"/>
                  <a:gd name="T38" fmla="*/ 472 w 830"/>
                  <a:gd name="T39" fmla="*/ 1258 h 1277"/>
                  <a:gd name="T40" fmla="*/ 738 w 830"/>
                  <a:gd name="T41" fmla="*/ 1182 h 1277"/>
                  <a:gd name="T42" fmla="*/ 788 w 830"/>
                  <a:gd name="T43" fmla="*/ 885 h 1277"/>
                  <a:gd name="T44" fmla="*/ 812 w 830"/>
                  <a:gd name="T45" fmla="*/ 489 h 1277"/>
                  <a:gd name="T46" fmla="*/ 796 w 830"/>
                  <a:gd name="T47" fmla="*/ 268 h 1277"/>
                  <a:gd name="T48" fmla="*/ 782 w 830"/>
                  <a:gd name="T49" fmla="*/ 184 h 1277"/>
                  <a:gd name="T50" fmla="*/ 271 w 830"/>
                  <a:gd name="T51" fmla="*/ 150 h 1277"/>
                  <a:gd name="T52" fmla="*/ 24 w 830"/>
                  <a:gd name="T53" fmla="*/ 289 h 1277"/>
                  <a:gd name="T54" fmla="*/ 228 w 830"/>
                  <a:gd name="T55" fmla="*/ 373 h 1277"/>
                  <a:gd name="T56" fmla="*/ 354 w 830"/>
                  <a:gd name="T57" fmla="*/ 358 h 1277"/>
                  <a:gd name="T58" fmla="*/ 532 w 830"/>
                  <a:gd name="T59" fmla="*/ 269 h 1277"/>
                  <a:gd name="T60" fmla="*/ 745 w 830"/>
                  <a:gd name="T61" fmla="*/ 179 h 1277"/>
                  <a:gd name="T62" fmla="*/ 774 w 830"/>
                  <a:gd name="T63" fmla="*/ 163 h 1277"/>
                  <a:gd name="T64" fmla="*/ 693 w 830"/>
                  <a:gd name="T65" fmla="*/ 97 h 1277"/>
                  <a:gd name="T66" fmla="*/ 597 w 830"/>
                  <a:gd name="T67" fmla="*/ 43 h 1277"/>
                  <a:gd name="T68" fmla="*/ 537 w 830"/>
                  <a:gd name="T69" fmla="*/ 17 h 1277"/>
                  <a:gd name="T70" fmla="*/ 540 w 830"/>
                  <a:gd name="T71" fmla="*/ 2 h 1277"/>
                  <a:gd name="T72" fmla="*/ 606 w 830"/>
                  <a:gd name="T73" fmla="*/ 26 h 1277"/>
                  <a:gd name="T74" fmla="*/ 712 w 830"/>
                  <a:gd name="T75" fmla="*/ 88 h 1277"/>
                  <a:gd name="T76" fmla="*/ 770 w 830"/>
                  <a:gd name="T77" fmla="*/ 132 h 1277"/>
                  <a:gd name="T78" fmla="*/ 796 w 830"/>
                  <a:gd name="T79" fmla="*/ 163 h 1277"/>
                  <a:gd name="T80" fmla="*/ 803 w 830"/>
                  <a:gd name="T81" fmla="*/ 191 h 1277"/>
                  <a:gd name="T82" fmla="*/ 830 w 830"/>
                  <a:gd name="T83" fmla="*/ 441 h 1277"/>
                  <a:gd name="T84" fmla="*/ 816 w 830"/>
                  <a:gd name="T85" fmla="*/ 804 h 1277"/>
                  <a:gd name="T86" fmla="*/ 778 w 830"/>
                  <a:gd name="T87" fmla="*/ 1092 h 1277"/>
                  <a:gd name="T88" fmla="*/ 732 w 830"/>
                  <a:gd name="T89" fmla="*/ 1264 h 1277"/>
                  <a:gd name="T90" fmla="*/ 727 w 830"/>
                  <a:gd name="T91" fmla="*/ 1272 h 1277"/>
                  <a:gd name="T92" fmla="*/ 719 w 830"/>
                  <a:gd name="T93" fmla="*/ 1276 h 1277"/>
                  <a:gd name="T94" fmla="*/ 407 w 830"/>
                  <a:gd name="T95" fmla="*/ 1277 h 1277"/>
                  <a:gd name="T96" fmla="*/ 341 w 830"/>
                  <a:gd name="T97" fmla="*/ 1272 h 1277"/>
                  <a:gd name="T98" fmla="*/ 337 w 830"/>
                  <a:gd name="T99" fmla="*/ 1266 h 1277"/>
                  <a:gd name="T100" fmla="*/ 329 w 830"/>
                  <a:gd name="T101" fmla="*/ 1260 h 1277"/>
                  <a:gd name="T102" fmla="*/ 316 w 830"/>
                  <a:gd name="T103" fmla="*/ 1253 h 1277"/>
                  <a:gd name="T104" fmla="*/ 232 w 830"/>
                  <a:gd name="T105" fmla="*/ 1191 h 1277"/>
                  <a:gd name="T106" fmla="*/ 206 w 830"/>
                  <a:gd name="T107" fmla="*/ 1170 h 1277"/>
                  <a:gd name="T108" fmla="*/ 202 w 830"/>
                  <a:gd name="T109" fmla="*/ 1162 h 1277"/>
                  <a:gd name="T110" fmla="*/ 203 w 830"/>
                  <a:gd name="T111" fmla="*/ 894 h 1277"/>
                  <a:gd name="T112" fmla="*/ 155 w 830"/>
                  <a:gd name="T113" fmla="*/ 629 h 1277"/>
                  <a:gd name="T114" fmla="*/ 54 w 830"/>
                  <a:gd name="T115" fmla="*/ 381 h 1277"/>
                  <a:gd name="T116" fmla="*/ 10 w 830"/>
                  <a:gd name="T117" fmla="*/ 296 h 1277"/>
                  <a:gd name="T118" fmla="*/ 2 w 830"/>
                  <a:gd name="T119" fmla="*/ 293 h 1277"/>
                  <a:gd name="T120" fmla="*/ 2 w 830"/>
                  <a:gd name="T121" fmla="*/ 284 h 1277"/>
                  <a:gd name="T122" fmla="*/ 131 w 830"/>
                  <a:gd name="T123" fmla="*/ 205 h 1277"/>
                  <a:gd name="T124" fmla="*/ 394 w 830"/>
                  <a:gd name="T125" fmla="*/ 65 h 1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30" h="1277">
                    <a:moveTo>
                      <a:pt x="37" y="313"/>
                    </a:moveTo>
                    <a:lnTo>
                      <a:pt x="79" y="389"/>
                    </a:lnTo>
                    <a:lnTo>
                      <a:pt x="117" y="467"/>
                    </a:lnTo>
                    <a:lnTo>
                      <a:pt x="148" y="548"/>
                    </a:lnTo>
                    <a:lnTo>
                      <a:pt x="175" y="631"/>
                    </a:lnTo>
                    <a:lnTo>
                      <a:pt x="195" y="716"/>
                    </a:lnTo>
                    <a:lnTo>
                      <a:pt x="212" y="802"/>
                    </a:lnTo>
                    <a:lnTo>
                      <a:pt x="224" y="891"/>
                    </a:lnTo>
                    <a:lnTo>
                      <a:pt x="229" y="980"/>
                    </a:lnTo>
                    <a:lnTo>
                      <a:pt x="227" y="1071"/>
                    </a:lnTo>
                    <a:lnTo>
                      <a:pt x="218" y="1158"/>
                    </a:lnTo>
                    <a:lnTo>
                      <a:pt x="220" y="1160"/>
                    </a:lnTo>
                    <a:lnTo>
                      <a:pt x="246" y="1175"/>
                    </a:lnTo>
                    <a:lnTo>
                      <a:pt x="271" y="1195"/>
                    </a:lnTo>
                    <a:lnTo>
                      <a:pt x="296" y="1215"/>
                    </a:lnTo>
                    <a:lnTo>
                      <a:pt x="307" y="1222"/>
                    </a:lnTo>
                    <a:lnTo>
                      <a:pt x="321" y="1232"/>
                    </a:lnTo>
                    <a:lnTo>
                      <a:pt x="334" y="1241"/>
                    </a:lnTo>
                    <a:lnTo>
                      <a:pt x="335" y="1196"/>
                    </a:lnTo>
                    <a:lnTo>
                      <a:pt x="338" y="1152"/>
                    </a:lnTo>
                    <a:lnTo>
                      <a:pt x="342" y="1043"/>
                    </a:lnTo>
                    <a:lnTo>
                      <a:pt x="342" y="934"/>
                    </a:lnTo>
                    <a:lnTo>
                      <a:pt x="339" y="827"/>
                    </a:lnTo>
                    <a:lnTo>
                      <a:pt x="334" y="718"/>
                    </a:lnTo>
                    <a:lnTo>
                      <a:pt x="325" y="611"/>
                    </a:lnTo>
                    <a:lnTo>
                      <a:pt x="317" y="543"/>
                    </a:lnTo>
                    <a:lnTo>
                      <a:pt x="307" y="478"/>
                    </a:lnTo>
                    <a:lnTo>
                      <a:pt x="291" y="412"/>
                    </a:lnTo>
                    <a:lnTo>
                      <a:pt x="290" y="411"/>
                    </a:lnTo>
                    <a:lnTo>
                      <a:pt x="257" y="400"/>
                    </a:lnTo>
                    <a:lnTo>
                      <a:pt x="224" y="391"/>
                    </a:lnTo>
                    <a:lnTo>
                      <a:pt x="151" y="364"/>
                    </a:lnTo>
                    <a:lnTo>
                      <a:pt x="93" y="340"/>
                    </a:lnTo>
                    <a:lnTo>
                      <a:pt x="37" y="313"/>
                    </a:lnTo>
                    <a:close/>
                    <a:moveTo>
                      <a:pt x="782" y="184"/>
                    </a:moveTo>
                    <a:lnTo>
                      <a:pt x="763" y="194"/>
                    </a:lnTo>
                    <a:lnTo>
                      <a:pt x="744" y="200"/>
                    </a:lnTo>
                    <a:lnTo>
                      <a:pt x="724" y="208"/>
                    </a:lnTo>
                    <a:lnTo>
                      <a:pt x="661" y="233"/>
                    </a:lnTo>
                    <a:lnTo>
                      <a:pt x="538" y="286"/>
                    </a:lnTo>
                    <a:lnTo>
                      <a:pt x="460" y="326"/>
                    </a:lnTo>
                    <a:lnTo>
                      <a:pt x="383" y="366"/>
                    </a:lnTo>
                    <a:lnTo>
                      <a:pt x="304" y="406"/>
                    </a:lnTo>
                    <a:lnTo>
                      <a:pt x="304" y="406"/>
                    </a:lnTo>
                    <a:lnTo>
                      <a:pt x="304" y="406"/>
                    </a:lnTo>
                    <a:lnTo>
                      <a:pt x="318" y="441"/>
                    </a:lnTo>
                    <a:lnTo>
                      <a:pt x="328" y="479"/>
                    </a:lnTo>
                    <a:lnTo>
                      <a:pt x="334" y="517"/>
                    </a:lnTo>
                    <a:lnTo>
                      <a:pt x="338" y="556"/>
                    </a:lnTo>
                    <a:lnTo>
                      <a:pt x="342" y="594"/>
                    </a:lnTo>
                    <a:lnTo>
                      <a:pt x="351" y="707"/>
                    </a:lnTo>
                    <a:lnTo>
                      <a:pt x="358" y="818"/>
                    </a:lnTo>
                    <a:lnTo>
                      <a:pt x="360" y="931"/>
                    </a:lnTo>
                    <a:lnTo>
                      <a:pt x="360" y="1043"/>
                    </a:lnTo>
                    <a:lnTo>
                      <a:pt x="358" y="1152"/>
                    </a:lnTo>
                    <a:lnTo>
                      <a:pt x="356" y="1188"/>
                    </a:lnTo>
                    <a:lnTo>
                      <a:pt x="355" y="1225"/>
                    </a:lnTo>
                    <a:lnTo>
                      <a:pt x="350" y="1262"/>
                    </a:lnTo>
                    <a:lnTo>
                      <a:pt x="411" y="1258"/>
                    </a:lnTo>
                    <a:lnTo>
                      <a:pt x="472" y="1258"/>
                    </a:lnTo>
                    <a:lnTo>
                      <a:pt x="532" y="1258"/>
                    </a:lnTo>
                    <a:lnTo>
                      <a:pt x="716" y="1257"/>
                    </a:lnTo>
                    <a:lnTo>
                      <a:pt x="738" y="1182"/>
                    </a:lnTo>
                    <a:lnTo>
                      <a:pt x="755" y="1106"/>
                    </a:lnTo>
                    <a:lnTo>
                      <a:pt x="770" y="1029"/>
                    </a:lnTo>
                    <a:lnTo>
                      <a:pt x="788" y="885"/>
                    </a:lnTo>
                    <a:lnTo>
                      <a:pt x="803" y="741"/>
                    </a:lnTo>
                    <a:lnTo>
                      <a:pt x="810" y="597"/>
                    </a:lnTo>
                    <a:lnTo>
                      <a:pt x="812" y="489"/>
                    </a:lnTo>
                    <a:lnTo>
                      <a:pt x="808" y="382"/>
                    </a:lnTo>
                    <a:lnTo>
                      <a:pt x="803" y="324"/>
                    </a:lnTo>
                    <a:lnTo>
                      <a:pt x="796" y="268"/>
                    </a:lnTo>
                    <a:lnTo>
                      <a:pt x="788" y="216"/>
                    </a:lnTo>
                    <a:lnTo>
                      <a:pt x="783" y="188"/>
                    </a:lnTo>
                    <a:lnTo>
                      <a:pt x="782" y="184"/>
                    </a:lnTo>
                    <a:close/>
                    <a:moveTo>
                      <a:pt x="537" y="17"/>
                    </a:moveTo>
                    <a:lnTo>
                      <a:pt x="403" y="82"/>
                    </a:lnTo>
                    <a:lnTo>
                      <a:pt x="271" y="150"/>
                    </a:lnTo>
                    <a:lnTo>
                      <a:pt x="189" y="196"/>
                    </a:lnTo>
                    <a:lnTo>
                      <a:pt x="106" y="243"/>
                    </a:lnTo>
                    <a:lnTo>
                      <a:pt x="24" y="289"/>
                    </a:lnTo>
                    <a:lnTo>
                      <a:pt x="89" y="318"/>
                    </a:lnTo>
                    <a:lnTo>
                      <a:pt x="156" y="347"/>
                    </a:lnTo>
                    <a:lnTo>
                      <a:pt x="228" y="373"/>
                    </a:lnTo>
                    <a:lnTo>
                      <a:pt x="262" y="383"/>
                    </a:lnTo>
                    <a:lnTo>
                      <a:pt x="296" y="394"/>
                    </a:lnTo>
                    <a:lnTo>
                      <a:pt x="354" y="358"/>
                    </a:lnTo>
                    <a:lnTo>
                      <a:pt x="411" y="327"/>
                    </a:lnTo>
                    <a:lnTo>
                      <a:pt x="472" y="297"/>
                    </a:lnTo>
                    <a:lnTo>
                      <a:pt x="532" y="269"/>
                    </a:lnTo>
                    <a:lnTo>
                      <a:pt x="653" y="216"/>
                    </a:lnTo>
                    <a:lnTo>
                      <a:pt x="715" y="191"/>
                    </a:lnTo>
                    <a:lnTo>
                      <a:pt x="745" y="179"/>
                    </a:lnTo>
                    <a:lnTo>
                      <a:pt x="774" y="170"/>
                    </a:lnTo>
                    <a:lnTo>
                      <a:pt x="774" y="167"/>
                    </a:lnTo>
                    <a:lnTo>
                      <a:pt x="774" y="163"/>
                    </a:lnTo>
                    <a:lnTo>
                      <a:pt x="750" y="139"/>
                    </a:lnTo>
                    <a:lnTo>
                      <a:pt x="723" y="116"/>
                    </a:lnTo>
                    <a:lnTo>
                      <a:pt x="693" y="97"/>
                    </a:lnTo>
                    <a:lnTo>
                      <a:pt x="664" y="78"/>
                    </a:lnTo>
                    <a:lnTo>
                      <a:pt x="631" y="60"/>
                    </a:lnTo>
                    <a:lnTo>
                      <a:pt x="597" y="43"/>
                    </a:lnTo>
                    <a:lnTo>
                      <a:pt x="578" y="35"/>
                    </a:lnTo>
                    <a:lnTo>
                      <a:pt x="557" y="27"/>
                    </a:lnTo>
                    <a:lnTo>
                      <a:pt x="537" y="17"/>
                    </a:lnTo>
                    <a:close/>
                    <a:moveTo>
                      <a:pt x="533" y="0"/>
                    </a:moveTo>
                    <a:lnTo>
                      <a:pt x="536" y="0"/>
                    </a:lnTo>
                    <a:lnTo>
                      <a:pt x="540" y="2"/>
                    </a:lnTo>
                    <a:lnTo>
                      <a:pt x="562" y="8"/>
                    </a:lnTo>
                    <a:lnTo>
                      <a:pt x="585" y="17"/>
                    </a:lnTo>
                    <a:lnTo>
                      <a:pt x="606" y="26"/>
                    </a:lnTo>
                    <a:lnTo>
                      <a:pt x="644" y="46"/>
                    </a:lnTo>
                    <a:lnTo>
                      <a:pt x="680" y="65"/>
                    </a:lnTo>
                    <a:lnTo>
                      <a:pt x="712" y="88"/>
                    </a:lnTo>
                    <a:lnTo>
                      <a:pt x="744" y="111"/>
                    </a:lnTo>
                    <a:lnTo>
                      <a:pt x="757" y="120"/>
                    </a:lnTo>
                    <a:lnTo>
                      <a:pt x="770" y="132"/>
                    </a:lnTo>
                    <a:lnTo>
                      <a:pt x="782" y="144"/>
                    </a:lnTo>
                    <a:lnTo>
                      <a:pt x="791" y="157"/>
                    </a:lnTo>
                    <a:lnTo>
                      <a:pt x="796" y="163"/>
                    </a:lnTo>
                    <a:lnTo>
                      <a:pt x="800" y="173"/>
                    </a:lnTo>
                    <a:lnTo>
                      <a:pt x="801" y="182"/>
                    </a:lnTo>
                    <a:lnTo>
                      <a:pt x="803" y="191"/>
                    </a:lnTo>
                    <a:lnTo>
                      <a:pt x="813" y="256"/>
                    </a:lnTo>
                    <a:lnTo>
                      <a:pt x="822" y="322"/>
                    </a:lnTo>
                    <a:lnTo>
                      <a:pt x="830" y="441"/>
                    </a:lnTo>
                    <a:lnTo>
                      <a:pt x="830" y="563"/>
                    </a:lnTo>
                    <a:lnTo>
                      <a:pt x="825" y="683"/>
                    </a:lnTo>
                    <a:lnTo>
                      <a:pt x="816" y="804"/>
                    </a:lnTo>
                    <a:lnTo>
                      <a:pt x="803" y="919"/>
                    </a:lnTo>
                    <a:lnTo>
                      <a:pt x="788" y="1033"/>
                    </a:lnTo>
                    <a:lnTo>
                      <a:pt x="778" y="1092"/>
                    </a:lnTo>
                    <a:lnTo>
                      <a:pt x="766" y="1150"/>
                    </a:lnTo>
                    <a:lnTo>
                      <a:pt x="752" y="1208"/>
                    </a:lnTo>
                    <a:lnTo>
                      <a:pt x="732" y="1264"/>
                    </a:lnTo>
                    <a:lnTo>
                      <a:pt x="729" y="1267"/>
                    </a:lnTo>
                    <a:lnTo>
                      <a:pt x="728" y="1270"/>
                    </a:lnTo>
                    <a:lnTo>
                      <a:pt x="727" y="1272"/>
                    </a:lnTo>
                    <a:lnTo>
                      <a:pt x="724" y="1274"/>
                    </a:lnTo>
                    <a:lnTo>
                      <a:pt x="721" y="1275"/>
                    </a:lnTo>
                    <a:lnTo>
                      <a:pt x="719" y="1276"/>
                    </a:lnTo>
                    <a:lnTo>
                      <a:pt x="532" y="1276"/>
                    </a:lnTo>
                    <a:lnTo>
                      <a:pt x="469" y="1277"/>
                    </a:lnTo>
                    <a:lnTo>
                      <a:pt x="407" y="1277"/>
                    </a:lnTo>
                    <a:lnTo>
                      <a:pt x="345" y="1275"/>
                    </a:lnTo>
                    <a:lnTo>
                      <a:pt x="342" y="1274"/>
                    </a:lnTo>
                    <a:lnTo>
                      <a:pt x="341" y="1272"/>
                    </a:lnTo>
                    <a:lnTo>
                      <a:pt x="339" y="1270"/>
                    </a:lnTo>
                    <a:lnTo>
                      <a:pt x="339" y="1267"/>
                    </a:lnTo>
                    <a:lnTo>
                      <a:pt x="337" y="1266"/>
                    </a:lnTo>
                    <a:lnTo>
                      <a:pt x="335" y="1264"/>
                    </a:lnTo>
                    <a:lnTo>
                      <a:pt x="334" y="1262"/>
                    </a:lnTo>
                    <a:lnTo>
                      <a:pt x="329" y="1260"/>
                    </a:lnTo>
                    <a:lnTo>
                      <a:pt x="325" y="1259"/>
                    </a:lnTo>
                    <a:lnTo>
                      <a:pt x="321" y="1257"/>
                    </a:lnTo>
                    <a:lnTo>
                      <a:pt x="316" y="1253"/>
                    </a:lnTo>
                    <a:lnTo>
                      <a:pt x="279" y="1226"/>
                    </a:lnTo>
                    <a:lnTo>
                      <a:pt x="256" y="1209"/>
                    </a:lnTo>
                    <a:lnTo>
                      <a:pt x="232" y="1191"/>
                    </a:lnTo>
                    <a:lnTo>
                      <a:pt x="210" y="1171"/>
                    </a:lnTo>
                    <a:lnTo>
                      <a:pt x="210" y="1170"/>
                    </a:lnTo>
                    <a:lnTo>
                      <a:pt x="206" y="1170"/>
                    </a:lnTo>
                    <a:lnTo>
                      <a:pt x="203" y="1168"/>
                    </a:lnTo>
                    <a:lnTo>
                      <a:pt x="202" y="1165"/>
                    </a:lnTo>
                    <a:lnTo>
                      <a:pt x="202" y="1162"/>
                    </a:lnTo>
                    <a:lnTo>
                      <a:pt x="206" y="1072"/>
                    </a:lnTo>
                    <a:lnTo>
                      <a:pt x="207" y="983"/>
                    </a:lnTo>
                    <a:lnTo>
                      <a:pt x="203" y="894"/>
                    </a:lnTo>
                    <a:lnTo>
                      <a:pt x="193" y="805"/>
                    </a:lnTo>
                    <a:lnTo>
                      <a:pt x="177" y="717"/>
                    </a:lnTo>
                    <a:lnTo>
                      <a:pt x="155" y="629"/>
                    </a:lnTo>
                    <a:lnTo>
                      <a:pt x="127" y="544"/>
                    </a:lnTo>
                    <a:lnTo>
                      <a:pt x="93" y="462"/>
                    </a:lnTo>
                    <a:lnTo>
                      <a:pt x="54" y="381"/>
                    </a:lnTo>
                    <a:lnTo>
                      <a:pt x="11" y="302"/>
                    </a:lnTo>
                    <a:lnTo>
                      <a:pt x="10" y="300"/>
                    </a:lnTo>
                    <a:lnTo>
                      <a:pt x="10" y="296"/>
                    </a:lnTo>
                    <a:lnTo>
                      <a:pt x="7" y="296"/>
                    </a:lnTo>
                    <a:lnTo>
                      <a:pt x="4" y="294"/>
                    </a:lnTo>
                    <a:lnTo>
                      <a:pt x="2" y="293"/>
                    </a:lnTo>
                    <a:lnTo>
                      <a:pt x="0" y="290"/>
                    </a:lnTo>
                    <a:lnTo>
                      <a:pt x="0" y="286"/>
                    </a:lnTo>
                    <a:lnTo>
                      <a:pt x="2" y="284"/>
                    </a:lnTo>
                    <a:lnTo>
                      <a:pt x="4" y="281"/>
                    </a:lnTo>
                    <a:lnTo>
                      <a:pt x="67" y="242"/>
                    </a:lnTo>
                    <a:lnTo>
                      <a:pt x="131" y="205"/>
                    </a:lnTo>
                    <a:lnTo>
                      <a:pt x="197" y="169"/>
                    </a:lnTo>
                    <a:lnTo>
                      <a:pt x="262" y="135"/>
                    </a:lnTo>
                    <a:lnTo>
                      <a:pt x="394" y="65"/>
                    </a:lnTo>
                    <a:lnTo>
                      <a:pt x="528" y="1"/>
                    </a:lnTo>
                    <a:lnTo>
                      <a:pt x="53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61"/>
              <p:cNvSpPr>
                <a:spLocks noEditPoints="1"/>
              </p:cNvSpPr>
              <p:nvPr/>
            </p:nvSpPr>
            <p:spPr bwMode="auto">
              <a:xfrm>
                <a:off x="3746501" y="5241925"/>
                <a:ext cx="623888" cy="788988"/>
              </a:xfrm>
              <a:custGeom>
                <a:avLst/>
                <a:gdLst>
                  <a:gd name="T0" fmla="*/ 215 w 393"/>
                  <a:gd name="T1" fmla="*/ 20 h 497"/>
                  <a:gd name="T2" fmla="*/ 187 w 393"/>
                  <a:gd name="T3" fmla="*/ 30 h 497"/>
                  <a:gd name="T4" fmla="*/ 181 w 393"/>
                  <a:gd name="T5" fmla="*/ 27 h 497"/>
                  <a:gd name="T6" fmla="*/ 151 w 393"/>
                  <a:gd name="T7" fmla="*/ 48 h 497"/>
                  <a:gd name="T8" fmla="*/ 97 w 393"/>
                  <a:gd name="T9" fmla="*/ 99 h 497"/>
                  <a:gd name="T10" fmla="*/ 54 w 393"/>
                  <a:gd name="T11" fmla="*/ 157 h 497"/>
                  <a:gd name="T12" fmla="*/ 25 w 393"/>
                  <a:gd name="T13" fmla="*/ 225 h 497"/>
                  <a:gd name="T14" fmla="*/ 18 w 393"/>
                  <a:gd name="T15" fmla="*/ 289 h 497"/>
                  <a:gd name="T16" fmla="*/ 30 w 393"/>
                  <a:gd name="T17" fmla="*/ 352 h 497"/>
                  <a:gd name="T18" fmla="*/ 60 w 393"/>
                  <a:gd name="T19" fmla="*/ 408 h 497"/>
                  <a:gd name="T20" fmla="*/ 105 w 393"/>
                  <a:gd name="T21" fmla="*/ 447 h 497"/>
                  <a:gd name="T22" fmla="*/ 156 w 393"/>
                  <a:gd name="T23" fmla="*/ 471 h 497"/>
                  <a:gd name="T24" fmla="*/ 211 w 393"/>
                  <a:gd name="T25" fmla="*/ 479 h 497"/>
                  <a:gd name="T26" fmla="*/ 266 w 393"/>
                  <a:gd name="T27" fmla="*/ 471 h 497"/>
                  <a:gd name="T28" fmla="*/ 314 w 393"/>
                  <a:gd name="T29" fmla="*/ 446 h 497"/>
                  <a:gd name="T30" fmla="*/ 350 w 393"/>
                  <a:gd name="T31" fmla="*/ 403 h 497"/>
                  <a:gd name="T32" fmla="*/ 368 w 393"/>
                  <a:gd name="T33" fmla="*/ 350 h 497"/>
                  <a:gd name="T34" fmla="*/ 373 w 393"/>
                  <a:gd name="T35" fmla="*/ 294 h 497"/>
                  <a:gd name="T36" fmla="*/ 373 w 393"/>
                  <a:gd name="T37" fmla="*/ 199 h 497"/>
                  <a:gd name="T38" fmla="*/ 363 w 393"/>
                  <a:gd name="T39" fmla="*/ 124 h 497"/>
                  <a:gd name="T40" fmla="*/ 343 w 393"/>
                  <a:gd name="T41" fmla="*/ 75 h 497"/>
                  <a:gd name="T42" fmla="*/ 309 w 393"/>
                  <a:gd name="T43" fmla="*/ 37 h 497"/>
                  <a:gd name="T44" fmla="*/ 263 w 393"/>
                  <a:gd name="T45" fmla="*/ 19 h 497"/>
                  <a:gd name="T46" fmla="*/ 246 w 393"/>
                  <a:gd name="T47" fmla="*/ 0 h 497"/>
                  <a:gd name="T48" fmla="*/ 296 w 393"/>
                  <a:gd name="T49" fmla="*/ 10 h 497"/>
                  <a:gd name="T50" fmla="*/ 338 w 393"/>
                  <a:gd name="T51" fmla="*/ 37 h 497"/>
                  <a:gd name="T52" fmla="*/ 365 w 393"/>
                  <a:gd name="T53" fmla="*/ 77 h 497"/>
                  <a:gd name="T54" fmla="*/ 381 w 393"/>
                  <a:gd name="T55" fmla="*/ 124 h 497"/>
                  <a:gd name="T56" fmla="*/ 391 w 393"/>
                  <a:gd name="T57" fmla="*/ 205 h 497"/>
                  <a:gd name="T58" fmla="*/ 390 w 393"/>
                  <a:gd name="T59" fmla="*/ 322 h 497"/>
                  <a:gd name="T60" fmla="*/ 380 w 393"/>
                  <a:gd name="T61" fmla="*/ 378 h 497"/>
                  <a:gd name="T62" fmla="*/ 356 w 393"/>
                  <a:gd name="T63" fmla="*/ 429 h 497"/>
                  <a:gd name="T64" fmla="*/ 312 w 393"/>
                  <a:gd name="T65" fmla="*/ 471 h 497"/>
                  <a:gd name="T66" fmla="*/ 254 w 393"/>
                  <a:gd name="T67" fmla="*/ 494 h 497"/>
                  <a:gd name="T68" fmla="*/ 190 w 393"/>
                  <a:gd name="T69" fmla="*/ 496 h 497"/>
                  <a:gd name="T70" fmla="*/ 128 w 393"/>
                  <a:gd name="T71" fmla="*/ 480 h 497"/>
                  <a:gd name="T72" fmla="*/ 73 w 393"/>
                  <a:gd name="T73" fmla="*/ 449 h 497"/>
                  <a:gd name="T74" fmla="*/ 33 w 393"/>
                  <a:gd name="T75" fmla="*/ 401 h 497"/>
                  <a:gd name="T76" fmla="*/ 8 w 393"/>
                  <a:gd name="T77" fmla="*/ 344 h 497"/>
                  <a:gd name="T78" fmla="*/ 0 w 393"/>
                  <a:gd name="T79" fmla="*/ 282 h 497"/>
                  <a:gd name="T80" fmla="*/ 7 w 393"/>
                  <a:gd name="T81" fmla="*/ 219 h 497"/>
                  <a:gd name="T82" fmla="*/ 46 w 393"/>
                  <a:gd name="T83" fmla="*/ 132 h 497"/>
                  <a:gd name="T84" fmla="*/ 109 w 393"/>
                  <a:gd name="T85" fmla="*/ 57 h 497"/>
                  <a:gd name="T86" fmla="*/ 187 w 393"/>
                  <a:gd name="T87" fmla="*/ 2 h 497"/>
                  <a:gd name="T88" fmla="*/ 194 w 393"/>
                  <a:gd name="T89" fmla="*/ 2 h 497"/>
                  <a:gd name="T90" fmla="*/ 196 w 393"/>
                  <a:gd name="T91" fmla="*/ 6 h 497"/>
                  <a:gd name="T92" fmla="*/ 246 w 393"/>
                  <a:gd name="T93" fmla="*/ 0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93" h="497">
                    <a:moveTo>
                      <a:pt x="238" y="18"/>
                    </a:moveTo>
                    <a:lnTo>
                      <a:pt x="215" y="20"/>
                    </a:lnTo>
                    <a:lnTo>
                      <a:pt x="191" y="28"/>
                    </a:lnTo>
                    <a:lnTo>
                      <a:pt x="187" y="30"/>
                    </a:lnTo>
                    <a:lnTo>
                      <a:pt x="185" y="30"/>
                    </a:lnTo>
                    <a:lnTo>
                      <a:pt x="181" y="27"/>
                    </a:lnTo>
                    <a:lnTo>
                      <a:pt x="179" y="24"/>
                    </a:lnTo>
                    <a:lnTo>
                      <a:pt x="151" y="48"/>
                    </a:lnTo>
                    <a:lnTo>
                      <a:pt x="123" y="73"/>
                    </a:lnTo>
                    <a:lnTo>
                      <a:pt x="97" y="99"/>
                    </a:lnTo>
                    <a:lnTo>
                      <a:pt x="73" y="127"/>
                    </a:lnTo>
                    <a:lnTo>
                      <a:pt x="54" y="157"/>
                    </a:lnTo>
                    <a:lnTo>
                      <a:pt x="37" y="189"/>
                    </a:lnTo>
                    <a:lnTo>
                      <a:pt x="25" y="225"/>
                    </a:lnTo>
                    <a:lnTo>
                      <a:pt x="20" y="256"/>
                    </a:lnTo>
                    <a:lnTo>
                      <a:pt x="18" y="289"/>
                    </a:lnTo>
                    <a:lnTo>
                      <a:pt x="22" y="320"/>
                    </a:lnTo>
                    <a:lnTo>
                      <a:pt x="30" y="352"/>
                    </a:lnTo>
                    <a:lnTo>
                      <a:pt x="42" y="382"/>
                    </a:lnTo>
                    <a:lnTo>
                      <a:pt x="60" y="408"/>
                    </a:lnTo>
                    <a:lnTo>
                      <a:pt x="83" y="432"/>
                    </a:lnTo>
                    <a:lnTo>
                      <a:pt x="105" y="447"/>
                    </a:lnTo>
                    <a:lnTo>
                      <a:pt x="130" y="460"/>
                    </a:lnTo>
                    <a:lnTo>
                      <a:pt x="156" y="471"/>
                    </a:lnTo>
                    <a:lnTo>
                      <a:pt x="183" y="476"/>
                    </a:lnTo>
                    <a:lnTo>
                      <a:pt x="211" y="479"/>
                    </a:lnTo>
                    <a:lnTo>
                      <a:pt x="238" y="477"/>
                    </a:lnTo>
                    <a:lnTo>
                      <a:pt x="266" y="471"/>
                    </a:lnTo>
                    <a:lnTo>
                      <a:pt x="291" y="460"/>
                    </a:lnTo>
                    <a:lnTo>
                      <a:pt x="314" y="446"/>
                    </a:lnTo>
                    <a:lnTo>
                      <a:pt x="334" y="426"/>
                    </a:lnTo>
                    <a:lnTo>
                      <a:pt x="350" y="403"/>
                    </a:lnTo>
                    <a:lnTo>
                      <a:pt x="361" y="378"/>
                    </a:lnTo>
                    <a:lnTo>
                      <a:pt x="368" y="350"/>
                    </a:lnTo>
                    <a:lnTo>
                      <a:pt x="372" y="323"/>
                    </a:lnTo>
                    <a:lnTo>
                      <a:pt x="373" y="294"/>
                    </a:lnTo>
                    <a:lnTo>
                      <a:pt x="374" y="247"/>
                    </a:lnTo>
                    <a:lnTo>
                      <a:pt x="373" y="199"/>
                    </a:lnTo>
                    <a:lnTo>
                      <a:pt x="368" y="150"/>
                    </a:lnTo>
                    <a:lnTo>
                      <a:pt x="363" y="124"/>
                    </a:lnTo>
                    <a:lnTo>
                      <a:pt x="355" y="99"/>
                    </a:lnTo>
                    <a:lnTo>
                      <a:pt x="343" y="75"/>
                    </a:lnTo>
                    <a:lnTo>
                      <a:pt x="329" y="55"/>
                    </a:lnTo>
                    <a:lnTo>
                      <a:pt x="309" y="37"/>
                    </a:lnTo>
                    <a:lnTo>
                      <a:pt x="287" y="26"/>
                    </a:lnTo>
                    <a:lnTo>
                      <a:pt x="263" y="19"/>
                    </a:lnTo>
                    <a:lnTo>
                      <a:pt x="238" y="18"/>
                    </a:lnTo>
                    <a:close/>
                    <a:moveTo>
                      <a:pt x="246" y="0"/>
                    </a:moveTo>
                    <a:lnTo>
                      <a:pt x="271" y="2"/>
                    </a:lnTo>
                    <a:lnTo>
                      <a:pt x="296" y="10"/>
                    </a:lnTo>
                    <a:lnTo>
                      <a:pt x="318" y="22"/>
                    </a:lnTo>
                    <a:lnTo>
                      <a:pt x="338" y="37"/>
                    </a:lnTo>
                    <a:lnTo>
                      <a:pt x="353" y="56"/>
                    </a:lnTo>
                    <a:lnTo>
                      <a:pt x="365" y="77"/>
                    </a:lnTo>
                    <a:lnTo>
                      <a:pt x="374" y="100"/>
                    </a:lnTo>
                    <a:lnTo>
                      <a:pt x="381" y="124"/>
                    </a:lnTo>
                    <a:lnTo>
                      <a:pt x="386" y="149"/>
                    </a:lnTo>
                    <a:lnTo>
                      <a:pt x="391" y="205"/>
                    </a:lnTo>
                    <a:lnTo>
                      <a:pt x="393" y="264"/>
                    </a:lnTo>
                    <a:lnTo>
                      <a:pt x="390" y="322"/>
                    </a:lnTo>
                    <a:lnTo>
                      <a:pt x="386" y="350"/>
                    </a:lnTo>
                    <a:lnTo>
                      <a:pt x="380" y="378"/>
                    </a:lnTo>
                    <a:lnTo>
                      <a:pt x="370" y="404"/>
                    </a:lnTo>
                    <a:lnTo>
                      <a:pt x="356" y="429"/>
                    </a:lnTo>
                    <a:lnTo>
                      <a:pt x="338" y="451"/>
                    </a:lnTo>
                    <a:lnTo>
                      <a:pt x="312" y="471"/>
                    </a:lnTo>
                    <a:lnTo>
                      <a:pt x="284" y="485"/>
                    </a:lnTo>
                    <a:lnTo>
                      <a:pt x="254" y="494"/>
                    </a:lnTo>
                    <a:lnTo>
                      <a:pt x="223" y="497"/>
                    </a:lnTo>
                    <a:lnTo>
                      <a:pt x="190" y="496"/>
                    </a:lnTo>
                    <a:lnTo>
                      <a:pt x="158" y="490"/>
                    </a:lnTo>
                    <a:lnTo>
                      <a:pt x="128" y="480"/>
                    </a:lnTo>
                    <a:lnTo>
                      <a:pt x="100" y="466"/>
                    </a:lnTo>
                    <a:lnTo>
                      <a:pt x="73" y="449"/>
                    </a:lnTo>
                    <a:lnTo>
                      <a:pt x="51" y="426"/>
                    </a:lnTo>
                    <a:lnTo>
                      <a:pt x="33" y="401"/>
                    </a:lnTo>
                    <a:lnTo>
                      <a:pt x="18" y="374"/>
                    </a:lnTo>
                    <a:lnTo>
                      <a:pt x="8" y="344"/>
                    </a:lnTo>
                    <a:lnTo>
                      <a:pt x="1" y="314"/>
                    </a:lnTo>
                    <a:lnTo>
                      <a:pt x="0" y="282"/>
                    </a:lnTo>
                    <a:lnTo>
                      <a:pt x="1" y="251"/>
                    </a:lnTo>
                    <a:lnTo>
                      <a:pt x="7" y="219"/>
                    </a:lnTo>
                    <a:lnTo>
                      <a:pt x="22" y="175"/>
                    </a:lnTo>
                    <a:lnTo>
                      <a:pt x="46" y="132"/>
                    </a:lnTo>
                    <a:lnTo>
                      <a:pt x="75" y="92"/>
                    </a:lnTo>
                    <a:lnTo>
                      <a:pt x="109" y="57"/>
                    </a:lnTo>
                    <a:lnTo>
                      <a:pt x="147" y="27"/>
                    </a:lnTo>
                    <a:lnTo>
                      <a:pt x="187" y="2"/>
                    </a:lnTo>
                    <a:lnTo>
                      <a:pt x="190" y="1"/>
                    </a:lnTo>
                    <a:lnTo>
                      <a:pt x="194" y="2"/>
                    </a:lnTo>
                    <a:lnTo>
                      <a:pt x="195" y="3"/>
                    </a:lnTo>
                    <a:lnTo>
                      <a:pt x="196" y="6"/>
                    </a:lnTo>
                    <a:lnTo>
                      <a:pt x="221" y="1"/>
                    </a:lnTo>
                    <a:lnTo>
                      <a:pt x="24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62"/>
              <p:cNvSpPr>
                <a:spLocks noEditPoints="1"/>
              </p:cNvSpPr>
              <p:nvPr/>
            </p:nvSpPr>
            <p:spPr bwMode="auto">
              <a:xfrm>
                <a:off x="4002088" y="5499100"/>
                <a:ext cx="185738" cy="242888"/>
              </a:xfrm>
              <a:custGeom>
                <a:avLst/>
                <a:gdLst>
                  <a:gd name="T0" fmla="*/ 50 w 117"/>
                  <a:gd name="T1" fmla="*/ 16 h 153"/>
                  <a:gd name="T2" fmla="*/ 39 w 117"/>
                  <a:gd name="T3" fmla="*/ 22 h 153"/>
                  <a:gd name="T4" fmla="*/ 30 w 117"/>
                  <a:gd name="T5" fmla="*/ 34 h 153"/>
                  <a:gd name="T6" fmla="*/ 25 w 117"/>
                  <a:gd name="T7" fmla="*/ 47 h 153"/>
                  <a:gd name="T8" fmla="*/ 21 w 117"/>
                  <a:gd name="T9" fmla="*/ 63 h 153"/>
                  <a:gd name="T10" fmla="*/ 18 w 117"/>
                  <a:gd name="T11" fmla="*/ 77 h 153"/>
                  <a:gd name="T12" fmla="*/ 18 w 117"/>
                  <a:gd name="T13" fmla="*/ 89 h 153"/>
                  <a:gd name="T14" fmla="*/ 22 w 117"/>
                  <a:gd name="T15" fmla="*/ 102 h 153"/>
                  <a:gd name="T16" fmla="*/ 29 w 117"/>
                  <a:gd name="T17" fmla="*/ 115 h 153"/>
                  <a:gd name="T18" fmla="*/ 38 w 117"/>
                  <a:gd name="T19" fmla="*/ 126 h 153"/>
                  <a:gd name="T20" fmla="*/ 49 w 117"/>
                  <a:gd name="T21" fmla="*/ 133 h 153"/>
                  <a:gd name="T22" fmla="*/ 62 w 117"/>
                  <a:gd name="T23" fmla="*/ 136 h 153"/>
                  <a:gd name="T24" fmla="*/ 76 w 117"/>
                  <a:gd name="T25" fmla="*/ 132 h 153"/>
                  <a:gd name="T26" fmla="*/ 86 w 117"/>
                  <a:gd name="T27" fmla="*/ 124 h 153"/>
                  <a:gd name="T28" fmla="*/ 93 w 117"/>
                  <a:gd name="T29" fmla="*/ 114 h 153"/>
                  <a:gd name="T30" fmla="*/ 97 w 117"/>
                  <a:gd name="T31" fmla="*/ 102 h 153"/>
                  <a:gd name="T32" fmla="*/ 98 w 117"/>
                  <a:gd name="T33" fmla="*/ 89 h 153"/>
                  <a:gd name="T34" fmla="*/ 97 w 117"/>
                  <a:gd name="T35" fmla="*/ 76 h 153"/>
                  <a:gd name="T36" fmla="*/ 94 w 117"/>
                  <a:gd name="T37" fmla="*/ 64 h 153"/>
                  <a:gd name="T38" fmla="*/ 85 w 117"/>
                  <a:gd name="T39" fmla="*/ 44 h 153"/>
                  <a:gd name="T40" fmla="*/ 71 w 117"/>
                  <a:gd name="T41" fmla="*/ 29 h 153"/>
                  <a:gd name="T42" fmla="*/ 52 w 117"/>
                  <a:gd name="T43" fmla="*/ 17 h 153"/>
                  <a:gd name="T44" fmla="*/ 50 w 117"/>
                  <a:gd name="T45" fmla="*/ 17 h 153"/>
                  <a:gd name="T46" fmla="*/ 50 w 117"/>
                  <a:gd name="T47" fmla="*/ 16 h 153"/>
                  <a:gd name="T48" fmla="*/ 56 w 117"/>
                  <a:gd name="T49" fmla="*/ 0 h 153"/>
                  <a:gd name="T50" fmla="*/ 59 w 117"/>
                  <a:gd name="T51" fmla="*/ 1 h 153"/>
                  <a:gd name="T52" fmla="*/ 77 w 117"/>
                  <a:gd name="T53" fmla="*/ 12 h 153"/>
                  <a:gd name="T54" fmla="*/ 93 w 117"/>
                  <a:gd name="T55" fmla="*/ 25 h 153"/>
                  <a:gd name="T56" fmla="*/ 105 w 117"/>
                  <a:gd name="T57" fmla="*/ 43 h 153"/>
                  <a:gd name="T58" fmla="*/ 113 w 117"/>
                  <a:gd name="T59" fmla="*/ 63 h 153"/>
                  <a:gd name="T60" fmla="*/ 117 w 117"/>
                  <a:gd name="T61" fmla="*/ 84 h 153"/>
                  <a:gd name="T62" fmla="*/ 115 w 117"/>
                  <a:gd name="T63" fmla="*/ 102 h 153"/>
                  <a:gd name="T64" fmla="*/ 110 w 117"/>
                  <a:gd name="T65" fmla="*/ 119 h 153"/>
                  <a:gd name="T66" fmla="*/ 101 w 117"/>
                  <a:gd name="T67" fmla="*/ 135 h 153"/>
                  <a:gd name="T68" fmla="*/ 88 w 117"/>
                  <a:gd name="T69" fmla="*/ 146 h 153"/>
                  <a:gd name="T70" fmla="*/ 72 w 117"/>
                  <a:gd name="T71" fmla="*/ 153 h 153"/>
                  <a:gd name="T72" fmla="*/ 52 w 117"/>
                  <a:gd name="T73" fmla="*/ 153 h 153"/>
                  <a:gd name="T74" fmla="*/ 35 w 117"/>
                  <a:gd name="T75" fmla="*/ 146 h 153"/>
                  <a:gd name="T76" fmla="*/ 21 w 117"/>
                  <a:gd name="T77" fmla="*/ 136 h 153"/>
                  <a:gd name="T78" fmla="*/ 9 w 117"/>
                  <a:gd name="T79" fmla="*/ 122 h 153"/>
                  <a:gd name="T80" fmla="*/ 3 w 117"/>
                  <a:gd name="T81" fmla="*/ 105 h 153"/>
                  <a:gd name="T82" fmla="*/ 0 w 117"/>
                  <a:gd name="T83" fmla="*/ 85 h 153"/>
                  <a:gd name="T84" fmla="*/ 1 w 117"/>
                  <a:gd name="T85" fmla="*/ 67 h 153"/>
                  <a:gd name="T86" fmla="*/ 4 w 117"/>
                  <a:gd name="T87" fmla="*/ 57 h 153"/>
                  <a:gd name="T88" fmla="*/ 8 w 117"/>
                  <a:gd name="T89" fmla="*/ 44 h 153"/>
                  <a:gd name="T90" fmla="*/ 15 w 117"/>
                  <a:gd name="T91" fmla="*/ 31 h 153"/>
                  <a:gd name="T92" fmla="*/ 21 w 117"/>
                  <a:gd name="T93" fmla="*/ 19 h 153"/>
                  <a:gd name="T94" fmla="*/ 30 w 117"/>
                  <a:gd name="T95" fmla="*/ 9 h 153"/>
                  <a:gd name="T96" fmla="*/ 39 w 117"/>
                  <a:gd name="T97" fmla="*/ 4 h 153"/>
                  <a:gd name="T98" fmla="*/ 51 w 117"/>
                  <a:gd name="T99" fmla="*/ 2 h 153"/>
                  <a:gd name="T100" fmla="*/ 52 w 117"/>
                  <a:gd name="T101" fmla="*/ 1 h 153"/>
                  <a:gd name="T102" fmla="*/ 56 w 117"/>
                  <a:gd name="T103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7" h="153">
                    <a:moveTo>
                      <a:pt x="50" y="16"/>
                    </a:moveTo>
                    <a:lnTo>
                      <a:pt x="39" y="22"/>
                    </a:lnTo>
                    <a:lnTo>
                      <a:pt x="30" y="34"/>
                    </a:lnTo>
                    <a:lnTo>
                      <a:pt x="25" y="47"/>
                    </a:lnTo>
                    <a:lnTo>
                      <a:pt x="21" y="63"/>
                    </a:lnTo>
                    <a:lnTo>
                      <a:pt x="18" y="77"/>
                    </a:lnTo>
                    <a:lnTo>
                      <a:pt x="18" y="89"/>
                    </a:lnTo>
                    <a:lnTo>
                      <a:pt x="22" y="102"/>
                    </a:lnTo>
                    <a:lnTo>
                      <a:pt x="29" y="115"/>
                    </a:lnTo>
                    <a:lnTo>
                      <a:pt x="38" y="126"/>
                    </a:lnTo>
                    <a:lnTo>
                      <a:pt x="49" y="133"/>
                    </a:lnTo>
                    <a:lnTo>
                      <a:pt x="62" y="136"/>
                    </a:lnTo>
                    <a:lnTo>
                      <a:pt x="76" y="132"/>
                    </a:lnTo>
                    <a:lnTo>
                      <a:pt x="86" y="124"/>
                    </a:lnTo>
                    <a:lnTo>
                      <a:pt x="93" y="114"/>
                    </a:lnTo>
                    <a:lnTo>
                      <a:pt x="97" y="102"/>
                    </a:lnTo>
                    <a:lnTo>
                      <a:pt x="98" y="89"/>
                    </a:lnTo>
                    <a:lnTo>
                      <a:pt x="97" y="76"/>
                    </a:lnTo>
                    <a:lnTo>
                      <a:pt x="94" y="64"/>
                    </a:lnTo>
                    <a:lnTo>
                      <a:pt x="85" y="44"/>
                    </a:lnTo>
                    <a:lnTo>
                      <a:pt x="71" y="29"/>
                    </a:lnTo>
                    <a:lnTo>
                      <a:pt x="52" y="17"/>
                    </a:lnTo>
                    <a:lnTo>
                      <a:pt x="50" y="17"/>
                    </a:lnTo>
                    <a:lnTo>
                      <a:pt x="50" y="16"/>
                    </a:lnTo>
                    <a:close/>
                    <a:moveTo>
                      <a:pt x="56" y="0"/>
                    </a:moveTo>
                    <a:lnTo>
                      <a:pt x="59" y="1"/>
                    </a:lnTo>
                    <a:lnTo>
                      <a:pt x="77" y="12"/>
                    </a:lnTo>
                    <a:lnTo>
                      <a:pt x="93" y="25"/>
                    </a:lnTo>
                    <a:lnTo>
                      <a:pt x="105" y="43"/>
                    </a:lnTo>
                    <a:lnTo>
                      <a:pt x="113" y="63"/>
                    </a:lnTo>
                    <a:lnTo>
                      <a:pt x="117" y="84"/>
                    </a:lnTo>
                    <a:lnTo>
                      <a:pt x="115" y="102"/>
                    </a:lnTo>
                    <a:lnTo>
                      <a:pt x="110" y="119"/>
                    </a:lnTo>
                    <a:lnTo>
                      <a:pt x="101" y="135"/>
                    </a:lnTo>
                    <a:lnTo>
                      <a:pt x="88" y="146"/>
                    </a:lnTo>
                    <a:lnTo>
                      <a:pt x="72" y="153"/>
                    </a:lnTo>
                    <a:lnTo>
                      <a:pt x="52" y="153"/>
                    </a:lnTo>
                    <a:lnTo>
                      <a:pt x="35" y="146"/>
                    </a:lnTo>
                    <a:lnTo>
                      <a:pt x="21" y="136"/>
                    </a:lnTo>
                    <a:lnTo>
                      <a:pt x="9" y="122"/>
                    </a:lnTo>
                    <a:lnTo>
                      <a:pt x="3" y="105"/>
                    </a:lnTo>
                    <a:lnTo>
                      <a:pt x="0" y="85"/>
                    </a:lnTo>
                    <a:lnTo>
                      <a:pt x="1" y="67"/>
                    </a:lnTo>
                    <a:lnTo>
                      <a:pt x="4" y="57"/>
                    </a:lnTo>
                    <a:lnTo>
                      <a:pt x="8" y="44"/>
                    </a:lnTo>
                    <a:lnTo>
                      <a:pt x="15" y="31"/>
                    </a:lnTo>
                    <a:lnTo>
                      <a:pt x="21" y="19"/>
                    </a:lnTo>
                    <a:lnTo>
                      <a:pt x="30" y="9"/>
                    </a:lnTo>
                    <a:lnTo>
                      <a:pt x="39" y="4"/>
                    </a:lnTo>
                    <a:lnTo>
                      <a:pt x="51" y="2"/>
                    </a:lnTo>
                    <a:lnTo>
                      <a:pt x="52" y="1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63"/>
              <p:cNvSpPr>
                <a:spLocks noEditPoints="1"/>
              </p:cNvSpPr>
              <p:nvPr/>
            </p:nvSpPr>
            <p:spPr bwMode="auto">
              <a:xfrm>
                <a:off x="3935413" y="5448300"/>
                <a:ext cx="322263" cy="358775"/>
              </a:xfrm>
              <a:custGeom>
                <a:avLst/>
                <a:gdLst>
                  <a:gd name="T0" fmla="*/ 114 w 203"/>
                  <a:gd name="T1" fmla="*/ 19 h 226"/>
                  <a:gd name="T2" fmla="*/ 93 w 203"/>
                  <a:gd name="T3" fmla="*/ 20 h 226"/>
                  <a:gd name="T4" fmla="*/ 91 w 203"/>
                  <a:gd name="T5" fmla="*/ 20 h 226"/>
                  <a:gd name="T6" fmla="*/ 88 w 203"/>
                  <a:gd name="T7" fmla="*/ 19 h 226"/>
                  <a:gd name="T8" fmla="*/ 81 w 203"/>
                  <a:gd name="T9" fmla="*/ 21 h 226"/>
                  <a:gd name="T10" fmla="*/ 75 w 203"/>
                  <a:gd name="T11" fmla="*/ 24 h 226"/>
                  <a:gd name="T12" fmla="*/ 68 w 203"/>
                  <a:gd name="T13" fmla="*/ 27 h 226"/>
                  <a:gd name="T14" fmla="*/ 53 w 203"/>
                  <a:gd name="T15" fmla="*/ 41 h 226"/>
                  <a:gd name="T16" fmla="*/ 39 w 203"/>
                  <a:gd name="T17" fmla="*/ 58 h 226"/>
                  <a:gd name="T18" fmla="*/ 28 w 203"/>
                  <a:gd name="T19" fmla="*/ 78 h 226"/>
                  <a:gd name="T20" fmla="*/ 20 w 203"/>
                  <a:gd name="T21" fmla="*/ 100 h 226"/>
                  <a:gd name="T22" fmla="*/ 17 w 203"/>
                  <a:gd name="T23" fmla="*/ 123 h 226"/>
                  <a:gd name="T24" fmla="*/ 20 w 203"/>
                  <a:gd name="T25" fmla="*/ 147 h 226"/>
                  <a:gd name="T26" fmla="*/ 29 w 203"/>
                  <a:gd name="T27" fmla="*/ 169 h 226"/>
                  <a:gd name="T28" fmla="*/ 43 w 203"/>
                  <a:gd name="T29" fmla="*/ 188 h 226"/>
                  <a:gd name="T30" fmla="*/ 63 w 203"/>
                  <a:gd name="T31" fmla="*/ 201 h 226"/>
                  <a:gd name="T32" fmla="*/ 85 w 203"/>
                  <a:gd name="T33" fmla="*/ 209 h 226"/>
                  <a:gd name="T34" fmla="*/ 110 w 203"/>
                  <a:gd name="T35" fmla="*/ 209 h 226"/>
                  <a:gd name="T36" fmla="*/ 132 w 203"/>
                  <a:gd name="T37" fmla="*/ 202 h 226"/>
                  <a:gd name="T38" fmla="*/ 152 w 203"/>
                  <a:gd name="T39" fmla="*/ 190 h 226"/>
                  <a:gd name="T40" fmla="*/ 166 w 203"/>
                  <a:gd name="T41" fmla="*/ 175 h 226"/>
                  <a:gd name="T42" fmla="*/ 178 w 203"/>
                  <a:gd name="T43" fmla="*/ 155 h 226"/>
                  <a:gd name="T44" fmla="*/ 185 w 203"/>
                  <a:gd name="T45" fmla="*/ 133 h 226"/>
                  <a:gd name="T46" fmla="*/ 186 w 203"/>
                  <a:gd name="T47" fmla="*/ 109 h 226"/>
                  <a:gd name="T48" fmla="*/ 182 w 203"/>
                  <a:gd name="T49" fmla="*/ 91 h 226"/>
                  <a:gd name="T50" fmla="*/ 176 w 203"/>
                  <a:gd name="T51" fmla="*/ 71 h 226"/>
                  <a:gd name="T52" fmla="*/ 164 w 203"/>
                  <a:gd name="T53" fmla="*/ 51 h 226"/>
                  <a:gd name="T54" fmla="*/ 149 w 203"/>
                  <a:gd name="T55" fmla="*/ 36 h 226"/>
                  <a:gd name="T56" fmla="*/ 134 w 203"/>
                  <a:gd name="T57" fmla="*/ 24 h 226"/>
                  <a:gd name="T58" fmla="*/ 114 w 203"/>
                  <a:gd name="T59" fmla="*/ 19 h 226"/>
                  <a:gd name="T60" fmla="*/ 110 w 203"/>
                  <a:gd name="T61" fmla="*/ 0 h 226"/>
                  <a:gd name="T62" fmla="*/ 131 w 203"/>
                  <a:gd name="T63" fmla="*/ 4 h 226"/>
                  <a:gd name="T64" fmla="*/ 149 w 203"/>
                  <a:gd name="T65" fmla="*/ 14 h 226"/>
                  <a:gd name="T66" fmla="*/ 166 w 203"/>
                  <a:gd name="T67" fmla="*/ 27 h 226"/>
                  <a:gd name="T68" fmla="*/ 179 w 203"/>
                  <a:gd name="T69" fmla="*/ 44 h 226"/>
                  <a:gd name="T70" fmla="*/ 191 w 203"/>
                  <a:gd name="T71" fmla="*/ 63 h 226"/>
                  <a:gd name="T72" fmla="*/ 199 w 203"/>
                  <a:gd name="T73" fmla="*/ 83 h 226"/>
                  <a:gd name="T74" fmla="*/ 203 w 203"/>
                  <a:gd name="T75" fmla="*/ 104 h 226"/>
                  <a:gd name="T76" fmla="*/ 203 w 203"/>
                  <a:gd name="T77" fmla="*/ 127 h 226"/>
                  <a:gd name="T78" fmla="*/ 198 w 203"/>
                  <a:gd name="T79" fmla="*/ 151 h 226"/>
                  <a:gd name="T80" fmla="*/ 189 w 203"/>
                  <a:gd name="T81" fmla="*/ 173 h 226"/>
                  <a:gd name="T82" fmla="*/ 174 w 203"/>
                  <a:gd name="T83" fmla="*/ 192 h 226"/>
                  <a:gd name="T84" fmla="*/ 157 w 203"/>
                  <a:gd name="T85" fmla="*/ 207 h 226"/>
                  <a:gd name="T86" fmla="*/ 136 w 203"/>
                  <a:gd name="T87" fmla="*/ 219 h 226"/>
                  <a:gd name="T88" fmla="*/ 113 w 203"/>
                  <a:gd name="T89" fmla="*/ 226 h 226"/>
                  <a:gd name="T90" fmla="*/ 87 w 203"/>
                  <a:gd name="T91" fmla="*/ 226 h 226"/>
                  <a:gd name="T92" fmla="*/ 63 w 203"/>
                  <a:gd name="T93" fmla="*/ 219 h 226"/>
                  <a:gd name="T94" fmla="*/ 42 w 203"/>
                  <a:gd name="T95" fmla="*/ 207 h 226"/>
                  <a:gd name="T96" fmla="*/ 25 w 203"/>
                  <a:gd name="T97" fmla="*/ 192 h 226"/>
                  <a:gd name="T98" fmla="*/ 12 w 203"/>
                  <a:gd name="T99" fmla="*/ 172 h 226"/>
                  <a:gd name="T100" fmla="*/ 3 w 203"/>
                  <a:gd name="T101" fmla="*/ 148 h 226"/>
                  <a:gd name="T102" fmla="*/ 0 w 203"/>
                  <a:gd name="T103" fmla="*/ 123 h 226"/>
                  <a:gd name="T104" fmla="*/ 4 w 203"/>
                  <a:gd name="T105" fmla="*/ 95 h 226"/>
                  <a:gd name="T106" fmla="*/ 15 w 203"/>
                  <a:gd name="T107" fmla="*/ 67 h 226"/>
                  <a:gd name="T108" fmla="*/ 30 w 203"/>
                  <a:gd name="T109" fmla="*/ 42 h 226"/>
                  <a:gd name="T110" fmla="*/ 41 w 203"/>
                  <a:gd name="T111" fmla="*/ 31 h 226"/>
                  <a:gd name="T112" fmla="*/ 54 w 203"/>
                  <a:gd name="T113" fmla="*/ 19 h 226"/>
                  <a:gd name="T114" fmla="*/ 68 w 203"/>
                  <a:gd name="T115" fmla="*/ 10 h 226"/>
                  <a:gd name="T116" fmla="*/ 84 w 203"/>
                  <a:gd name="T117" fmla="*/ 7 h 226"/>
                  <a:gd name="T118" fmla="*/ 85 w 203"/>
                  <a:gd name="T119" fmla="*/ 4 h 226"/>
                  <a:gd name="T120" fmla="*/ 89 w 203"/>
                  <a:gd name="T121" fmla="*/ 3 h 226"/>
                  <a:gd name="T122" fmla="*/ 110 w 203"/>
                  <a:gd name="T12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3" h="226">
                    <a:moveTo>
                      <a:pt x="114" y="19"/>
                    </a:moveTo>
                    <a:lnTo>
                      <a:pt x="93" y="20"/>
                    </a:lnTo>
                    <a:lnTo>
                      <a:pt x="91" y="20"/>
                    </a:lnTo>
                    <a:lnTo>
                      <a:pt x="88" y="19"/>
                    </a:lnTo>
                    <a:lnTo>
                      <a:pt x="81" y="21"/>
                    </a:lnTo>
                    <a:lnTo>
                      <a:pt x="75" y="24"/>
                    </a:lnTo>
                    <a:lnTo>
                      <a:pt x="68" y="27"/>
                    </a:lnTo>
                    <a:lnTo>
                      <a:pt x="53" y="41"/>
                    </a:lnTo>
                    <a:lnTo>
                      <a:pt x="39" y="58"/>
                    </a:lnTo>
                    <a:lnTo>
                      <a:pt x="28" y="78"/>
                    </a:lnTo>
                    <a:lnTo>
                      <a:pt x="20" y="100"/>
                    </a:lnTo>
                    <a:lnTo>
                      <a:pt x="17" y="123"/>
                    </a:lnTo>
                    <a:lnTo>
                      <a:pt x="20" y="147"/>
                    </a:lnTo>
                    <a:lnTo>
                      <a:pt x="29" y="169"/>
                    </a:lnTo>
                    <a:lnTo>
                      <a:pt x="43" y="188"/>
                    </a:lnTo>
                    <a:lnTo>
                      <a:pt x="63" y="201"/>
                    </a:lnTo>
                    <a:lnTo>
                      <a:pt x="85" y="209"/>
                    </a:lnTo>
                    <a:lnTo>
                      <a:pt x="110" y="209"/>
                    </a:lnTo>
                    <a:lnTo>
                      <a:pt x="132" y="202"/>
                    </a:lnTo>
                    <a:lnTo>
                      <a:pt x="152" y="190"/>
                    </a:lnTo>
                    <a:lnTo>
                      <a:pt x="166" y="175"/>
                    </a:lnTo>
                    <a:lnTo>
                      <a:pt x="178" y="155"/>
                    </a:lnTo>
                    <a:lnTo>
                      <a:pt x="185" y="133"/>
                    </a:lnTo>
                    <a:lnTo>
                      <a:pt x="186" y="109"/>
                    </a:lnTo>
                    <a:lnTo>
                      <a:pt x="182" y="91"/>
                    </a:lnTo>
                    <a:lnTo>
                      <a:pt x="176" y="71"/>
                    </a:lnTo>
                    <a:lnTo>
                      <a:pt x="164" y="51"/>
                    </a:lnTo>
                    <a:lnTo>
                      <a:pt x="149" y="36"/>
                    </a:lnTo>
                    <a:lnTo>
                      <a:pt x="134" y="24"/>
                    </a:lnTo>
                    <a:lnTo>
                      <a:pt x="114" y="19"/>
                    </a:lnTo>
                    <a:close/>
                    <a:moveTo>
                      <a:pt x="110" y="0"/>
                    </a:moveTo>
                    <a:lnTo>
                      <a:pt x="131" y="4"/>
                    </a:lnTo>
                    <a:lnTo>
                      <a:pt x="149" y="14"/>
                    </a:lnTo>
                    <a:lnTo>
                      <a:pt x="166" y="27"/>
                    </a:lnTo>
                    <a:lnTo>
                      <a:pt x="179" y="44"/>
                    </a:lnTo>
                    <a:lnTo>
                      <a:pt x="191" y="63"/>
                    </a:lnTo>
                    <a:lnTo>
                      <a:pt x="199" y="83"/>
                    </a:lnTo>
                    <a:lnTo>
                      <a:pt x="203" y="104"/>
                    </a:lnTo>
                    <a:lnTo>
                      <a:pt x="203" y="127"/>
                    </a:lnTo>
                    <a:lnTo>
                      <a:pt x="198" y="151"/>
                    </a:lnTo>
                    <a:lnTo>
                      <a:pt x="189" y="173"/>
                    </a:lnTo>
                    <a:lnTo>
                      <a:pt x="174" y="192"/>
                    </a:lnTo>
                    <a:lnTo>
                      <a:pt x="157" y="207"/>
                    </a:lnTo>
                    <a:lnTo>
                      <a:pt x="136" y="219"/>
                    </a:lnTo>
                    <a:lnTo>
                      <a:pt x="113" y="226"/>
                    </a:lnTo>
                    <a:lnTo>
                      <a:pt x="87" y="226"/>
                    </a:lnTo>
                    <a:lnTo>
                      <a:pt x="63" y="219"/>
                    </a:lnTo>
                    <a:lnTo>
                      <a:pt x="42" y="207"/>
                    </a:lnTo>
                    <a:lnTo>
                      <a:pt x="25" y="192"/>
                    </a:lnTo>
                    <a:lnTo>
                      <a:pt x="12" y="172"/>
                    </a:lnTo>
                    <a:lnTo>
                      <a:pt x="3" y="148"/>
                    </a:lnTo>
                    <a:lnTo>
                      <a:pt x="0" y="123"/>
                    </a:lnTo>
                    <a:lnTo>
                      <a:pt x="4" y="95"/>
                    </a:lnTo>
                    <a:lnTo>
                      <a:pt x="15" y="67"/>
                    </a:lnTo>
                    <a:lnTo>
                      <a:pt x="30" y="42"/>
                    </a:lnTo>
                    <a:lnTo>
                      <a:pt x="41" y="31"/>
                    </a:lnTo>
                    <a:lnTo>
                      <a:pt x="54" y="19"/>
                    </a:lnTo>
                    <a:lnTo>
                      <a:pt x="68" y="10"/>
                    </a:lnTo>
                    <a:lnTo>
                      <a:pt x="84" y="7"/>
                    </a:lnTo>
                    <a:lnTo>
                      <a:pt x="85" y="4"/>
                    </a:lnTo>
                    <a:lnTo>
                      <a:pt x="89" y="3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64"/>
              <p:cNvSpPr>
                <a:spLocks noEditPoints="1"/>
              </p:cNvSpPr>
              <p:nvPr/>
            </p:nvSpPr>
            <p:spPr bwMode="auto">
              <a:xfrm>
                <a:off x="3794126" y="6221413"/>
                <a:ext cx="461963" cy="455613"/>
              </a:xfrm>
              <a:custGeom>
                <a:avLst/>
                <a:gdLst>
                  <a:gd name="T0" fmla="*/ 136 w 291"/>
                  <a:gd name="T1" fmla="*/ 24 h 287"/>
                  <a:gd name="T2" fmla="*/ 91 w 291"/>
                  <a:gd name="T3" fmla="*/ 40 h 287"/>
                  <a:gd name="T4" fmla="*/ 53 w 291"/>
                  <a:gd name="T5" fmla="*/ 67 h 287"/>
                  <a:gd name="T6" fmla="*/ 28 w 291"/>
                  <a:gd name="T7" fmla="*/ 110 h 287"/>
                  <a:gd name="T8" fmla="*/ 20 w 291"/>
                  <a:gd name="T9" fmla="*/ 155 h 287"/>
                  <a:gd name="T10" fmla="*/ 25 w 291"/>
                  <a:gd name="T11" fmla="*/ 199 h 287"/>
                  <a:gd name="T12" fmla="*/ 45 w 291"/>
                  <a:gd name="T13" fmla="*/ 233 h 287"/>
                  <a:gd name="T14" fmla="*/ 76 w 291"/>
                  <a:gd name="T15" fmla="*/ 254 h 287"/>
                  <a:gd name="T16" fmla="*/ 113 w 291"/>
                  <a:gd name="T17" fmla="*/ 266 h 287"/>
                  <a:gd name="T18" fmla="*/ 163 w 291"/>
                  <a:gd name="T19" fmla="*/ 266 h 287"/>
                  <a:gd name="T20" fmla="*/ 208 w 291"/>
                  <a:gd name="T21" fmla="*/ 252 h 287"/>
                  <a:gd name="T22" fmla="*/ 245 w 291"/>
                  <a:gd name="T23" fmla="*/ 220 h 287"/>
                  <a:gd name="T24" fmla="*/ 267 w 291"/>
                  <a:gd name="T25" fmla="*/ 176 h 287"/>
                  <a:gd name="T26" fmla="*/ 271 w 291"/>
                  <a:gd name="T27" fmla="*/ 138 h 287"/>
                  <a:gd name="T28" fmla="*/ 267 w 291"/>
                  <a:gd name="T29" fmla="*/ 96 h 287"/>
                  <a:gd name="T30" fmla="*/ 253 w 291"/>
                  <a:gd name="T31" fmla="*/ 58 h 287"/>
                  <a:gd name="T32" fmla="*/ 228 w 291"/>
                  <a:gd name="T33" fmla="*/ 29 h 287"/>
                  <a:gd name="T34" fmla="*/ 193 w 291"/>
                  <a:gd name="T35" fmla="*/ 19 h 287"/>
                  <a:gd name="T36" fmla="*/ 166 w 291"/>
                  <a:gd name="T37" fmla="*/ 21 h 287"/>
                  <a:gd name="T38" fmla="*/ 160 w 291"/>
                  <a:gd name="T39" fmla="*/ 17 h 287"/>
                  <a:gd name="T40" fmla="*/ 212 w 291"/>
                  <a:gd name="T41" fmla="*/ 3 h 287"/>
                  <a:gd name="T42" fmla="*/ 248 w 291"/>
                  <a:gd name="T43" fmla="*/ 24 h 287"/>
                  <a:gd name="T44" fmla="*/ 274 w 291"/>
                  <a:gd name="T45" fmla="*/ 59 h 287"/>
                  <a:gd name="T46" fmla="*/ 288 w 291"/>
                  <a:gd name="T47" fmla="*/ 101 h 287"/>
                  <a:gd name="T48" fmla="*/ 291 w 291"/>
                  <a:gd name="T49" fmla="*/ 151 h 287"/>
                  <a:gd name="T50" fmla="*/ 278 w 291"/>
                  <a:gd name="T51" fmla="*/ 202 h 287"/>
                  <a:gd name="T52" fmla="*/ 249 w 291"/>
                  <a:gd name="T53" fmla="*/ 245 h 287"/>
                  <a:gd name="T54" fmla="*/ 204 w 291"/>
                  <a:gd name="T55" fmla="*/ 274 h 287"/>
                  <a:gd name="T56" fmla="*/ 147 w 291"/>
                  <a:gd name="T57" fmla="*/ 287 h 287"/>
                  <a:gd name="T58" fmla="*/ 88 w 291"/>
                  <a:gd name="T59" fmla="*/ 279 h 287"/>
                  <a:gd name="T60" fmla="*/ 37 w 291"/>
                  <a:gd name="T61" fmla="*/ 252 h 287"/>
                  <a:gd name="T62" fmla="*/ 11 w 291"/>
                  <a:gd name="T63" fmla="*/ 214 h 287"/>
                  <a:gd name="T64" fmla="*/ 0 w 291"/>
                  <a:gd name="T65" fmla="*/ 165 h 287"/>
                  <a:gd name="T66" fmla="*/ 7 w 291"/>
                  <a:gd name="T67" fmla="*/ 116 h 287"/>
                  <a:gd name="T68" fmla="*/ 24 w 291"/>
                  <a:gd name="T69" fmla="*/ 72 h 287"/>
                  <a:gd name="T70" fmla="*/ 62 w 291"/>
                  <a:gd name="T71" fmla="*/ 33 h 287"/>
                  <a:gd name="T72" fmla="*/ 113 w 291"/>
                  <a:gd name="T73" fmla="*/ 10 h 287"/>
                  <a:gd name="T74" fmla="*/ 166 w 291"/>
                  <a:gd name="T75" fmla="*/ 3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91" h="287">
                    <a:moveTo>
                      <a:pt x="160" y="17"/>
                    </a:moveTo>
                    <a:lnTo>
                      <a:pt x="136" y="24"/>
                    </a:lnTo>
                    <a:lnTo>
                      <a:pt x="113" y="31"/>
                    </a:lnTo>
                    <a:lnTo>
                      <a:pt x="91" y="40"/>
                    </a:lnTo>
                    <a:lnTo>
                      <a:pt x="70" y="51"/>
                    </a:lnTo>
                    <a:lnTo>
                      <a:pt x="53" y="67"/>
                    </a:lnTo>
                    <a:lnTo>
                      <a:pt x="38" y="87"/>
                    </a:lnTo>
                    <a:lnTo>
                      <a:pt x="28" y="110"/>
                    </a:lnTo>
                    <a:lnTo>
                      <a:pt x="23" y="131"/>
                    </a:lnTo>
                    <a:lnTo>
                      <a:pt x="20" y="155"/>
                    </a:lnTo>
                    <a:lnTo>
                      <a:pt x="21" y="177"/>
                    </a:lnTo>
                    <a:lnTo>
                      <a:pt x="25" y="199"/>
                    </a:lnTo>
                    <a:lnTo>
                      <a:pt x="33" y="219"/>
                    </a:lnTo>
                    <a:lnTo>
                      <a:pt x="45" y="233"/>
                    </a:lnTo>
                    <a:lnTo>
                      <a:pt x="59" y="245"/>
                    </a:lnTo>
                    <a:lnTo>
                      <a:pt x="76" y="254"/>
                    </a:lnTo>
                    <a:lnTo>
                      <a:pt x="94" y="261"/>
                    </a:lnTo>
                    <a:lnTo>
                      <a:pt x="113" y="266"/>
                    </a:lnTo>
                    <a:lnTo>
                      <a:pt x="138" y="267"/>
                    </a:lnTo>
                    <a:lnTo>
                      <a:pt x="163" y="266"/>
                    </a:lnTo>
                    <a:lnTo>
                      <a:pt x="186" y="261"/>
                    </a:lnTo>
                    <a:lnTo>
                      <a:pt x="208" y="252"/>
                    </a:lnTo>
                    <a:lnTo>
                      <a:pt x="229" y="237"/>
                    </a:lnTo>
                    <a:lnTo>
                      <a:pt x="245" y="220"/>
                    </a:lnTo>
                    <a:lnTo>
                      <a:pt x="258" y="199"/>
                    </a:lnTo>
                    <a:lnTo>
                      <a:pt x="267" y="176"/>
                    </a:lnTo>
                    <a:lnTo>
                      <a:pt x="270" y="158"/>
                    </a:lnTo>
                    <a:lnTo>
                      <a:pt x="271" y="138"/>
                    </a:lnTo>
                    <a:lnTo>
                      <a:pt x="270" y="117"/>
                    </a:lnTo>
                    <a:lnTo>
                      <a:pt x="267" y="96"/>
                    </a:lnTo>
                    <a:lnTo>
                      <a:pt x="261" y="76"/>
                    </a:lnTo>
                    <a:lnTo>
                      <a:pt x="253" y="58"/>
                    </a:lnTo>
                    <a:lnTo>
                      <a:pt x="241" y="42"/>
                    </a:lnTo>
                    <a:lnTo>
                      <a:pt x="228" y="29"/>
                    </a:lnTo>
                    <a:lnTo>
                      <a:pt x="211" y="21"/>
                    </a:lnTo>
                    <a:lnTo>
                      <a:pt x="193" y="19"/>
                    </a:lnTo>
                    <a:lnTo>
                      <a:pt x="170" y="21"/>
                    </a:lnTo>
                    <a:lnTo>
                      <a:pt x="166" y="21"/>
                    </a:lnTo>
                    <a:lnTo>
                      <a:pt x="163" y="20"/>
                    </a:lnTo>
                    <a:lnTo>
                      <a:pt x="160" y="17"/>
                    </a:lnTo>
                    <a:close/>
                    <a:moveTo>
                      <a:pt x="190" y="0"/>
                    </a:moveTo>
                    <a:lnTo>
                      <a:pt x="212" y="3"/>
                    </a:lnTo>
                    <a:lnTo>
                      <a:pt x="231" y="12"/>
                    </a:lnTo>
                    <a:lnTo>
                      <a:pt x="248" y="24"/>
                    </a:lnTo>
                    <a:lnTo>
                      <a:pt x="262" y="41"/>
                    </a:lnTo>
                    <a:lnTo>
                      <a:pt x="274" y="59"/>
                    </a:lnTo>
                    <a:lnTo>
                      <a:pt x="283" y="80"/>
                    </a:lnTo>
                    <a:lnTo>
                      <a:pt x="288" y="101"/>
                    </a:lnTo>
                    <a:lnTo>
                      <a:pt x="291" y="123"/>
                    </a:lnTo>
                    <a:lnTo>
                      <a:pt x="291" y="151"/>
                    </a:lnTo>
                    <a:lnTo>
                      <a:pt x="286" y="177"/>
                    </a:lnTo>
                    <a:lnTo>
                      <a:pt x="278" y="202"/>
                    </a:lnTo>
                    <a:lnTo>
                      <a:pt x="266" y="226"/>
                    </a:lnTo>
                    <a:lnTo>
                      <a:pt x="249" y="245"/>
                    </a:lnTo>
                    <a:lnTo>
                      <a:pt x="229" y="262"/>
                    </a:lnTo>
                    <a:lnTo>
                      <a:pt x="204" y="274"/>
                    </a:lnTo>
                    <a:lnTo>
                      <a:pt x="177" y="283"/>
                    </a:lnTo>
                    <a:lnTo>
                      <a:pt x="147" y="287"/>
                    </a:lnTo>
                    <a:lnTo>
                      <a:pt x="118" y="286"/>
                    </a:lnTo>
                    <a:lnTo>
                      <a:pt x="88" y="279"/>
                    </a:lnTo>
                    <a:lnTo>
                      <a:pt x="62" y="269"/>
                    </a:lnTo>
                    <a:lnTo>
                      <a:pt x="37" y="252"/>
                    </a:lnTo>
                    <a:lnTo>
                      <a:pt x="21" y="235"/>
                    </a:lnTo>
                    <a:lnTo>
                      <a:pt x="11" y="214"/>
                    </a:lnTo>
                    <a:lnTo>
                      <a:pt x="4" y="190"/>
                    </a:lnTo>
                    <a:lnTo>
                      <a:pt x="0" y="165"/>
                    </a:lnTo>
                    <a:lnTo>
                      <a:pt x="2" y="140"/>
                    </a:lnTo>
                    <a:lnTo>
                      <a:pt x="7" y="116"/>
                    </a:lnTo>
                    <a:lnTo>
                      <a:pt x="13" y="92"/>
                    </a:lnTo>
                    <a:lnTo>
                      <a:pt x="24" y="72"/>
                    </a:lnTo>
                    <a:lnTo>
                      <a:pt x="41" y="51"/>
                    </a:lnTo>
                    <a:lnTo>
                      <a:pt x="62" y="33"/>
                    </a:lnTo>
                    <a:lnTo>
                      <a:pt x="87" y="20"/>
                    </a:lnTo>
                    <a:lnTo>
                      <a:pt x="113" y="10"/>
                    </a:lnTo>
                    <a:lnTo>
                      <a:pt x="140" y="4"/>
                    </a:lnTo>
                    <a:lnTo>
                      <a:pt x="166" y="3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65"/>
              <p:cNvSpPr>
                <a:spLocks noEditPoints="1"/>
              </p:cNvSpPr>
              <p:nvPr/>
            </p:nvSpPr>
            <p:spPr bwMode="auto">
              <a:xfrm>
                <a:off x="3987801" y="6416675"/>
                <a:ext cx="82550" cy="85725"/>
              </a:xfrm>
              <a:custGeom>
                <a:avLst/>
                <a:gdLst>
                  <a:gd name="T0" fmla="*/ 22 w 52"/>
                  <a:gd name="T1" fmla="*/ 16 h 54"/>
                  <a:gd name="T2" fmla="*/ 18 w 52"/>
                  <a:gd name="T3" fmla="*/ 17 h 54"/>
                  <a:gd name="T4" fmla="*/ 16 w 52"/>
                  <a:gd name="T5" fmla="*/ 21 h 54"/>
                  <a:gd name="T6" fmla="*/ 14 w 52"/>
                  <a:gd name="T7" fmla="*/ 25 h 54"/>
                  <a:gd name="T8" fmla="*/ 14 w 52"/>
                  <a:gd name="T9" fmla="*/ 29 h 54"/>
                  <a:gd name="T10" fmla="*/ 16 w 52"/>
                  <a:gd name="T11" fmla="*/ 35 h 54"/>
                  <a:gd name="T12" fmla="*/ 18 w 52"/>
                  <a:gd name="T13" fmla="*/ 37 h 54"/>
                  <a:gd name="T14" fmla="*/ 21 w 52"/>
                  <a:gd name="T15" fmla="*/ 38 h 54"/>
                  <a:gd name="T16" fmla="*/ 24 w 52"/>
                  <a:gd name="T17" fmla="*/ 40 h 54"/>
                  <a:gd name="T18" fmla="*/ 27 w 52"/>
                  <a:gd name="T19" fmla="*/ 38 h 54"/>
                  <a:gd name="T20" fmla="*/ 30 w 52"/>
                  <a:gd name="T21" fmla="*/ 38 h 54"/>
                  <a:gd name="T22" fmla="*/ 33 w 52"/>
                  <a:gd name="T23" fmla="*/ 36 h 54"/>
                  <a:gd name="T24" fmla="*/ 35 w 52"/>
                  <a:gd name="T25" fmla="*/ 33 h 54"/>
                  <a:gd name="T26" fmla="*/ 37 w 52"/>
                  <a:gd name="T27" fmla="*/ 29 h 54"/>
                  <a:gd name="T28" fmla="*/ 37 w 52"/>
                  <a:gd name="T29" fmla="*/ 25 h 54"/>
                  <a:gd name="T30" fmla="*/ 35 w 52"/>
                  <a:gd name="T31" fmla="*/ 21 h 54"/>
                  <a:gd name="T32" fmla="*/ 33 w 52"/>
                  <a:gd name="T33" fmla="*/ 19 h 54"/>
                  <a:gd name="T34" fmla="*/ 29 w 52"/>
                  <a:gd name="T35" fmla="*/ 17 h 54"/>
                  <a:gd name="T36" fmla="*/ 26 w 52"/>
                  <a:gd name="T37" fmla="*/ 16 h 54"/>
                  <a:gd name="T38" fmla="*/ 22 w 52"/>
                  <a:gd name="T39" fmla="*/ 16 h 54"/>
                  <a:gd name="T40" fmla="*/ 22 w 52"/>
                  <a:gd name="T41" fmla="*/ 0 h 54"/>
                  <a:gd name="T42" fmla="*/ 31 w 52"/>
                  <a:gd name="T43" fmla="*/ 2 h 54"/>
                  <a:gd name="T44" fmla="*/ 39 w 52"/>
                  <a:gd name="T45" fmla="*/ 4 h 54"/>
                  <a:gd name="T46" fmla="*/ 44 w 52"/>
                  <a:gd name="T47" fmla="*/ 8 h 54"/>
                  <a:gd name="T48" fmla="*/ 51 w 52"/>
                  <a:gd name="T49" fmla="*/ 19 h 54"/>
                  <a:gd name="T50" fmla="*/ 52 w 52"/>
                  <a:gd name="T51" fmla="*/ 29 h 54"/>
                  <a:gd name="T52" fmla="*/ 50 w 52"/>
                  <a:gd name="T53" fmla="*/ 40 h 54"/>
                  <a:gd name="T54" fmla="*/ 41 w 52"/>
                  <a:gd name="T55" fmla="*/ 49 h 54"/>
                  <a:gd name="T56" fmla="*/ 30 w 52"/>
                  <a:gd name="T57" fmla="*/ 54 h 54"/>
                  <a:gd name="T58" fmla="*/ 18 w 52"/>
                  <a:gd name="T59" fmla="*/ 54 h 54"/>
                  <a:gd name="T60" fmla="*/ 9 w 52"/>
                  <a:gd name="T61" fmla="*/ 49 h 54"/>
                  <a:gd name="T62" fmla="*/ 3 w 52"/>
                  <a:gd name="T63" fmla="*/ 40 h 54"/>
                  <a:gd name="T64" fmla="*/ 0 w 52"/>
                  <a:gd name="T65" fmla="*/ 31 h 54"/>
                  <a:gd name="T66" fmla="*/ 1 w 52"/>
                  <a:gd name="T67" fmla="*/ 21 h 54"/>
                  <a:gd name="T68" fmla="*/ 6 w 52"/>
                  <a:gd name="T69" fmla="*/ 14 h 54"/>
                  <a:gd name="T70" fmla="*/ 6 w 52"/>
                  <a:gd name="T71" fmla="*/ 12 h 54"/>
                  <a:gd name="T72" fmla="*/ 9 w 52"/>
                  <a:gd name="T73" fmla="*/ 6 h 54"/>
                  <a:gd name="T74" fmla="*/ 14 w 52"/>
                  <a:gd name="T75" fmla="*/ 2 h 54"/>
                  <a:gd name="T76" fmla="*/ 22 w 52"/>
                  <a:gd name="T7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" h="54">
                    <a:moveTo>
                      <a:pt x="22" y="16"/>
                    </a:moveTo>
                    <a:lnTo>
                      <a:pt x="18" y="17"/>
                    </a:lnTo>
                    <a:lnTo>
                      <a:pt x="16" y="21"/>
                    </a:lnTo>
                    <a:lnTo>
                      <a:pt x="14" y="25"/>
                    </a:lnTo>
                    <a:lnTo>
                      <a:pt x="14" y="29"/>
                    </a:lnTo>
                    <a:lnTo>
                      <a:pt x="16" y="35"/>
                    </a:lnTo>
                    <a:lnTo>
                      <a:pt x="18" y="37"/>
                    </a:lnTo>
                    <a:lnTo>
                      <a:pt x="21" y="38"/>
                    </a:lnTo>
                    <a:lnTo>
                      <a:pt x="24" y="40"/>
                    </a:lnTo>
                    <a:lnTo>
                      <a:pt x="27" y="38"/>
                    </a:lnTo>
                    <a:lnTo>
                      <a:pt x="30" y="38"/>
                    </a:lnTo>
                    <a:lnTo>
                      <a:pt x="33" y="36"/>
                    </a:lnTo>
                    <a:lnTo>
                      <a:pt x="35" y="33"/>
                    </a:lnTo>
                    <a:lnTo>
                      <a:pt x="37" y="29"/>
                    </a:lnTo>
                    <a:lnTo>
                      <a:pt x="37" y="25"/>
                    </a:lnTo>
                    <a:lnTo>
                      <a:pt x="35" y="21"/>
                    </a:lnTo>
                    <a:lnTo>
                      <a:pt x="33" y="19"/>
                    </a:lnTo>
                    <a:lnTo>
                      <a:pt x="29" y="17"/>
                    </a:lnTo>
                    <a:lnTo>
                      <a:pt x="26" y="16"/>
                    </a:lnTo>
                    <a:lnTo>
                      <a:pt x="22" y="16"/>
                    </a:lnTo>
                    <a:close/>
                    <a:moveTo>
                      <a:pt x="22" y="0"/>
                    </a:moveTo>
                    <a:lnTo>
                      <a:pt x="31" y="2"/>
                    </a:lnTo>
                    <a:lnTo>
                      <a:pt x="39" y="4"/>
                    </a:lnTo>
                    <a:lnTo>
                      <a:pt x="44" y="8"/>
                    </a:lnTo>
                    <a:lnTo>
                      <a:pt x="51" y="19"/>
                    </a:lnTo>
                    <a:lnTo>
                      <a:pt x="52" y="29"/>
                    </a:lnTo>
                    <a:lnTo>
                      <a:pt x="50" y="40"/>
                    </a:lnTo>
                    <a:lnTo>
                      <a:pt x="41" y="49"/>
                    </a:lnTo>
                    <a:lnTo>
                      <a:pt x="30" y="54"/>
                    </a:lnTo>
                    <a:lnTo>
                      <a:pt x="18" y="54"/>
                    </a:lnTo>
                    <a:lnTo>
                      <a:pt x="9" y="49"/>
                    </a:lnTo>
                    <a:lnTo>
                      <a:pt x="3" y="40"/>
                    </a:lnTo>
                    <a:lnTo>
                      <a:pt x="0" y="31"/>
                    </a:lnTo>
                    <a:lnTo>
                      <a:pt x="1" y="21"/>
                    </a:lnTo>
                    <a:lnTo>
                      <a:pt x="6" y="14"/>
                    </a:lnTo>
                    <a:lnTo>
                      <a:pt x="6" y="12"/>
                    </a:lnTo>
                    <a:lnTo>
                      <a:pt x="9" y="6"/>
                    </a:lnTo>
                    <a:lnTo>
                      <a:pt x="14" y="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66"/>
              <p:cNvSpPr>
                <a:spLocks noEditPoints="1"/>
              </p:cNvSpPr>
              <p:nvPr/>
            </p:nvSpPr>
            <p:spPr bwMode="auto">
              <a:xfrm>
                <a:off x="3949701" y="6372225"/>
                <a:ext cx="174625" cy="192088"/>
              </a:xfrm>
              <a:custGeom>
                <a:avLst/>
                <a:gdLst>
                  <a:gd name="T0" fmla="*/ 44 w 110"/>
                  <a:gd name="T1" fmla="*/ 14 h 121"/>
                  <a:gd name="T2" fmla="*/ 34 w 110"/>
                  <a:gd name="T3" fmla="*/ 22 h 121"/>
                  <a:gd name="T4" fmla="*/ 27 w 110"/>
                  <a:gd name="T5" fmla="*/ 34 h 121"/>
                  <a:gd name="T6" fmla="*/ 20 w 110"/>
                  <a:gd name="T7" fmla="*/ 48 h 121"/>
                  <a:gd name="T8" fmla="*/ 17 w 110"/>
                  <a:gd name="T9" fmla="*/ 61 h 121"/>
                  <a:gd name="T10" fmla="*/ 17 w 110"/>
                  <a:gd name="T11" fmla="*/ 76 h 121"/>
                  <a:gd name="T12" fmla="*/ 21 w 110"/>
                  <a:gd name="T13" fmla="*/ 89 h 121"/>
                  <a:gd name="T14" fmla="*/ 28 w 110"/>
                  <a:gd name="T15" fmla="*/ 98 h 121"/>
                  <a:gd name="T16" fmla="*/ 38 w 110"/>
                  <a:gd name="T17" fmla="*/ 104 h 121"/>
                  <a:gd name="T18" fmla="*/ 53 w 110"/>
                  <a:gd name="T19" fmla="*/ 106 h 121"/>
                  <a:gd name="T20" fmla="*/ 70 w 110"/>
                  <a:gd name="T21" fmla="*/ 102 h 121"/>
                  <a:gd name="T22" fmla="*/ 82 w 110"/>
                  <a:gd name="T23" fmla="*/ 93 h 121"/>
                  <a:gd name="T24" fmla="*/ 88 w 110"/>
                  <a:gd name="T25" fmla="*/ 81 h 121"/>
                  <a:gd name="T26" fmla="*/ 92 w 110"/>
                  <a:gd name="T27" fmla="*/ 68 h 121"/>
                  <a:gd name="T28" fmla="*/ 91 w 110"/>
                  <a:gd name="T29" fmla="*/ 53 h 121"/>
                  <a:gd name="T30" fmla="*/ 85 w 110"/>
                  <a:gd name="T31" fmla="*/ 40 h 121"/>
                  <a:gd name="T32" fmla="*/ 78 w 110"/>
                  <a:gd name="T33" fmla="*/ 28 h 121"/>
                  <a:gd name="T34" fmla="*/ 65 w 110"/>
                  <a:gd name="T35" fmla="*/ 21 h 121"/>
                  <a:gd name="T36" fmla="*/ 49 w 110"/>
                  <a:gd name="T37" fmla="*/ 15 h 121"/>
                  <a:gd name="T38" fmla="*/ 46 w 110"/>
                  <a:gd name="T39" fmla="*/ 15 h 121"/>
                  <a:gd name="T40" fmla="*/ 44 w 110"/>
                  <a:gd name="T41" fmla="*/ 14 h 121"/>
                  <a:gd name="T42" fmla="*/ 49 w 110"/>
                  <a:gd name="T43" fmla="*/ 0 h 121"/>
                  <a:gd name="T44" fmla="*/ 67 w 110"/>
                  <a:gd name="T45" fmla="*/ 4 h 121"/>
                  <a:gd name="T46" fmla="*/ 84 w 110"/>
                  <a:gd name="T47" fmla="*/ 11 h 121"/>
                  <a:gd name="T48" fmla="*/ 97 w 110"/>
                  <a:gd name="T49" fmla="*/ 25 h 121"/>
                  <a:gd name="T50" fmla="*/ 106 w 110"/>
                  <a:gd name="T51" fmla="*/ 40 h 121"/>
                  <a:gd name="T52" fmla="*/ 110 w 110"/>
                  <a:gd name="T53" fmla="*/ 59 h 121"/>
                  <a:gd name="T54" fmla="*/ 108 w 110"/>
                  <a:gd name="T55" fmla="*/ 77 h 121"/>
                  <a:gd name="T56" fmla="*/ 100 w 110"/>
                  <a:gd name="T57" fmla="*/ 94 h 121"/>
                  <a:gd name="T58" fmla="*/ 88 w 110"/>
                  <a:gd name="T59" fmla="*/ 107 h 121"/>
                  <a:gd name="T60" fmla="*/ 74 w 110"/>
                  <a:gd name="T61" fmla="*/ 117 h 121"/>
                  <a:gd name="T62" fmla="*/ 55 w 110"/>
                  <a:gd name="T63" fmla="*/ 121 h 121"/>
                  <a:gd name="T64" fmla="*/ 37 w 110"/>
                  <a:gd name="T65" fmla="*/ 120 h 121"/>
                  <a:gd name="T66" fmla="*/ 23 w 110"/>
                  <a:gd name="T67" fmla="*/ 114 h 121"/>
                  <a:gd name="T68" fmla="*/ 10 w 110"/>
                  <a:gd name="T69" fmla="*/ 103 h 121"/>
                  <a:gd name="T70" fmla="*/ 3 w 110"/>
                  <a:gd name="T71" fmla="*/ 87 h 121"/>
                  <a:gd name="T72" fmla="*/ 0 w 110"/>
                  <a:gd name="T73" fmla="*/ 69 h 121"/>
                  <a:gd name="T74" fmla="*/ 2 w 110"/>
                  <a:gd name="T75" fmla="*/ 56 h 121"/>
                  <a:gd name="T76" fmla="*/ 6 w 110"/>
                  <a:gd name="T77" fmla="*/ 42 h 121"/>
                  <a:gd name="T78" fmla="*/ 11 w 110"/>
                  <a:gd name="T79" fmla="*/ 28 h 121"/>
                  <a:gd name="T80" fmla="*/ 19 w 110"/>
                  <a:gd name="T81" fmla="*/ 17 h 121"/>
                  <a:gd name="T82" fmla="*/ 29 w 110"/>
                  <a:gd name="T83" fmla="*/ 8 h 121"/>
                  <a:gd name="T84" fmla="*/ 42 w 110"/>
                  <a:gd name="T85" fmla="*/ 4 h 121"/>
                  <a:gd name="T86" fmla="*/ 44 w 110"/>
                  <a:gd name="T87" fmla="*/ 1 h 121"/>
                  <a:gd name="T88" fmla="*/ 46 w 110"/>
                  <a:gd name="T89" fmla="*/ 0 h 121"/>
                  <a:gd name="T90" fmla="*/ 49 w 110"/>
                  <a:gd name="T91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0" h="121">
                    <a:moveTo>
                      <a:pt x="44" y="14"/>
                    </a:moveTo>
                    <a:lnTo>
                      <a:pt x="34" y="22"/>
                    </a:lnTo>
                    <a:lnTo>
                      <a:pt x="27" y="34"/>
                    </a:lnTo>
                    <a:lnTo>
                      <a:pt x="20" y="48"/>
                    </a:lnTo>
                    <a:lnTo>
                      <a:pt x="17" y="61"/>
                    </a:lnTo>
                    <a:lnTo>
                      <a:pt x="17" y="76"/>
                    </a:lnTo>
                    <a:lnTo>
                      <a:pt x="21" y="89"/>
                    </a:lnTo>
                    <a:lnTo>
                      <a:pt x="28" y="98"/>
                    </a:lnTo>
                    <a:lnTo>
                      <a:pt x="38" y="104"/>
                    </a:lnTo>
                    <a:lnTo>
                      <a:pt x="53" y="106"/>
                    </a:lnTo>
                    <a:lnTo>
                      <a:pt x="70" y="102"/>
                    </a:lnTo>
                    <a:lnTo>
                      <a:pt x="82" y="93"/>
                    </a:lnTo>
                    <a:lnTo>
                      <a:pt x="88" y="81"/>
                    </a:lnTo>
                    <a:lnTo>
                      <a:pt x="92" y="68"/>
                    </a:lnTo>
                    <a:lnTo>
                      <a:pt x="91" y="53"/>
                    </a:lnTo>
                    <a:lnTo>
                      <a:pt x="85" y="40"/>
                    </a:lnTo>
                    <a:lnTo>
                      <a:pt x="78" y="28"/>
                    </a:lnTo>
                    <a:lnTo>
                      <a:pt x="65" y="21"/>
                    </a:lnTo>
                    <a:lnTo>
                      <a:pt x="49" y="15"/>
                    </a:lnTo>
                    <a:lnTo>
                      <a:pt x="46" y="15"/>
                    </a:lnTo>
                    <a:lnTo>
                      <a:pt x="44" y="14"/>
                    </a:lnTo>
                    <a:close/>
                    <a:moveTo>
                      <a:pt x="49" y="0"/>
                    </a:moveTo>
                    <a:lnTo>
                      <a:pt x="67" y="4"/>
                    </a:lnTo>
                    <a:lnTo>
                      <a:pt x="84" y="11"/>
                    </a:lnTo>
                    <a:lnTo>
                      <a:pt x="97" y="25"/>
                    </a:lnTo>
                    <a:lnTo>
                      <a:pt x="106" y="40"/>
                    </a:lnTo>
                    <a:lnTo>
                      <a:pt x="110" y="59"/>
                    </a:lnTo>
                    <a:lnTo>
                      <a:pt x="108" y="77"/>
                    </a:lnTo>
                    <a:lnTo>
                      <a:pt x="100" y="94"/>
                    </a:lnTo>
                    <a:lnTo>
                      <a:pt x="88" y="107"/>
                    </a:lnTo>
                    <a:lnTo>
                      <a:pt x="74" y="117"/>
                    </a:lnTo>
                    <a:lnTo>
                      <a:pt x="55" y="121"/>
                    </a:lnTo>
                    <a:lnTo>
                      <a:pt x="37" y="120"/>
                    </a:lnTo>
                    <a:lnTo>
                      <a:pt x="23" y="114"/>
                    </a:lnTo>
                    <a:lnTo>
                      <a:pt x="10" y="103"/>
                    </a:lnTo>
                    <a:lnTo>
                      <a:pt x="3" y="87"/>
                    </a:lnTo>
                    <a:lnTo>
                      <a:pt x="0" y="69"/>
                    </a:lnTo>
                    <a:lnTo>
                      <a:pt x="2" y="56"/>
                    </a:lnTo>
                    <a:lnTo>
                      <a:pt x="6" y="42"/>
                    </a:lnTo>
                    <a:lnTo>
                      <a:pt x="11" y="28"/>
                    </a:lnTo>
                    <a:lnTo>
                      <a:pt x="19" y="17"/>
                    </a:lnTo>
                    <a:lnTo>
                      <a:pt x="29" y="8"/>
                    </a:lnTo>
                    <a:lnTo>
                      <a:pt x="42" y="4"/>
                    </a:lnTo>
                    <a:lnTo>
                      <a:pt x="44" y="1"/>
                    </a:lnTo>
                    <a:lnTo>
                      <a:pt x="46" y="0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67"/>
              <p:cNvSpPr>
                <a:spLocks noEditPoints="1"/>
              </p:cNvSpPr>
              <p:nvPr/>
            </p:nvSpPr>
            <p:spPr bwMode="auto">
              <a:xfrm>
                <a:off x="4016376" y="6099175"/>
                <a:ext cx="93663" cy="92075"/>
              </a:xfrm>
              <a:custGeom>
                <a:avLst/>
                <a:gdLst>
                  <a:gd name="T0" fmla="*/ 25 w 59"/>
                  <a:gd name="T1" fmla="*/ 11 h 58"/>
                  <a:gd name="T2" fmla="*/ 24 w 59"/>
                  <a:gd name="T3" fmla="*/ 13 h 58"/>
                  <a:gd name="T4" fmla="*/ 21 w 59"/>
                  <a:gd name="T5" fmla="*/ 16 h 58"/>
                  <a:gd name="T6" fmla="*/ 19 w 59"/>
                  <a:gd name="T7" fmla="*/ 19 h 58"/>
                  <a:gd name="T8" fmla="*/ 17 w 59"/>
                  <a:gd name="T9" fmla="*/ 22 h 58"/>
                  <a:gd name="T10" fmla="*/ 16 w 59"/>
                  <a:gd name="T11" fmla="*/ 25 h 58"/>
                  <a:gd name="T12" fmla="*/ 16 w 59"/>
                  <a:gd name="T13" fmla="*/ 29 h 58"/>
                  <a:gd name="T14" fmla="*/ 17 w 59"/>
                  <a:gd name="T15" fmla="*/ 33 h 58"/>
                  <a:gd name="T16" fmla="*/ 19 w 59"/>
                  <a:gd name="T17" fmla="*/ 37 h 58"/>
                  <a:gd name="T18" fmla="*/ 21 w 59"/>
                  <a:gd name="T19" fmla="*/ 39 h 58"/>
                  <a:gd name="T20" fmla="*/ 25 w 59"/>
                  <a:gd name="T21" fmla="*/ 42 h 58"/>
                  <a:gd name="T22" fmla="*/ 29 w 59"/>
                  <a:gd name="T23" fmla="*/ 42 h 58"/>
                  <a:gd name="T24" fmla="*/ 33 w 59"/>
                  <a:gd name="T25" fmla="*/ 41 h 58"/>
                  <a:gd name="T26" fmla="*/ 37 w 59"/>
                  <a:gd name="T27" fmla="*/ 39 h 58"/>
                  <a:gd name="T28" fmla="*/ 40 w 59"/>
                  <a:gd name="T29" fmla="*/ 37 h 58"/>
                  <a:gd name="T30" fmla="*/ 42 w 59"/>
                  <a:gd name="T31" fmla="*/ 34 h 58"/>
                  <a:gd name="T32" fmla="*/ 43 w 59"/>
                  <a:gd name="T33" fmla="*/ 30 h 58"/>
                  <a:gd name="T34" fmla="*/ 43 w 59"/>
                  <a:gd name="T35" fmla="*/ 26 h 58"/>
                  <a:gd name="T36" fmla="*/ 42 w 59"/>
                  <a:gd name="T37" fmla="*/ 22 h 58"/>
                  <a:gd name="T38" fmla="*/ 40 w 59"/>
                  <a:gd name="T39" fmla="*/ 17 h 58"/>
                  <a:gd name="T40" fmla="*/ 34 w 59"/>
                  <a:gd name="T41" fmla="*/ 15 h 58"/>
                  <a:gd name="T42" fmla="*/ 30 w 59"/>
                  <a:gd name="T43" fmla="*/ 12 h 58"/>
                  <a:gd name="T44" fmla="*/ 25 w 59"/>
                  <a:gd name="T45" fmla="*/ 11 h 58"/>
                  <a:gd name="T46" fmla="*/ 34 w 59"/>
                  <a:gd name="T47" fmla="*/ 0 h 58"/>
                  <a:gd name="T48" fmla="*/ 46 w 59"/>
                  <a:gd name="T49" fmla="*/ 4 h 58"/>
                  <a:gd name="T50" fmla="*/ 55 w 59"/>
                  <a:gd name="T51" fmla="*/ 13 h 58"/>
                  <a:gd name="T52" fmla="*/ 59 w 59"/>
                  <a:gd name="T53" fmla="*/ 25 h 58"/>
                  <a:gd name="T54" fmla="*/ 59 w 59"/>
                  <a:gd name="T55" fmla="*/ 36 h 58"/>
                  <a:gd name="T56" fmla="*/ 54 w 59"/>
                  <a:gd name="T57" fmla="*/ 46 h 58"/>
                  <a:gd name="T58" fmla="*/ 45 w 59"/>
                  <a:gd name="T59" fmla="*/ 54 h 58"/>
                  <a:gd name="T60" fmla="*/ 34 w 59"/>
                  <a:gd name="T61" fmla="*/ 58 h 58"/>
                  <a:gd name="T62" fmla="*/ 23 w 59"/>
                  <a:gd name="T63" fmla="*/ 58 h 58"/>
                  <a:gd name="T64" fmla="*/ 12 w 59"/>
                  <a:gd name="T65" fmla="*/ 54 h 58"/>
                  <a:gd name="T66" fmla="*/ 4 w 59"/>
                  <a:gd name="T67" fmla="*/ 46 h 58"/>
                  <a:gd name="T68" fmla="*/ 0 w 59"/>
                  <a:gd name="T69" fmla="*/ 36 h 58"/>
                  <a:gd name="T70" fmla="*/ 0 w 59"/>
                  <a:gd name="T71" fmla="*/ 26 h 58"/>
                  <a:gd name="T72" fmla="*/ 2 w 59"/>
                  <a:gd name="T73" fmla="*/ 17 h 58"/>
                  <a:gd name="T74" fmla="*/ 7 w 59"/>
                  <a:gd name="T75" fmla="*/ 8 h 58"/>
                  <a:gd name="T76" fmla="*/ 13 w 59"/>
                  <a:gd name="T77" fmla="*/ 1 h 58"/>
                  <a:gd name="T78" fmla="*/ 21 w 59"/>
                  <a:gd name="T79" fmla="*/ 1 h 58"/>
                  <a:gd name="T80" fmla="*/ 23 w 59"/>
                  <a:gd name="T81" fmla="*/ 1 h 58"/>
                  <a:gd name="T82" fmla="*/ 23 w 59"/>
                  <a:gd name="T83" fmla="*/ 1 h 58"/>
                  <a:gd name="T84" fmla="*/ 34 w 59"/>
                  <a:gd name="T8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9" h="58">
                    <a:moveTo>
                      <a:pt x="25" y="11"/>
                    </a:moveTo>
                    <a:lnTo>
                      <a:pt x="24" y="13"/>
                    </a:lnTo>
                    <a:lnTo>
                      <a:pt x="21" y="16"/>
                    </a:lnTo>
                    <a:lnTo>
                      <a:pt x="19" y="19"/>
                    </a:lnTo>
                    <a:lnTo>
                      <a:pt x="17" y="22"/>
                    </a:lnTo>
                    <a:lnTo>
                      <a:pt x="16" y="25"/>
                    </a:lnTo>
                    <a:lnTo>
                      <a:pt x="16" y="29"/>
                    </a:lnTo>
                    <a:lnTo>
                      <a:pt x="17" y="33"/>
                    </a:lnTo>
                    <a:lnTo>
                      <a:pt x="19" y="37"/>
                    </a:lnTo>
                    <a:lnTo>
                      <a:pt x="21" y="39"/>
                    </a:lnTo>
                    <a:lnTo>
                      <a:pt x="25" y="42"/>
                    </a:lnTo>
                    <a:lnTo>
                      <a:pt x="29" y="42"/>
                    </a:lnTo>
                    <a:lnTo>
                      <a:pt x="33" y="41"/>
                    </a:lnTo>
                    <a:lnTo>
                      <a:pt x="37" y="39"/>
                    </a:lnTo>
                    <a:lnTo>
                      <a:pt x="40" y="37"/>
                    </a:lnTo>
                    <a:lnTo>
                      <a:pt x="42" y="34"/>
                    </a:lnTo>
                    <a:lnTo>
                      <a:pt x="43" y="30"/>
                    </a:lnTo>
                    <a:lnTo>
                      <a:pt x="43" y="26"/>
                    </a:lnTo>
                    <a:lnTo>
                      <a:pt x="42" y="22"/>
                    </a:lnTo>
                    <a:lnTo>
                      <a:pt x="40" y="17"/>
                    </a:lnTo>
                    <a:lnTo>
                      <a:pt x="34" y="15"/>
                    </a:lnTo>
                    <a:lnTo>
                      <a:pt x="30" y="12"/>
                    </a:lnTo>
                    <a:lnTo>
                      <a:pt x="25" y="11"/>
                    </a:lnTo>
                    <a:close/>
                    <a:moveTo>
                      <a:pt x="34" y="0"/>
                    </a:moveTo>
                    <a:lnTo>
                      <a:pt x="46" y="4"/>
                    </a:lnTo>
                    <a:lnTo>
                      <a:pt x="55" y="13"/>
                    </a:lnTo>
                    <a:lnTo>
                      <a:pt x="59" y="25"/>
                    </a:lnTo>
                    <a:lnTo>
                      <a:pt x="59" y="36"/>
                    </a:lnTo>
                    <a:lnTo>
                      <a:pt x="54" y="46"/>
                    </a:lnTo>
                    <a:lnTo>
                      <a:pt x="45" y="54"/>
                    </a:lnTo>
                    <a:lnTo>
                      <a:pt x="34" y="58"/>
                    </a:lnTo>
                    <a:lnTo>
                      <a:pt x="23" y="58"/>
                    </a:lnTo>
                    <a:lnTo>
                      <a:pt x="12" y="54"/>
                    </a:lnTo>
                    <a:lnTo>
                      <a:pt x="4" y="46"/>
                    </a:lnTo>
                    <a:lnTo>
                      <a:pt x="0" y="36"/>
                    </a:lnTo>
                    <a:lnTo>
                      <a:pt x="0" y="26"/>
                    </a:lnTo>
                    <a:lnTo>
                      <a:pt x="2" y="17"/>
                    </a:lnTo>
                    <a:lnTo>
                      <a:pt x="7" y="8"/>
                    </a:lnTo>
                    <a:lnTo>
                      <a:pt x="13" y="1"/>
                    </a:lnTo>
                    <a:lnTo>
                      <a:pt x="21" y="1"/>
                    </a:lnTo>
                    <a:lnTo>
                      <a:pt x="23" y="1"/>
                    </a:lnTo>
                    <a:lnTo>
                      <a:pt x="23" y="1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8" name="Freeform 144"/>
            <p:cNvSpPr>
              <a:spLocks noEditPoints="1"/>
            </p:cNvSpPr>
            <p:nvPr/>
          </p:nvSpPr>
          <p:spPr bwMode="auto">
            <a:xfrm>
              <a:off x="8690263" y="3395767"/>
              <a:ext cx="1741488" cy="658813"/>
            </a:xfrm>
            <a:custGeom>
              <a:avLst/>
              <a:gdLst>
                <a:gd name="T0" fmla="*/ 984 w 1097"/>
                <a:gd name="T1" fmla="*/ 390 h 415"/>
                <a:gd name="T2" fmla="*/ 893 w 1097"/>
                <a:gd name="T3" fmla="*/ 379 h 415"/>
                <a:gd name="T4" fmla="*/ 889 w 1097"/>
                <a:gd name="T5" fmla="*/ 376 h 415"/>
                <a:gd name="T6" fmla="*/ 1059 w 1097"/>
                <a:gd name="T7" fmla="*/ 332 h 415"/>
                <a:gd name="T8" fmla="*/ 991 w 1097"/>
                <a:gd name="T9" fmla="*/ 360 h 415"/>
                <a:gd name="T10" fmla="*/ 908 w 1097"/>
                <a:gd name="T11" fmla="*/ 342 h 415"/>
                <a:gd name="T12" fmla="*/ 863 w 1097"/>
                <a:gd name="T13" fmla="*/ 352 h 415"/>
                <a:gd name="T14" fmla="*/ 881 w 1097"/>
                <a:gd name="T15" fmla="*/ 294 h 415"/>
                <a:gd name="T16" fmla="*/ 1041 w 1097"/>
                <a:gd name="T17" fmla="*/ 320 h 415"/>
                <a:gd name="T18" fmla="*/ 1029 w 1097"/>
                <a:gd name="T19" fmla="*/ 262 h 415"/>
                <a:gd name="T20" fmla="*/ 973 w 1097"/>
                <a:gd name="T21" fmla="*/ 311 h 415"/>
                <a:gd name="T22" fmla="*/ 880 w 1097"/>
                <a:gd name="T23" fmla="*/ 262 h 415"/>
                <a:gd name="T24" fmla="*/ 887 w 1097"/>
                <a:gd name="T25" fmla="*/ 265 h 415"/>
                <a:gd name="T26" fmla="*/ 1076 w 1097"/>
                <a:gd name="T27" fmla="*/ 248 h 415"/>
                <a:gd name="T28" fmla="*/ 1022 w 1097"/>
                <a:gd name="T29" fmla="*/ 249 h 415"/>
                <a:gd name="T30" fmla="*/ 887 w 1097"/>
                <a:gd name="T31" fmla="*/ 235 h 415"/>
                <a:gd name="T32" fmla="*/ 898 w 1097"/>
                <a:gd name="T33" fmla="*/ 235 h 415"/>
                <a:gd name="T34" fmla="*/ 1043 w 1097"/>
                <a:gd name="T35" fmla="*/ 210 h 415"/>
                <a:gd name="T36" fmla="*/ 1037 w 1097"/>
                <a:gd name="T37" fmla="*/ 207 h 415"/>
                <a:gd name="T38" fmla="*/ 872 w 1097"/>
                <a:gd name="T39" fmla="*/ 203 h 415"/>
                <a:gd name="T40" fmla="*/ 1008 w 1097"/>
                <a:gd name="T41" fmla="*/ 198 h 415"/>
                <a:gd name="T42" fmla="*/ 944 w 1097"/>
                <a:gd name="T43" fmla="*/ 191 h 415"/>
                <a:gd name="T44" fmla="*/ 859 w 1097"/>
                <a:gd name="T45" fmla="*/ 157 h 415"/>
                <a:gd name="T46" fmla="*/ 802 w 1097"/>
                <a:gd name="T47" fmla="*/ 315 h 415"/>
                <a:gd name="T48" fmla="*/ 823 w 1097"/>
                <a:gd name="T49" fmla="*/ 266 h 415"/>
                <a:gd name="T50" fmla="*/ 874 w 1097"/>
                <a:gd name="T51" fmla="*/ 156 h 415"/>
                <a:gd name="T52" fmla="*/ 435 w 1097"/>
                <a:gd name="T53" fmla="*/ 33 h 415"/>
                <a:gd name="T54" fmla="*/ 44 w 1097"/>
                <a:gd name="T55" fmla="*/ 119 h 415"/>
                <a:gd name="T56" fmla="*/ 114 w 1097"/>
                <a:gd name="T57" fmla="*/ 219 h 415"/>
                <a:gd name="T58" fmla="*/ 57 w 1097"/>
                <a:gd name="T59" fmla="*/ 345 h 415"/>
                <a:gd name="T60" fmla="*/ 20 w 1097"/>
                <a:gd name="T61" fmla="*/ 354 h 415"/>
                <a:gd name="T62" fmla="*/ 155 w 1097"/>
                <a:gd name="T63" fmla="*/ 307 h 415"/>
                <a:gd name="T64" fmla="*/ 74 w 1097"/>
                <a:gd name="T65" fmla="*/ 164 h 415"/>
                <a:gd name="T66" fmla="*/ 176 w 1097"/>
                <a:gd name="T67" fmla="*/ 47 h 415"/>
                <a:gd name="T68" fmla="*/ 193 w 1097"/>
                <a:gd name="T69" fmla="*/ 32 h 415"/>
                <a:gd name="T70" fmla="*/ 288 w 1097"/>
                <a:gd name="T71" fmla="*/ 108 h 415"/>
                <a:gd name="T72" fmla="*/ 339 w 1097"/>
                <a:gd name="T73" fmla="*/ 151 h 415"/>
                <a:gd name="T74" fmla="*/ 821 w 1097"/>
                <a:gd name="T75" fmla="*/ 163 h 415"/>
                <a:gd name="T76" fmla="*/ 279 w 1097"/>
                <a:gd name="T77" fmla="*/ 46 h 415"/>
                <a:gd name="T78" fmla="*/ 261 w 1097"/>
                <a:gd name="T79" fmla="*/ 97 h 415"/>
                <a:gd name="T80" fmla="*/ 290 w 1097"/>
                <a:gd name="T81" fmla="*/ 54 h 415"/>
                <a:gd name="T82" fmla="*/ 422 w 1097"/>
                <a:gd name="T83" fmla="*/ 37 h 415"/>
                <a:gd name="T84" fmla="*/ 488 w 1097"/>
                <a:gd name="T85" fmla="*/ 32 h 415"/>
                <a:gd name="T86" fmla="*/ 577 w 1097"/>
                <a:gd name="T87" fmla="*/ 79 h 415"/>
                <a:gd name="T88" fmla="*/ 952 w 1097"/>
                <a:gd name="T89" fmla="*/ 144 h 415"/>
                <a:gd name="T90" fmla="*/ 1094 w 1097"/>
                <a:gd name="T91" fmla="*/ 294 h 415"/>
                <a:gd name="T92" fmla="*/ 895 w 1097"/>
                <a:gd name="T93" fmla="*/ 401 h 415"/>
                <a:gd name="T94" fmla="*/ 791 w 1097"/>
                <a:gd name="T95" fmla="*/ 332 h 415"/>
                <a:gd name="T96" fmla="*/ 282 w 1097"/>
                <a:gd name="T97" fmla="*/ 139 h 415"/>
                <a:gd name="T98" fmla="*/ 193 w 1097"/>
                <a:gd name="T99" fmla="*/ 66 h 415"/>
                <a:gd name="T100" fmla="*/ 85 w 1097"/>
                <a:gd name="T101" fmla="*/ 147 h 415"/>
                <a:gd name="T102" fmla="*/ 164 w 1097"/>
                <a:gd name="T103" fmla="*/ 318 h 415"/>
                <a:gd name="T104" fmla="*/ 19 w 1097"/>
                <a:gd name="T105" fmla="*/ 367 h 415"/>
                <a:gd name="T106" fmla="*/ 20 w 1097"/>
                <a:gd name="T107" fmla="*/ 325 h 415"/>
                <a:gd name="T108" fmla="*/ 117 w 1097"/>
                <a:gd name="T109" fmla="*/ 271 h 415"/>
                <a:gd name="T110" fmla="*/ 32 w 1097"/>
                <a:gd name="T111" fmla="*/ 161 h 415"/>
                <a:gd name="T112" fmla="*/ 117 w 1097"/>
                <a:gd name="T113" fmla="*/ 16 h 415"/>
                <a:gd name="T114" fmla="*/ 297 w 1097"/>
                <a:gd name="T115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97" h="415">
                  <a:moveTo>
                    <a:pt x="1020" y="372"/>
                  </a:moveTo>
                  <a:lnTo>
                    <a:pt x="995" y="375"/>
                  </a:lnTo>
                  <a:lnTo>
                    <a:pt x="990" y="389"/>
                  </a:lnTo>
                  <a:lnTo>
                    <a:pt x="1005" y="383"/>
                  </a:lnTo>
                  <a:lnTo>
                    <a:pt x="1020" y="373"/>
                  </a:lnTo>
                  <a:lnTo>
                    <a:pt x="1020" y="372"/>
                  </a:lnTo>
                  <a:close/>
                  <a:moveTo>
                    <a:pt x="966" y="372"/>
                  </a:moveTo>
                  <a:lnTo>
                    <a:pt x="958" y="396"/>
                  </a:lnTo>
                  <a:lnTo>
                    <a:pt x="984" y="390"/>
                  </a:lnTo>
                  <a:lnTo>
                    <a:pt x="988" y="375"/>
                  </a:lnTo>
                  <a:lnTo>
                    <a:pt x="966" y="372"/>
                  </a:lnTo>
                  <a:close/>
                  <a:moveTo>
                    <a:pt x="935" y="364"/>
                  </a:moveTo>
                  <a:lnTo>
                    <a:pt x="925" y="393"/>
                  </a:lnTo>
                  <a:lnTo>
                    <a:pt x="953" y="397"/>
                  </a:lnTo>
                  <a:lnTo>
                    <a:pt x="958" y="369"/>
                  </a:lnTo>
                  <a:lnTo>
                    <a:pt x="935" y="364"/>
                  </a:lnTo>
                  <a:close/>
                  <a:moveTo>
                    <a:pt x="904" y="352"/>
                  </a:moveTo>
                  <a:lnTo>
                    <a:pt x="893" y="379"/>
                  </a:lnTo>
                  <a:lnTo>
                    <a:pt x="920" y="392"/>
                  </a:lnTo>
                  <a:lnTo>
                    <a:pt x="928" y="362"/>
                  </a:lnTo>
                  <a:lnTo>
                    <a:pt x="916" y="358"/>
                  </a:lnTo>
                  <a:lnTo>
                    <a:pt x="904" y="352"/>
                  </a:lnTo>
                  <a:close/>
                  <a:moveTo>
                    <a:pt x="872" y="334"/>
                  </a:moveTo>
                  <a:lnTo>
                    <a:pt x="867" y="358"/>
                  </a:lnTo>
                  <a:lnTo>
                    <a:pt x="868" y="359"/>
                  </a:lnTo>
                  <a:lnTo>
                    <a:pt x="878" y="368"/>
                  </a:lnTo>
                  <a:lnTo>
                    <a:pt x="889" y="376"/>
                  </a:lnTo>
                  <a:lnTo>
                    <a:pt x="897" y="349"/>
                  </a:lnTo>
                  <a:lnTo>
                    <a:pt x="872" y="334"/>
                  </a:lnTo>
                  <a:close/>
                  <a:moveTo>
                    <a:pt x="1037" y="330"/>
                  </a:moveTo>
                  <a:lnTo>
                    <a:pt x="1026" y="362"/>
                  </a:lnTo>
                  <a:lnTo>
                    <a:pt x="1027" y="364"/>
                  </a:lnTo>
                  <a:lnTo>
                    <a:pt x="1029" y="366"/>
                  </a:lnTo>
                  <a:lnTo>
                    <a:pt x="1035" y="360"/>
                  </a:lnTo>
                  <a:lnTo>
                    <a:pt x="1042" y="354"/>
                  </a:lnTo>
                  <a:lnTo>
                    <a:pt x="1059" y="332"/>
                  </a:lnTo>
                  <a:lnTo>
                    <a:pt x="1037" y="330"/>
                  </a:lnTo>
                  <a:close/>
                  <a:moveTo>
                    <a:pt x="1009" y="326"/>
                  </a:moveTo>
                  <a:lnTo>
                    <a:pt x="999" y="360"/>
                  </a:lnTo>
                  <a:lnTo>
                    <a:pt x="1022" y="362"/>
                  </a:lnTo>
                  <a:lnTo>
                    <a:pt x="1030" y="329"/>
                  </a:lnTo>
                  <a:lnTo>
                    <a:pt x="1009" y="326"/>
                  </a:lnTo>
                  <a:close/>
                  <a:moveTo>
                    <a:pt x="980" y="322"/>
                  </a:moveTo>
                  <a:lnTo>
                    <a:pt x="970" y="359"/>
                  </a:lnTo>
                  <a:lnTo>
                    <a:pt x="991" y="360"/>
                  </a:lnTo>
                  <a:lnTo>
                    <a:pt x="999" y="325"/>
                  </a:lnTo>
                  <a:lnTo>
                    <a:pt x="980" y="322"/>
                  </a:lnTo>
                  <a:close/>
                  <a:moveTo>
                    <a:pt x="950" y="315"/>
                  </a:moveTo>
                  <a:lnTo>
                    <a:pt x="938" y="352"/>
                  </a:lnTo>
                  <a:lnTo>
                    <a:pt x="961" y="358"/>
                  </a:lnTo>
                  <a:lnTo>
                    <a:pt x="970" y="320"/>
                  </a:lnTo>
                  <a:lnTo>
                    <a:pt x="950" y="315"/>
                  </a:lnTo>
                  <a:close/>
                  <a:moveTo>
                    <a:pt x="920" y="307"/>
                  </a:moveTo>
                  <a:lnTo>
                    <a:pt x="908" y="342"/>
                  </a:lnTo>
                  <a:lnTo>
                    <a:pt x="923" y="347"/>
                  </a:lnTo>
                  <a:lnTo>
                    <a:pt x="931" y="350"/>
                  </a:lnTo>
                  <a:lnTo>
                    <a:pt x="941" y="313"/>
                  </a:lnTo>
                  <a:lnTo>
                    <a:pt x="931" y="311"/>
                  </a:lnTo>
                  <a:lnTo>
                    <a:pt x="920" y="307"/>
                  </a:lnTo>
                  <a:close/>
                  <a:moveTo>
                    <a:pt x="840" y="305"/>
                  </a:moveTo>
                  <a:lnTo>
                    <a:pt x="844" y="321"/>
                  </a:lnTo>
                  <a:lnTo>
                    <a:pt x="851" y="338"/>
                  </a:lnTo>
                  <a:lnTo>
                    <a:pt x="863" y="352"/>
                  </a:lnTo>
                  <a:lnTo>
                    <a:pt x="865" y="329"/>
                  </a:lnTo>
                  <a:lnTo>
                    <a:pt x="852" y="318"/>
                  </a:lnTo>
                  <a:lnTo>
                    <a:pt x="840" y="305"/>
                  </a:lnTo>
                  <a:close/>
                  <a:moveTo>
                    <a:pt x="881" y="294"/>
                  </a:moveTo>
                  <a:lnTo>
                    <a:pt x="874" y="322"/>
                  </a:lnTo>
                  <a:lnTo>
                    <a:pt x="877" y="324"/>
                  </a:lnTo>
                  <a:lnTo>
                    <a:pt x="901" y="338"/>
                  </a:lnTo>
                  <a:lnTo>
                    <a:pt x="911" y="304"/>
                  </a:lnTo>
                  <a:lnTo>
                    <a:pt x="881" y="294"/>
                  </a:lnTo>
                  <a:close/>
                  <a:moveTo>
                    <a:pt x="842" y="273"/>
                  </a:moveTo>
                  <a:lnTo>
                    <a:pt x="840" y="296"/>
                  </a:lnTo>
                  <a:lnTo>
                    <a:pt x="853" y="307"/>
                  </a:lnTo>
                  <a:lnTo>
                    <a:pt x="867" y="317"/>
                  </a:lnTo>
                  <a:lnTo>
                    <a:pt x="873" y="291"/>
                  </a:lnTo>
                  <a:lnTo>
                    <a:pt x="856" y="283"/>
                  </a:lnTo>
                  <a:lnTo>
                    <a:pt x="842" y="273"/>
                  </a:lnTo>
                  <a:close/>
                  <a:moveTo>
                    <a:pt x="1056" y="273"/>
                  </a:moveTo>
                  <a:lnTo>
                    <a:pt x="1041" y="320"/>
                  </a:lnTo>
                  <a:lnTo>
                    <a:pt x="1064" y="322"/>
                  </a:lnTo>
                  <a:lnTo>
                    <a:pt x="1072" y="303"/>
                  </a:lnTo>
                  <a:lnTo>
                    <a:pt x="1077" y="282"/>
                  </a:lnTo>
                  <a:lnTo>
                    <a:pt x="1056" y="273"/>
                  </a:lnTo>
                  <a:close/>
                  <a:moveTo>
                    <a:pt x="1029" y="262"/>
                  </a:moveTo>
                  <a:lnTo>
                    <a:pt x="1012" y="317"/>
                  </a:lnTo>
                  <a:lnTo>
                    <a:pt x="1033" y="320"/>
                  </a:lnTo>
                  <a:lnTo>
                    <a:pt x="1050" y="270"/>
                  </a:lnTo>
                  <a:lnTo>
                    <a:pt x="1029" y="262"/>
                  </a:lnTo>
                  <a:close/>
                  <a:moveTo>
                    <a:pt x="1000" y="253"/>
                  </a:moveTo>
                  <a:lnTo>
                    <a:pt x="990" y="290"/>
                  </a:lnTo>
                  <a:lnTo>
                    <a:pt x="983" y="312"/>
                  </a:lnTo>
                  <a:lnTo>
                    <a:pt x="1003" y="316"/>
                  </a:lnTo>
                  <a:lnTo>
                    <a:pt x="1018" y="258"/>
                  </a:lnTo>
                  <a:lnTo>
                    <a:pt x="1000" y="253"/>
                  </a:lnTo>
                  <a:close/>
                  <a:moveTo>
                    <a:pt x="969" y="246"/>
                  </a:moveTo>
                  <a:lnTo>
                    <a:pt x="953" y="305"/>
                  </a:lnTo>
                  <a:lnTo>
                    <a:pt x="973" y="311"/>
                  </a:lnTo>
                  <a:lnTo>
                    <a:pt x="990" y="250"/>
                  </a:lnTo>
                  <a:lnTo>
                    <a:pt x="969" y="246"/>
                  </a:lnTo>
                  <a:close/>
                  <a:moveTo>
                    <a:pt x="885" y="244"/>
                  </a:moveTo>
                  <a:lnTo>
                    <a:pt x="847" y="249"/>
                  </a:lnTo>
                  <a:lnTo>
                    <a:pt x="847" y="249"/>
                  </a:lnTo>
                  <a:lnTo>
                    <a:pt x="843" y="267"/>
                  </a:lnTo>
                  <a:lnTo>
                    <a:pt x="860" y="273"/>
                  </a:lnTo>
                  <a:lnTo>
                    <a:pt x="876" y="279"/>
                  </a:lnTo>
                  <a:lnTo>
                    <a:pt x="880" y="262"/>
                  </a:lnTo>
                  <a:lnTo>
                    <a:pt x="885" y="244"/>
                  </a:lnTo>
                  <a:close/>
                  <a:moveTo>
                    <a:pt x="940" y="244"/>
                  </a:moveTo>
                  <a:lnTo>
                    <a:pt x="924" y="297"/>
                  </a:lnTo>
                  <a:lnTo>
                    <a:pt x="944" y="303"/>
                  </a:lnTo>
                  <a:lnTo>
                    <a:pt x="959" y="245"/>
                  </a:lnTo>
                  <a:lnTo>
                    <a:pt x="940" y="244"/>
                  </a:lnTo>
                  <a:close/>
                  <a:moveTo>
                    <a:pt x="929" y="243"/>
                  </a:moveTo>
                  <a:lnTo>
                    <a:pt x="895" y="243"/>
                  </a:lnTo>
                  <a:lnTo>
                    <a:pt x="887" y="265"/>
                  </a:lnTo>
                  <a:lnTo>
                    <a:pt x="884" y="283"/>
                  </a:lnTo>
                  <a:lnTo>
                    <a:pt x="895" y="288"/>
                  </a:lnTo>
                  <a:lnTo>
                    <a:pt x="915" y="294"/>
                  </a:lnTo>
                  <a:lnTo>
                    <a:pt x="920" y="274"/>
                  </a:lnTo>
                  <a:lnTo>
                    <a:pt x="929" y="243"/>
                  </a:lnTo>
                  <a:close/>
                  <a:moveTo>
                    <a:pt x="1069" y="241"/>
                  </a:moveTo>
                  <a:lnTo>
                    <a:pt x="1060" y="263"/>
                  </a:lnTo>
                  <a:lnTo>
                    <a:pt x="1077" y="273"/>
                  </a:lnTo>
                  <a:lnTo>
                    <a:pt x="1076" y="248"/>
                  </a:lnTo>
                  <a:lnTo>
                    <a:pt x="1069" y="241"/>
                  </a:lnTo>
                  <a:close/>
                  <a:moveTo>
                    <a:pt x="1041" y="222"/>
                  </a:moveTo>
                  <a:lnTo>
                    <a:pt x="1031" y="252"/>
                  </a:lnTo>
                  <a:lnTo>
                    <a:pt x="1054" y="261"/>
                  </a:lnTo>
                  <a:lnTo>
                    <a:pt x="1063" y="236"/>
                  </a:lnTo>
                  <a:lnTo>
                    <a:pt x="1041" y="222"/>
                  </a:lnTo>
                  <a:close/>
                  <a:moveTo>
                    <a:pt x="1012" y="211"/>
                  </a:moveTo>
                  <a:lnTo>
                    <a:pt x="1003" y="243"/>
                  </a:lnTo>
                  <a:lnTo>
                    <a:pt x="1022" y="249"/>
                  </a:lnTo>
                  <a:lnTo>
                    <a:pt x="1033" y="219"/>
                  </a:lnTo>
                  <a:lnTo>
                    <a:pt x="1022" y="215"/>
                  </a:lnTo>
                  <a:lnTo>
                    <a:pt x="1012" y="211"/>
                  </a:lnTo>
                  <a:close/>
                  <a:moveTo>
                    <a:pt x="895" y="210"/>
                  </a:moveTo>
                  <a:lnTo>
                    <a:pt x="873" y="218"/>
                  </a:lnTo>
                  <a:lnTo>
                    <a:pt x="853" y="229"/>
                  </a:lnTo>
                  <a:lnTo>
                    <a:pt x="853" y="229"/>
                  </a:lnTo>
                  <a:lnTo>
                    <a:pt x="850" y="241"/>
                  </a:lnTo>
                  <a:lnTo>
                    <a:pt x="887" y="235"/>
                  </a:lnTo>
                  <a:lnTo>
                    <a:pt x="895" y="210"/>
                  </a:lnTo>
                  <a:close/>
                  <a:moveTo>
                    <a:pt x="980" y="203"/>
                  </a:moveTo>
                  <a:lnTo>
                    <a:pt x="971" y="237"/>
                  </a:lnTo>
                  <a:lnTo>
                    <a:pt x="993" y="241"/>
                  </a:lnTo>
                  <a:lnTo>
                    <a:pt x="1004" y="208"/>
                  </a:lnTo>
                  <a:lnTo>
                    <a:pt x="980" y="203"/>
                  </a:lnTo>
                  <a:close/>
                  <a:moveTo>
                    <a:pt x="941" y="202"/>
                  </a:moveTo>
                  <a:lnTo>
                    <a:pt x="907" y="206"/>
                  </a:lnTo>
                  <a:lnTo>
                    <a:pt x="898" y="235"/>
                  </a:lnTo>
                  <a:lnTo>
                    <a:pt x="932" y="233"/>
                  </a:lnTo>
                  <a:lnTo>
                    <a:pt x="941" y="202"/>
                  </a:lnTo>
                  <a:close/>
                  <a:moveTo>
                    <a:pt x="950" y="202"/>
                  </a:moveTo>
                  <a:lnTo>
                    <a:pt x="942" y="233"/>
                  </a:lnTo>
                  <a:lnTo>
                    <a:pt x="963" y="236"/>
                  </a:lnTo>
                  <a:lnTo>
                    <a:pt x="973" y="203"/>
                  </a:lnTo>
                  <a:lnTo>
                    <a:pt x="950" y="202"/>
                  </a:lnTo>
                  <a:close/>
                  <a:moveTo>
                    <a:pt x="1048" y="195"/>
                  </a:moveTo>
                  <a:lnTo>
                    <a:pt x="1043" y="210"/>
                  </a:lnTo>
                  <a:lnTo>
                    <a:pt x="1056" y="216"/>
                  </a:lnTo>
                  <a:lnTo>
                    <a:pt x="1068" y="225"/>
                  </a:lnTo>
                  <a:lnTo>
                    <a:pt x="1068" y="223"/>
                  </a:lnTo>
                  <a:lnTo>
                    <a:pt x="1060" y="208"/>
                  </a:lnTo>
                  <a:lnTo>
                    <a:pt x="1048" y="195"/>
                  </a:lnTo>
                  <a:close/>
                  <a:moveTo>
                    <a:pt x="1020" y="176"/>
                  </a:moveTo>
                  <a:lnTo>
                    <a:pt x="1021" y="178"/>
                  </a:lnTo>
                  <a:lnTo>
                    <a:pt x="1014" y="201"/>
                  </a:lnTo>
                  <a:lnTo>
                    <a:pt x="1037" y="207"/>
                  </a:lnTo>
                  <a:lnTo>
                    <a:pt x="1043" y="190"/>
                  </a:lnTo>
                  <a:lnTo>
                    <a:pt x="1041" y="189"/>
                  </a:lnTo>
                  <a:lnTo>
                    <a:pt x="1031" y="182"/>
                  </a:lnTo>
                  <a:lnTo>
                    <a:pt x="1020" y="176"/>
                  </a:lnTo>
                  <a:close/>
                  <a:moveTo>
                    <a:pt x="910" y="172"/>
                  </a:moveTo>
                  <a:lnTo>
                    <a:pt x="897" y="180"/>
                  </a:lnTo>
                  <a:lnTo>
                    <a:pt x="884" y="189"/>
                  </a:lnTo>
                  <a:lnTo>
                    <a:pt x="873" y="201"/>
                  </a:lnTo>
                  <a:lnTo>
                    <a:pt x="872" y="203"/>
                  </a:lnTo>
                  <a:lnTo>
                    <a:pt x="869" y="205"/>
                  </a:lnTo>
                  <a:lnTo>
                    <a:pt x="867" y="205"/>
                  </a:lnTo>
                  <a:lnTo>
                    <a:pt x="863" y="214"/>
                  </a:lnTo>
                  <a:lnTo>
                    <a:pt x="880" y="203"/>
                  </a:lnTo>
                  <a:lnTo>
                    <a:pt x="899" y="197"/>
                  </a:lnTo>
                  <a:lnTo>
                    <a:pt x="910" y="172"/>
                  </a:lnTo>
                  <a:close/>
                  <a:moveTo>
                    <a:pt x="991" y="167"/>
                  </a:moveTo>
                  <a:lnTo>
                    <a:pt x="983" y="194"/>
                  </a:lnTo>
                  <a:lnTo>
                    <a:pt x="1008" y="198"/>
                  </a:lnTo>
                  <a:lnTo>
                    <a:pt x="1016" y="177"/>
                  </a:lnTo>
                  <a:lnTo>
                    <a:pt x="1017" y="176"/>
                  </a:lnTo>
                  <a:lnTo>
                    <a:pt x="1017" y="176"/>
                  </a:lnTo>
                  <a:lnTo>
                    <a:pt x="991" y="167"/>
                  </a:lnTo>
                  <a:close/>
                  <a:moveTo>
                    <a:pt x="952" y="164"/>
                  </a:moveTo>
                  <a:lnTo>
                    <a:pt x="935" y="165"/>
                  </a:lnTo>
                  <a:lnTo>
                    <a:pt x="919" y="169"/>
                  </a:lnTo>
                  <a:lnTo>
                    <a:pt x="911" y="194"/>
                  </a:lnTo>
                  <a:lnTo>
                    <a:pt x="944" y="191"/>
                  </a:lnTo>
                  <a:lnTo>
                    <a:pt x="952" y="164"/>
                  </a:lnTo>
                  <a:close/>
                  <a:moveTo>
                    <a:pt x="958" y="163"/>
                  </a:moveTo>
                  <a:lnTo>
                    <a:pt x="952" y="191"/>
                  </a:lnTo>
                  <a:lnTo>
                    <a:pt x="963" y="191"/>
                  </a:lnTo>
                  <a:lnTo>
                    <a:pt x="975" y="193"/>
                  </a:lnTo>
                  <a:lnTo>
                    <a:pt x="984" y="165"/>
                  </a:lnTo>
                  <a:lnTo>
                    <a:pt x="958" y="163"/>
                  </a:lnTo>
                  <a:close/>
                  <a:moveTo>
                    <a:pt x="874" y="156"/>
                  </a:moveTo>
                  <a:lnTo>
                    <a:pt x="859" y="157"/>
                  </a:lnTo>
                  <a:lnTo>
                    <a:pt x="843" y="164"/>
                  </a:lnTo>
                  <a:lnTo>
                    <a:pt x="831" y="177"/>
                  </a:lnTo>
                  <a:lnTo>
                    <a:pt x="822" y="195"/>
                  </a:lnTo>
                  <a:lnTo>
                    <a:pt x="814" y="216"/>
                  </a:lnTo>
                  <a:lnTo>
                    <a:pt x="808" y="236"/>
                  </a:lnTo>
                  <a:lnTo>
                    <a:pt x="802" y="258"/>
                  </a:lnTo>
                  <a:lnTo>
                    <a:pt x="800" y="282"/>
                  </a:lnTo>
                  <a:lnTo>
                    <a:pt x="801" y="304"/>
                  </a:lnTo>
                  <a:lnTo>
                    <a:pt x="802" y="315"/>
                  </a:lnTo>
                  <a:lnTo>
                    <a:pt x="806" y="326"/>
                  </a:lnTo>
                  <a:lnTo>
                    <a:pt x="812" y="337"/>
                  </a:lnTo>
                  <a:lnTo>
                    <a:pt x="818" y="345"/>
                  </a:lnTo>
                  <a:lnTo>
                    <a:pt x="826" y="350"/>
                  </a:lnTo>
                  <a:lnTo>
                    <a:pt x="836" y="350"/>
                  </a:lnTo>
                  <a:lnTo>
                    <a:pt x="834" y="346"/>
                  </a:lnTo>
                  <a:lnTo>
                    <a:pt x="825" y="321"/>
                  </a:lnTo>
                  <a:lnTo>
                    <a:pt x="821" y="294"/>
                  </a:lnTo>
                  <a:lnTo>
                    <a:pt x="823" y="266"/>
                  </a:lnTo>
                  <a:lnTo>
                    <a:pt x="831" y="240"/>
                  </a:lnTo>
                  <a:lnTo>
                    <a:pt x="842" y="214"/>
                  </a:lnTo>
                  <a:lnTo>
                    <a:pt x="855" y="190"/>
                  </a:lnTo>
                  <a:lnTo>
                    <a:pt x="857" y="189"/>
                  </a:lnTo>
                  <a:lnTo>
                    <a:pt x="859" y="189"/>
                  </a:lnTo>
                  <a:lnTo>
                    <a:pt x="861" y="189"/>
                  </a:lnTo>
                  <a:lnTo>
                    <a:pt x="874" y="173"/>
                  </a:lnTo>
                  <a:lnTo>
                    <a:pt x="890" y="161"/>
                  </a:lnTo>
                  <a:lnTo>
                    <a:pt x="874" y="156"/>
                  </a:lnTo>
                  <a:close/>
                  <a:moveTo>
                    <a:pt x="435" y="33"/>
                  </a:moveTo>
                  <a:lnTo>
                    <a:pt x="432" y="40"/>
                  </a:lnTo>
                  <a:lnTo>
                    <a:pt x="484" y="53"/>
                  </a:lnTo>
                  <a:lnTo>
                    <a:pt x="484" y="53"/>
                  </a:lnTo>
                  <a:lnTo>
                    <a:pt x="481" y="45"/>
                  </a:lnTo>
                  <a:lnTo>
                    <a:pt x="474" y="42"/>
                  </a:lnTo>
                  <a:lnTo>
                    <a:pt x="467" y="40"/>
                  </a:lnTo>
                  <a:lnTo>
                    <a:pt x="460" y="38"/>
                  </a:lnTo>
                  <a:lnTo>
                    <a:pt x="435" y="33"/>
                  </a:lnTo>
                  <a:close/>
                  <a:moveTo>
                    <a:pt x="168" y="29"/>
                  </a:moveTo>
                  <a:lnTo>
                    <a:pt x="143" y="29"/>
                  </a:lnTo>
                  <a:lnTo>
                    <a:pt x="119" y="33"/>
                  </a:lnTo>
                  <a:lnTo>
                    <a:pt x="98" y="42"/>
                  </a:lnTo>
                  <a:lnTo>
                    <a:pt x="80" y="57"/>
                  </a:lnTo>
                  <a:lnTo>
                    <a:pt x="70" y="70"/>
                  </a:lnTo>
                  <a:lnTo>
                    <a:pt x="59" y="85"/>
                  </a:lnTo>
                  <a:lnTo>
                    <a:pt x="50" y="102"/>
                  </a:lnTo>
                  <a:lnTo>
                    <a:pt x="44" y="119"/>
                  </a:lnTo>
                  <a:lnTo>
                    <a:pt x="41" y="135"/>
                  </a:lnTo>
                  <a:lnTo>
                    <a:pt x="44" y="148"/>
                  </a:lnTo>
                  <a:lnTo>
                    <a:pt x="50" y="159"/>
                  </a:lnTo>
                  <a:lnTo>
                    <a:pt x="59" y="168"/>
                  </a:lnTo>
                  <a:lnTo>
                    <a:pt x="70" y="177"/>
                  </a:lnTo>
                  <a:lnTo>
                    <a:pt x="81" y="185"/>
                  </a:lnTo>
                  <a:lnTo>
                    <a:pt x="91" y="193"/>
                  </a:lnTo>
                  <a:lnTo>
                    <a:pt x="102" y="205"/>
                  </a:lnTo>
                  <a:lnTo>
                    <a:pt x="114" y="219"/>
                  </a:lnTo>
                  <a:lnTo>
                    <a:pt x="123" y="236"/>
                  </a:lnTo>
                  <a:lnTo>
                    <a:pt x="131" y="253"/>
                  </a:lnTo>
                  <a:lnTo>
                    <a:pt x="135" y="271"/>
                  </a:lnTo>
                  <a:lnTo>
                    <a:pt x="134" y="288"/>
                  </a:lnTo>
                  <a:lnTo>
                    <a:pt x="129" y="305"/>
                  </a:lnTo>
                  <a:lnTo>
                    <a:pt x="117" y="321"/>
                  </a:lnTo>
                  <a:lnTo>
                    <a:pt x="100" y="333"/>
                  </a:lnTo>
                  <a:lnTo>
                    <a:pt x="79" y="341"/>
                  </a:lnTo>
                  <a:lnTo>
                    <a:pt x="57" y="345"/>
                  </a:lnTo>
                  <a:lnTo>
                    <a:pt x="36" y="343"/>
                  </a:lnTo>
                  <a:lnTo>
                    <a:pt x="19" y="337"/>
                  </a:lnTo>
                  <a:lnTo>
                    <a:pt x="19" y="337"/>
                  </a:lnTo>
                  <a:lnTo>
                    <a:pt x="16" y="341"/>
                  </a:lnTo>
                  <a:lnTo>
                    <a:pt x="16" y="343"/>
                  </a:lnTo>
                  <a:lnTo>
                    <a:pt x="16" y="347"/>
                  </a:lnTo>
                  <a:lnTo>
                    <a:pt x="16" y="351"/>
                  </a:lnTo>
                  <a:lnTo>
                    <a:pt x="19" y="355"/>
                  </a:lnTo>
                  <a:lnTo>
                    <a:pt x="20" y="354"/>
                  </a:lnTo>
                  <a:lnTo>
                    <a:pt x="21" y="354"/>
                  </a:lnTo>
                  <a:lnTo>
                    <a:pt x="38" y="356"/>
                  </a:lnTo>
                  <a:lnTo>
                    <a:pt x="57" y="356"/>
                  </a:lnTo>
                  <a:lnTo>
                    <a:pt x="76" y="354"/>
                  </a:lnTo>
                  <a:lnTo>
                    <a:pt x="96" y="350"/>
                  </a:lnTo>
                  <a:lnTo>
                    <a:pt x="115" y="343"/>
                  </a:lnTo>
                  <a:lnTo>
                    <a:pt x="131" y="334"/>
                  </a:lnTo>
                  <a:lnTo>
                    <a:pt x="146" y="322"/>
                  </a:lnTo>
                  <a:lnTo>
                    <a:pt x="155" y="307"/>
                  </a:lnTo>
                  <a:lnTo>
                    <a:pt x="159" y="290"/>
                  </a:lnTo>
                  <a:lnTo>
                    <a:pt x="157" y="269"/>
                  </a:lnTo>
                  <a:lnTo>
                    <a:pt x="151" y="248"/>
                  </a:lnTo>
                  <a:lnTo>
                    <a:pt x="138" y="228"/>
                  </a:lnTo>
                  <a:lnTo>
                    <a:pt x="123" y="211"/>
                  </a:lnTo>
                  <a:lnTo>
                    <a:pt x="106" y="195"/>
                  </a:lnTo>
                  <a:lnTo>
                    <a:pt x="95" y="186"/>
                  </a:lnTo>
                  <a:lnTo>
                    <a:pt x="84" y="176"/>
                  </a:lnTo>
                  <a:lnTo>
                    <a:pt x="74" y="164"/>
                  </a:lnTo>
                  <a:lnTo>
                    <a:pt x="67" y="150"/>
                  </a:lnTo>
                  <a:lnTo>
                    <a:pt x="64" y="130"/>
                  </a:lnTo>
                  <a:lnTo>
                    <a:pt x="67" y="110"/>
                  </a:lnTo>
                  <a:lnTo>
                    <a:pt x="76" y="92"/>
                  </a:lnTo>
                  <a:lnTo>
                    <a:pt x="88" y="76"/>
                  </a:lnTo>
                  <a:lnTo>
                    <a:pt x="105" y="64"/>
                  </a:lnTo>
                  <a:lnTo>
                    <a:pt x="122" y="55"/>
                  </a:lnTo>
                  <a:lnTo>
                    <a:pt x="148" y="49"/>
                  </a:lnTo>
                  <a:lnTo>
                    <a:pt x="176" y="47"/>
                  </a:lnTo>
                  <a:lnTo>
                    <a:pt x="203" y="51"/>
                  </a:lnTo>
                  <a:lnTo>
                    <a:pt x="229" y="58"/>
                  </a:lnTo>
                  <a:lnTo>
                    <a:pt x="254" y="68"/>
                  </a:lnTo>
                  <a:lnTo>
                    <a:pt x="257" y="62"/>
                  </a:lnTo>
                  <a:lnTo>
                    <a:pt x="258" y="59"/>
                  </a:lnTo>
                  <a:lnTo>
                    <a:pt x="261" y="54"/>
                  </a:lnTo>
                  <a:lnTo>
                    <a:pt x="240" y="45"/>
                  </a:lnTo>
                  <a:lnTo>
                    <a:pt x="216" y="37"/>
                  </a:lnTo>
                  <a:lnTo>
                    <a:pt x="193" y="32"/>
                  </a:lnTo>
                  <a:lnTo>
                    <a:pt x="168" y="29"/>
                  </a:lnTo>
                  <a:close/>
                  <a:moveTo>
                    <a:pt x="317" y="27"/>
                  </a:moveTo>
                  <a:lnTo>
                    <a:pt x="313" y="41"/>
                  </a:lnTo>
                  <a:lnTo>
                    <a:pt x="305" y="57"/>
                  </a:lnTo>
                  <a:lnTo>
                    <a:pt x="300" y="71"/>
                  </a:lnTo>
                  <a:lnTo>
                    <a:pt x="297" y="76"/>
                  </a:lnTo>
                  <a:lnTo>
                    <a:pt x="295" y="85"/>
                  </a:lnTo>
                  <a:lnTo>
                    <a:pt x="291" y="96"/>
                  </a:lnTo>
                  <a:lnTo>
                    <a:pt x="288" y="108"/>
                  </a:lnTo>
                  <a:lnTo>
                    <a:pt x="287" y="118"/>
                  </a:lnTo>
                  <a:lnTo>
                    <a:pt x="287" y="126"/>
                  </a:lnTo>
                  <a:lnTo>
                    <a:pt x="290" y="131"/>
                  </a:lnTo>
                  <a:lnTo>
                    <a:pt x="291" y="133"/>
                  </a:lnTo>
                  <a:lnTo>
                    <a:pt x="292" y="134"/>
                  </a:lnTo>
                  <a:lnTo>
                    <a:pt x="292" y="136"/>
                  </a:lnTo>
                  <a:lnTo>
                    <a:pt x="308" y="139"/>
                  </a:lnTo>
                  <a:lnTo>
                    <a:pt x="324" y="144"/>
                  </a:lnTo>
                  <a:lnTo>
                    <a:pt x="339" y="151"/>
                  </a:lnTo>
                  <a:lnTo>
                    <a:pt x="401" y="173"/>
                  </a:lnTo>
                  <a:lnTo>
                    <a:pt x="530" y="220"/>
                  </a:lnTo>
                  <a:lnTo>
                    <a:pt x="785" y="311"/>
                  </a:lnTo>
                  <a:lnTo>
                    <a:pt x="783" y="280"/>
                  </a:lnTo>
                  <a:lnTo>
                    <a:pt x="787" y="250"/>
                  </a:lnTo>
                  <a:lnTo>
                    <a:pt x="792" y="228"/>
                  </a:lnTo>
                  <a:lnTo>
                    <a:pt x="798" y="206"/>
                  </a:lnTo>
                  <a:lnTo>
                    <a:pt x="808" y="182"/>
                  </a:lnTo>
                  <a:lnTo>
                    <a:pt x="821" y="163"/>
                  </a:lnTo>
                  <a:lnTo>
                    <a:pt x="695" y="130"/>
                  </a:lnTo>
                  <a:lnTo>
                    <a:pt x="571" y="96"/>
                  </a:lnTo>
                  <a:lnTo>
                    <a:pt x="444" y="62"/>
                  </a:lnTo>
                  <a:lnTo>
                    <a:pt x="317" y="27"/>
                  </a:lnTo>
                  <a:close/>
                  <a:moveTo>
                    <a:pt x="310" y="17"/>
                  </a:moveTo>
                  <a:lnTo>
                    <a:pt x="301" y="20"/>
                  </a:lnTo>
                  <a:lnTo>
                    <a:pt x="292" y="27"/>
                  </a:lnTo>
                  <a:lnTo>
                    <a:pt x="284" y="36"/>
                  </a:lnTo>
                  <a:lnTo>
                    <a:pt x="279" y="46"/>
                  </a:lnTo>
                  <a:lnTo>
                    <a:pt x="274" y="57"/>
                  </a:lnTo>
                  <a:lnTo>
                    <a:pt x="270" y="67"/>
                  </a:lnTo>
                  <a:lnTo>
                    <a:pt x="269" y="71"/>
                  </a:lnTo>
                  <a:lnTo>
                    <a:pt x="266" y="76"/>
                  </a:lnTo>
                  <a:lnTo>
                    <a:pt x="267" y="79"/>
                  </a:lnTo>
                  <a:lnTo>
                    <a:pt x="267" y="81"/>
                  </a:lnTo>
                  <a:lnTo>
                    <a:pt x="266" y="84"/>
                  </a:lnTo>
                  <a:lnTo>
                    <a:pt x="263" y="87"/>
                  </a:lnTo>
                  <a:lnTo>
                    <a:pt x="261" y="97"/>
                  </a:lnTo>
                  <a:lnTo>
                    <a:pt x="259" y="109"/>
                  </a:lnTo>
                  <a:lnTo>
                    <a:pt x="262" y="118"/>
                  </a:lnTo>
                  <a:lnTo>
                    <a:pt x="266" y="126"/>
                  </a:lnTo>
                  <a:lnTo>
                    <a:pt x="275" y="130"/>
                  </a:lnTo>
                  <a:lnTo>
                    <a:pt x="272" y="119"/>
                  </a:lnTo>
                  <a:lnTo>
                    <a:pt x="274" y="104"/>
                  </a:lnTo>
                  <a:lnTo>
                    <a:pt x="278" y="88"/>
                  </a:lnTo>
                  <a:lnTo>
                    <a:pt x="283" y="71"/>
                  </a:lnTo>
                  <a:lnTo>
                    <a:pt x="290" y="54"/>
                  </a:lnTo>
                  <a:lnTo>
                    <a:pt x="297" y="40"/>
                  </a:lnTo>
                  <a:lnTo>
                    <a:pt x="304" y="28"/>
                  </a:lnTo>
                  <a:lnTo>
                    <a:pt x="310" y="21"/>
                  </a:lnTo>
                  <a:lnTo>
                    <a:pt x="310" y="17"/>
                  </a:lnTo>
                  <a:close/>
                  <a:moveTo>
                    <a:pt x="307" y="0"/>
                  </a:moveTo>
                  <a:lnTo>
                    <a:pt x="316" y="3"/>
                  </a:lnTo>
                  <a:lnTo>
                    <a:pt x="325" y="12"/>
                  </a:lnTo>
                  <a:lnTo>
                    <a:pt x="325" y="12"/>
                  </a:lnTo>
                  <a:lnTo>
                    <a:pt x="422" y="37"/>
                  </a:lnTo>
                  <a:lnTo>
                    <a:pt x="423" y="30"/>
                  </a:lnTo>
                  <a:lnTo>
                    <a:pt x="424" y="24"/>
                  </a:lnTo>
                  <a:lnTo>
                    <a:pt x="426" y="21"/>
                  </a:lnTo>
                  <a:lnTo>
                    <a:pt x="428" y="20"/>
                  </a:lnTo>
                  <a:lnTo>
                    <a:pt x="431" y="20"/>
                  </a:lnTo>
                  <a:lnTo>
                    <a:pt x="454" y="23"/>
                  </a:lnTo>
                  <a:lnTo>
                    <a:pt x="478" y="28"/>
                  </a:lnTo>
                  <a:lnTo>
                    <a:pt x="483" y="29"/>
                  </a:lnTo>
                  <a:lnTo>
                    <a:pt x="488" y="32"/>
                  </a:lnTo>
                  <a:lnTo>
                    <a:pt x="492" y="34"/>
                  </a:lnTo>
                  <a:lnTo>
                    <a:pt x="495" y="38"/>
                  </a:lnTo>
                  <a:lnTo>
                    <a:pt x="498" y="42"/>
                  </a:lnTo>
                  <a:lnTo>
                    <a:pt x="498" y="49"/>
                  </a:lnTo>
                  <a:lnTo>
                    <a:pt x="498" y="51"/>
                  </a:lnTo>
                  <a:lnTo>
                    <a:pt x="496" y="53"/>
                  </a:lnTo>
                  <a:lnTo>
                    <a:pt x="494" y="55"/>
                  </a:lnTo>
                  <a:lnTo>
                    <a:pt x="492" y="55"/>
                  </a:lnTo>
                  <a:lnTo>
                    <a:pt x="577" y="79"/>
                  </a:lnTo>
                  <a:lnTo>
                    <a:pt x="704" y="112"/>
                  </a:lnTo>
                  <a:lnTo>
                    <a:pt x="832" y="147"/>
                  </a:lnTo>
                  <a:lnTo>
                    <a:pt x="835" y="148"/>
                  </a:lnTo>
                  <a:lnTo>
                    <a:pt x="852" y="140"/>
                  </a:lnTo>
                  <a:lnTo>
                    <a:pt x="869" y="140"/>
                  </a:lnTo>
                  <a:lnTo>
                    <a:pt x="886" y="146"/>
                  </a:lnTo>
                  <a:lnTo>
                    <a:pt x="901" y="156"/>
                  </a:lnTo>
                  <a:lnTo>
                    <a:pt x="925" y="148"/>
                  </a:lnTo>
                  <a:lnTo>
                    <a:pt x="952" y="144"/>
                  </a:lnTo>
                  <a:lnTo>
                    <a:pt x="978" y="146"/>
                  </a:lnTo>
                  <a:lnTo>
                    <a:pt x="1004" y="151"/>
                  </a:lnTo>
                  <a:lnTo>
                    <a:pt x="1027" y="159"/>
                  </a:lnTo>
                  <a:lnTo>
                    <a:pt x="1051" y="173"/>
                  </a:lnTo>
                  <a:lnTo>
                    <a:pt x="1071" y="193"/>
                  </a:lnTo>
                  <a:lnTo>
                    <a:pt x="1084" y="215"/>
                  </a:lnTo>
                  <a:lnTo>
                    <a:pt x="1093" y="240"/>
                  </a:lnTo>
                  <a:lnTo>
                    <a:pt x="1097" y="266"/>
                  </a:lnTo>
                  <a:lnTo>
                    <a:pt x="1094" y="294"/>
                  </a:lnTo>
                  <a:lnTo>
                    <a:pt x="1086" y="320"/>
                  </a:lnTo>
                  <a:lnTo>
                    <a:pt x="1073" y="345"/>
                  </a:lnTo>
                  <a:lnTo>
                    <a:pt x="1055" y="367"/>
                  </a:lnTo>
                  <a:lnTo>
                    <a:pt x="1034" y="385"/>
                  </a:lnTo>
                  <a:lnTo>
                    <a:pt x="1010" y="401"/>
                  </a:lnTo>
                  <a:lnTo>
                    <a:pt x="984" y="410"/>
                  </a:lnTo>
                  <a:lnTo>
                    <a:pt x="954" y="415"/>
                  </a:lnTo>
                  <a:lnTo>
                    <a:pt x="924" y="411"/>
                  </a:lnTo>
                  <a:lnTo>
                    <a:pt x="895" y="401"/>
                  </a:lnTo>
                  <a:lnTo>
                    <a:pt x="869" y="385"/>
                  </a:lnTo>
                  <a:lnTo>
                    <a:pt x="847" y="364"/>
                  </a:lnTo>
                  <a:lnTo>
                    <a:pt x="838" y="368"/>
                  </a:lnTo>
                  <a:lnTo>
                    <a:pt x="826" y="368"/>
                  </a:lnTo>
                  <a:lnTo>
                    <a:pt x="815" y="364"/>
                  </a:lnTo>
                  <a:lnTo>
                    <a:pt x="805" y="356"/>
                  </a:lnTo>
                  <a:lnTo>
                    <a:pt x="798" y="347"/>
                  </a:lnTo>
                  <a:lnTo>
                    <a:pt x="793" y="339"/>
                  </a:lnTo>
                  <a:lnTo>
                    <a:pt x="791" y="332"/>
                  </a:lnTo>
                  <a:lnTo>
                    <a:pt x="788" y="332"/>
                  </a:lnTo>
                  <a:lnTo>
                    <a:pt x="785" y="332"/>
                  </a:lnTo>
                  <a:lnTo>
                    <a:pt x="524" y="237"/>
                  </a:lnTo>
                  <a:lnTo>
                    <a:pt x="392" y="189"/>
                  </a:lnTo>
                  <a:lnTo>
                    <a:pt x="330" y="164"/>
                  </a:lnTo>
                  <a:lnTo>
                    <a:pt x="317" y="159"/>
                  </a:lnTo>
                  <a:lnTo>
                    <a:pt x="304" y="153"/>
                  </a:lnTo>
                  <a:lnTo>
                    <a:pt x="292" y="148"/>
                  </a:lnTo>
                  <a:lnTo>
                    <a:pt x="282" y="139"/>
                  </a:lnTo>
                  <a:lnTo>
                    <a:pt x="269" y="139"/>
                  </a:lnTo>
                  <a:lnTo>
                    <a:pt x="257" y="133"/>
                  </a:lnTo>
                  <a:lnTo>
                    <a:pt x="249" y="121"/>
                  </a:lnTo>
                  <a:lnTo>
                    <a:pt x="246" y="109"/>
                  </a:lnTo>
                  <a:lnTo>
                    <a:pt x="246" y="97"/>
                  </a:lnTo>
                  <a:lnTo>
                    <a:pt x="249" y="84"/>
                  </a:lnTo>
                  <a:lnTo>
                    <a:pt x="232" y="76"/>
                  </a:lnTo>
                  <a:lnTo>
                    <a:pt x="214" y="71"/>
                  </a:lnTo>
                  <a:lnTo>
                    <a:pt x="193" y="66"/>
                  </a:lnTo>
                  <a:lnTo>
                    <a:pt x="173" y="64"/>
                  </a:lnTo>
                  <a:lnTo>
                    <a:pt x="152" y="64"/>
                  </a:lnTo>
                  <a:lnTo>
                    <a:pt x="134" y="68"/>
                  </a:lnTo>
                  <a:lnTo>
                    <a:pt x="115" y="75"/>
                  </a:lnTo>
                  <a:lnTo>
                    <a:pt x="101" y="85"/>
                  </a:lnTo>
                  <a:lnTo>
                    <a:pt x="89" y="101"/>
                  </a:lnTo>
                  <a:lnTo>
                    <a:pt x="83" y="118"/>
                  </a:lnTo>
                  <a:lnTo>
                    <a:pt x="81" y="133"/>
                  </a:lnTo>
                  <a:lnTo>
                    <a:pt x="85" y="147"/>
                  </a:lnTo>
                  <a:lnTo>
                    <a:pt x="93" y="160"/>
                  </a:lnTo>
                  <a:lnTo>
                    <a:pt x="104" y="172"/>
                  </a:lnTo>
                  <a:lnTo>
                    <a:pt x="115" y="182"/>
                  </a:lnTo>
                  <a:lnTo>
                    <a:pt x="139" y="205"/>
                  </a:lnTo>
                  <a:lnTo>
                    <a:pt x="159" y="231"/>
                  </a:lnTo>
                  <a:lnTo>
                    <a:pt x="170" y="256"/>
                  </a:lnTo>
                  <a:lnTo>
                    <a:pt x="174" y="278"/>
                  </a:lnTo>
                  <a:lnTo>
                    <a:pt x="172" y="299"/>
                  </a:lnTo>
                  <a:lnTo>
                    <a:pt x="164" y="318"/>
                  </a:lnTo>
                  <a:lnTo>
                    <a:pt x="151" y="334"/>
                  </a:lnTo>
                  <a:lnTo>
                    <a:pt x="134" y="349"/>
                  </a:lnTo>
                  <a:lnTo>
                    <a:pt x="114" y="359"/>
                  </a:lnTo>
                  <a:lnTo>
                    <a:pt x="92" y="367"/>
                  </a:lnTo>
                  <a:lnTo>
                    <a:pt x="70" y="371"/>
                  </a:lnTo>
                  <a:lnTo>
                    <a:pt x="45" y="371"/>
                  </a:lnTo>
                  <a:lnTo>
                    <a:pt x="23" y="366"/>
                  </a:lnTo>
                  <a:lnTo>
                    <a:pt x="20" y="367"/>
                  </a:lnTo>
                  <a:lnTo>
                    <a:pt x="19" y="367"/>
                  </a:lnTo>
                  <a:lnTo>
                    <a:pt x="10" y="362"/>
                  </a:lnTo>
                  <a:lnTo>
                    <a:pt x="3" y="354"/>
                  </a:lnTo>
                  <a:lnTo>
                    <a:pt x="0" y="343"/>
                  </a:lnTo>
                  <a:lnTo>
                    <a:pt x="3" y="333"/>
                  </a:lnTo>
                  <a:lnTo>
                    <a:pt x="10" y="324"/>
                  </a:lnTo>
                  <a:lnTo>
                    <a:pt x="12" y="322"/>
                  </a:lnTo>
                  <a:lnTo>
                    <a:pt x="15" y="322"/>
                  </a:lnTo>
                  <a:lnTo>
                    <a:pt x="17" y="324"/>
                  </a:lnTo>
                  <a:lnTo>
                    <a:pt x="20" y="325"/>
                  </a:lnTo>
                  <a:lnTo>
                    <a:pt x="23" y="324"/>
                  </a:lnTo>
                  <a:lnTo>
                    <a:pt x="38" y="324"/>
                  </a:lnTo>
                  <a:lnTo>
                    <a:pt x="54" y="324"/>
                  </a:lnTo>
                  <a:lnTo>
                    <a:pt x="70" y="322"/>
                  </a:lnTo>
                  <a:lnTo>
                    <a:pt x="85" y="320"/>
                  </a:lnTo>
                  <a:lnTo>
                    <a:pt x="98" y="312"/>
                  </a:lnTo>
                  <a:lnTo>
                    <a:pt x="110" y="300"/>
                  </a:lnTo>
                  <a:lnTo>
                    <a:pt x="117" y="287"/>
                  </a:lnTo>
                  <a:lnTo>
                    <a:pt x="117" y="271"/>
                  </a:lnTo>
                  <a:lnTo>
                    <a:pt x="113" y="254"/>
                  </a:lnTo>
                  <a:lnTo>
                    <a:pt x="106" y="239"/>
                  </a:lnTo>
                  <a:lnTo>
                    <a:pt x="97" y="224"/>
                  </a:lnTo>
                  <a:lnTo>
                    <a:pt x="88" y="214"/>
                  </a:lnTo>
                  <a:lnTo>
                    <a:pt x="76" y="202"/>
                  </a:lnTo>
                  <a:lnTo>
                    <a:pt x="64" y="193"/>
                  </a:lnTo>
                  <a:lnTo>
                    <a:pt x="51" y="182"/>
                  </a:lnTo>
                  <a:lnTo>
                    <a:pt x="41" y="172"/>
                  </a:lnTo>
                  <a:lnTo>
                    <a:pt x="32" y="161"/>
                  </a:lnTo>
                  <a:lnTo>
                    <a:pt x="27" y="148"/>
                  </a:lnTo>
                  <a:lnTo>
                    <a:pt x="24" y="134"/>
                  </a:lnTo>
                  <a:lnTo>
                    <a:pt x="28" y="116"/>
                  </a:lnTo>
                  <a:lnTo>
                    <a:pt x="36" y="95"/>
                  </a:lnTo>
                  <a:lnTo>
                    <a:pt x="46" y="74"/>
                  </a:lnTo>
                  <a:lnTo>
                    <a:pt x="59" y="54"/>
                  </a:lnTo>
                  <a:lnTo>
                    <a:pt x="76" y="37"/>
                  </a:lnTo>
                  <a:lnTo>
                    <a:pt x="95" y="24"/>
                  </a:lnTo>
                  <a:lnTo>
                    <a:pt x="117" y="16"/>
                  </a:lnTo>
                  <a:lnTo>
                    <a:pt x="147" y="12"/>
                  </a:lnTo>
                  <a:lnTo>
                    <a:pt x="178" y="12"/>
                  </a:lnTo>
                  <a:lnTo>
                    <a:pt x="210" y="19"/>
                  </a:lnTo>
                  <a:lnTo>
                    <a:pt x="238" y="29"/>
                  </a:lnTo>
                  <a:lnTo>
                    <a:pt x="265" y="45"/>
                  </a:lnTo>
                  <a:lnTo>
                    <a:pt x="271" y="33"/>
                  </a:lnTo>
                  <a:lnTo>
                    <a:pt x="279" y="21"/>
                  </a:lnTo>
                  <a:lnTo>
                    <a:pt x="288" y="12"/>
                  </a:lnTo>
                  <a:lnTo>
                    <a:pt x="297" y="4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자유형 46"/>
            <p:cNvSpPr/>
            <p:nvPr/>
          </p:nvSpPr>
          <p:spPr>
            <a:xfrm>
              <a:off x="8770742" y="3457315"/>
              <a:ext cx="325603" cy="503692"/>
            </a:xfrm>
            <a:custGeom>
              <a:avLst/>
              <a:gdLst>
                <a:gd name="connsiteX0" fmla="*/ 325603 w 325603"/>
                <a:gd name="connsiteY0" fmla="*/ 44168 h 503692"/>
                <a:gd name="connsiteX1" fmla="*/ 220095 w 325603"/>
                <a:gd name="connsiteY1" fmla="*/ 2605 h 503692"/>
                <a:gd name="connsiteX2" fmla="*/ 95404 w 325603"/>
                <a:gd name="connsiteY2" fmla="*/ 15393 h 503692"/>
                <a:gd name="connsiteX3" fmla="*/ 9080 w 325603"/>
                <a:gd name="connsiteY3" fmla="*/ 104915 h 503692"/>
                <a:gd name="connsiteX4" fmla="*/ 9080 w 325603"/>
                <a:gd name="connsiteY4" fmla="*/ 194437 h 503692"/>
                <a:gd name="connsiteX5" fmla="*/ 66630 w 325603"/>
                <a:gd name="connsiteY5" fmla="*/ 248789 h 503692"/>
                <a:gd name="connsiteX6" fmla="*/ 127376 w 325603"/>
                <a:gd name="connsiteY6" fmla="*/ 299944 h 503692"/>
                <a:gd name="connsiteX7" fmla="*/ 156151 w 325603"/>
                <a:gd name="connsiteY7" fmla="*/ 395861 h 503692"/>
                <a:gd name="connsiteX8" fmla="*/ 120982 w 325603"/>
                <a:gd name="connsiteY8" fmla="*/ 453410 h 503692"/>
                <a:gd name="connsiteX9" fmla="*/ 25066 w 325603"/>
                <a:gd name="connsiteY9" fmla="*/ 501368 h 503692"/>
                <a:gd name="connsiteX10" fmla="*/ 37855 w 325603"/>
                <a:gd name="connsiteY10" fmla="*/ 491777 h 503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5603" h="503692">
                  <a:moveTo>
                    <a:pt x="325603" y="44168"/>
                  </a:moveTo>
                  <a:cubicBezTo>
                    <a:pt x="292032" y="25784"/>
                    <a:pt x="258461" y="7401"/>
                    <a:pt x="220095" y="2605"/>
                  </a:cubicBezTo>
                  <a:cubicBezTo>
                    <a:pt x="181728" y="-2191"/>
                    <a:pt x="130573" y="-1659"/>
                    <a:pt x="95404" y="15393"/>
                  </a:cubicBezTo>
                  <a:cubicBezTo>
                    <a:pt x="60235" y="32445"/>
                    <a:pt x="23467" y="75074"/>
                    <a:pt x="9080" y="104915"/>
                  </a:cubicBezTo>
                  <a:cubicBezTo>
                    <a:pt x="-5307" y="134756"/>
                    <a:pt x="-512" y="170458"/>
                    <a:pt x="9080" y="194437"/>
                  </a:cubicBezTo>
                  <a:cubicBezTo>
                    <a:pt x="18672" y="218416"/>
                    <a:pt x="46914" y="231205"/>
                    <a:pt x="66630" y="248789"/>
                  </a:cubicBezTo>
                  <a:cubicBezTo>
                    <a:pt x="86346" y="266374"/>
                    <a:pt x="112456" y="275432"/>
                    <a:pt x="127376" y="299944"/>
                  </a:cubicBezTo>
                  <a:cubicBezTo>
                    <a:pt x="142296" y="324456"/>
                    <a:pt x="157217" y="370283"/>
                    <a:pt x="156151" y="395861"/>
                  </a:cubicBezTo>
                  <a:cubicBezTo>
                    <a:pt x="155085" y="421439"/>
                    <a:pt x="142830" y="435825"/>
                    <a:pt x="120982" y="453410"/>
                  </a:cubicBezTo>
                  <a:cubicBezTo>
                    <a:pt x="99134" y="470995"/>
                    <a:pt x="38921" y="494973"/>
                    <a:pt x="25066" y="501368"/>
                  </a:cubicBezTo>
                  <a:cubicBezTo>
                    <a:pt x="11211" y="507763"/>
                    <a:pt x="24533" y="499770"/>
                    <a:pt x="37855" y="491777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 flipH="1" flipV="1">
              <a:off x="2709711" y="3770937"/>
              <a:ext cx="207963" cy="152400"/>
            </a:xfrm>
            <a:prstGeom prst="line">
              <a:avLst/>
            </a:prstGeom>
            <a:ln w="825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직사각형 78"/>
            <p:cNvSpPr/>
            <p:nvPr/>
          </p:nvSpPr>
          <p:spPr>
            <a:xfrm>
              <a:off x="2430779" y="2427844"/>
              <a:ext cx="491836" cy="1447891"/>
            </a:xfrm>
            <a:custGeom>
              <a:avLst/>
              <a:gdLst>
                <a:gd name="connsiteX0" fmla="*/ 0 w 548264"/>
                <a:gd name="connsiteY0" fmla="*/ 0 h 1435102"/>
                <a:gd name="connsiteX1" fmla="*/ 548264 w 548264"/>
                <a:gd name="connsiteY1" fmla="*/ 0 h 1435102"/>
                <a:gd name="connsiteX2" fmla="*/ 548264 w 548264"/>
                <a:gd name="connsiteY2" fmla="*/ 1435102 h 1435102"/>
                <a:gd name="connsiteX3" fmla="*/ 0 w 548264"/>
                <a:gd name="connsiteY3" fmla="*/ 1435102 h 1435102"/>
                <a:gd name="connsiteX4" fmla="*/ 0 w 548264"/>
                <a:gd name="connsiteY4" fmla="*/ 0 h 1435102"/>
                <a:gd name="connsiteX0" fmla="*/ 0 w 548264"/>
                <a:gd name="connsiteY0" fmla="*/ 0 h 1435102"/>
                <a:gd name="connsiteX1" fmla="*/ 503504 w 548264"/>
                <a:gd name="connsiteY1" fmla="*/ 147071 h 1435102"/>
                <a:gd name="connsiteX2" fmla="*/ 548264 w 548264"/>
                <a:gd name="connsiteY2" fmla="*/ 1435102 h 1435102"/>
                <a:gd name="connsiteX3" fmla="*/ 0 w 548264"/>
                <a:gd name="connsiteY3" fmla="*/ 1435102 h 1435102"/>
                <a:gd name="connsiteX4" fmla="*/ 0 w 548264"/>
                <a:gd name="connsiteY4" fmla="*/ 0 h 1435102"/>
                <a:gd name="connsiteX0" fmla="*/ 0 w 548264"/>
                <a:gd name="connsiteY0" fmla="*/ 0 h 1435102"/>
                <a:gd name="connsiteX1" fmla="*/ 481123 w 548264"/>
                <a:gd name="connsiteY1" fmla="*/ 124691 h 1435102"/>
                <a:gd name="connsiteX2" fmla="*/ 548264 w 548264"/>
                <a:gd name="connsiteY2" fmla="*/ 1435102 h 1435102"/>
                <a:gd name="connsiteX3" fmla="*/ 0 w 548264"/>
                <a:gd name="connsiteY3" fmla="*/ 1435102 h 1435102"/>
                <a:gd name="connsiteX4" fmla="*/ 0 w 548264"/>
                <a:gd name="connsiteY4" fmla="*/ 0 h 1435102"/>
                <a:gd name="connsiteX0" fmla="*/ 0 w 548264"/>
                <a:gd name="connsiteY0" fmla="*/ 0 h 1435102"/>
                <a:gd name="connsiteX1" fmla="*/ 481123 w 548264"/>
                <a:gd name="connsiteY1" fmla="*/ 124691 h 1435102"/>
                <a:gd name="connsiteX2" fmla="*/ 548264 w 548264"/>
                <a:gd name="connsiteY2" fmla="*/ 1435102 h 1435102"/>
                <a:gd name="connsiteX3" fmla="*/ 0 w 548264"/>
                <a:gd name="connsiteY3" fmla="*/ 1435102 h 1435102"/>
                <a:gd name="connsiteX4" fmla="*/ 0 w 548264"/>
                <a:gd name="connsiteY4" fmla="*/ 0 h 1435102"/>
                <a:gd name="connsiteX0" fmla="*/ 67142 w 548264"/>
                <a:gd name="connsiteY0" fmla="*/ 0 h 1447891"/>
                <a:gd name="connsiteX1" fmla="*/ 481123 w 548264"/>
                <a:gd name="connsiteY1" fmla="*/ 137480 h 1447891"/>
                <a:gd name="connsiteX2" fmla="*/ 548264 w 548264"/>
                <a:gd name="connsiteY2" fmla="*/ 1447891 h 1447891"/>
                <a:gd name="connsiteX3" fmla="*/ 0 w 548264"/>
                <a:gd name="connsiteY3" fmla="*/ 1447891 h 1447891"/>
                <a:gd name="connsiteX4" fmla="*/ 67142 w 548264"/>
                <a:gd name="connsiteY4" fmla="*/ 0 h 1447891"/>
                <a:gd name="connsiteX0" fmla="*/ 67142 w 548264"/>
                <a:gd name="connsiteY0" fmla="*/ 0 h 1447891"/>
                <a:gd name="connsiteX1" fmla="*/ 481123 w 548264"/>
                <a:gd name="connsiteY1" fmla="*/ 137480 h 1447891"/>
                <a:gd name="connsiteX2" fmla="*/ 548264 w 548264"/>
                <a:gd name="connsiteY2" fmla="*/ 1447891 h 1447891"/>
                <a:gd name="connsiteX3" fmla="*/ 0 w 548264"/>
                <a:gd name="connsiteY3" fmla="*/ 1447891 h 1447891"/>
                <a:gd name="connsiteX4" fmla="*/ 67142 w 548264"/>
                <a:gd name="connsiteY4" fmla="*/ 0 h 1447891"/>
                <a:gd name="connsiteX0" fmla="*/ 67142 w 548264"/>
                <a:gd name="connsiteY0" fmla="*/ 0 h 1447891"/>
                <a:gd name="connsiteX1" fmla="*/ 481123 w 548264"/>
                <a:gd name="connsiteY1" fmla="*/ 137480 h 1447891"/>
                <a:gd name="connsiteX2" fmla="*/ 548264 w 548264"/>
                <a:gd name="connsiteY2" fmla="*/ 1447891 h 1447891"/>
                <a:gd name="connsiteX3" fmla="*/ 0 w 548264"/>
                <a:gd name="connsiteY3" fmla="*/ 1447891 h 1447891"/>
                <a:gd name="connsiteX4" fmla="*/ 67142 w 548264"/>
                <a:gd name="connsiteY4" fmla="*/ 0 h 1447891"/>
                <a:gd name="connsiteX0" fmla="*/ 0 w 481122"/>
                <a:gd name="connsiteY0" fmla="*/ 0 h 1447891"/>
                <a:gd name="connsiteX1" fmla="*/ 413981 w 481122"/>
                <a:gd name="connsiteY1" fmla="*/ 137480 h 1447891"/>
                <a:gd name="connsiteX2" fmla="*/ 481122 w 481122"/>
                <a:gd name="connsiteY2" fmla="*/ 1447891 h 1447891"/>
                <a:gd name="connsiteX3" fmla="*/ 294142 w 481122"/>
                <a:gd name="connsiteY3" fmla="*/ 1307214 h 1447891"/>
                <a:gd name="connsiteX4" fmla="*/ 0 w 481122"/>
                <a:gd name="connsiteY4" fmla="*/ 0 h 1447891"/>
                <a:gd name="connsiteX0" fmla="*/ 0 w 481122"/>
                <a:gd name="connsiteY0" fmla="*/ 0 h 1447891"/>
                <a:gd name="connsiteX1" fmla="*/ 413981 w 481122"/>
                <a:gd name="connsiteY1" fmla="*/ 137480 h 1447891"/>
                <a:gd name="connsiteX2" fmla="*/ 481122 w 481122"/>
                <a:gd name="connsiteY2" fmla="*/ 1447891 h 1447891"/>
                <a:gd name="connsiteX3" fmla="*/ 294142 w 481122"/>
                <a:gd name="connsiteY3" fmla="*/ 1339186 h 1447891"/>
                <a:gd name="connsiteX4" fmla="*/ 0 w 481122"/>
                <a:gd name="connsiteY4" fmla="*/ 0 h 1447891"/>
                <a:gd name="connsiteX0" fmla="*/ 0 w 481122"/>
                <a:gd name="connsiteY0" fmla="*/ 0 h 1447891"/>
                <a:gd name="connsiteX1" fmla="*/ 413981 w 481122"/>
                <a:gd name="connsiteY1" fmla="*/ 137480 h 1447891"/>
                <a:gd name="connsiteX2" fmla="*/ 481122 w 481122"/>
                <a:gd name="connsiteY2" fmla="*/ 1447891 h 1447891"/>
                <a:gd name="connsiteX3" fmla="*/ 294142 w 481122"/>
                <a:gd name="connsiteY3" fmla="*/ 1339186 h 1447891"/>
                <a:gd name="connsiteX4" fmla="*/ 0 w 481122"/>
                <a:gd name="connsiteY4" fmla="*/ 0 h 1447891"/>
                <a:gd name="connsiteX0" fmla="*/ 0 w 481122"/>
                <a:gd name="connsiteY0" fmla="*/ 0 h 1447891"/>
                <a:gd name="connsiteX1" fmla="*/ 407587 w 481122"/>
                <a:gd name="connsiteY1" fmla="*/ 163058 h 1447891"/>
                <a:gd name="connsiteX2" fmla="*/ 481122 w 481122"/>
                <a:gd name="connsiteY2" fmla="*/ 1447891 h 1447891"/>
                <a:gd name="connsiteX3" fmla="*/ 294142 w 481122"/>
                <a:gd name="connsiteY3" fmla="*/ 1339186 h 1447891"/>
                <a:gd name="connsiteX4" fmla="*/ 0 w 481122"/>
                <a:gd name="connsiteY4" fmla="*/ 0 h 1447891"/>
                <a:gd name="connsiteX0" fmla="*/ 0 w 491836"/>
                <a:gd name="connsiteY0" fmla="*/ 0 h 1447891"/>
                <a:gd name="connsiteX1" fmla="*/ 407587 w 491836"/>
                <a:gd name="connsiteY1" fmla="*/ 163058 h 1447891"/>
                <a:gd name="connsiteX2" fmla="*/ 465887 w 491836"/>
                <a:gd name="connsiteY2" fmla="*/ 730992 h 1447891"/>
                <a:gd name="connsiteX3" fmla="*/ 481122 w 491836"/>
                <a:gd name="connsiteY3" fmla="*/ 1447891 h 1447891"/>
                <a:gd name="connsiteX4" fmla="*/ 294142 w 491836"/>
                <a:gd name="connsiteY4" fmla="*/ 1339186 h 1447891"/>
                <a:gd name="connsiteX5" fmla="*/ 0 w 491836"/>
                <a:gd name="connsiteY5" fmla="*/ 0 h 1447891"/>
                <a:gd name="connsiteX0" fmla="*/ 0 w 491836"/>
                <a:gd name="connsiteY0" fmla="*/ 0 h 1447891"/>
                <a:gd name="connsiteX1" fmla="*/ 407587 w 491836"/>
                <a:gd name="connsiteY1" fmla="*/ 163058 h 1447891"/>
                <a:gd name="connsiteX2" fmla="*/ 465887 w 491836"/>
                <a:gd name="connsiteY2" fmla="*/ 730992 h 1447891"/>
                <a:gd name="connsiteX3" fmla="*/ 481122 w 491836"/>
                <a:gd name="connsiteY3" fmla="*/ 1447891 h 1447891"/>
                <a:gd name="connsiteX4" fmla="*/ 271762 w 491836"/>
                <a:gd name="connsiteY4" fmla="*/ 1332792 h 1447891"/>
                <a:gd name="connsiteX5" fmla="*/ 0 w 491836"/>
                <a:gd name="connsiteY5" fmla="*/ 0 h 1447891"/>
                <a:gd name="connsiteX0" fmla="*/ 0 w 491836"/>
                <a:gd name="connsiteY0" fmla="*/ 0 h 1447891"/>
                <a:gd name="connsiteX1" fmla="*/ 407587 w 491836"/>
                <a:gd name="connsiteY1" fmla="*/ 163058 h 1447891"/>
                <a:gd name="connsiteX2" fmla="*/ 465887 w 491836"/>
                <a:gd name="connsiteY2" fmla="*/ 730992 h 1447891"/>
                <a:gd name="connsiteX3" fmla="*/ 481122 w 491836"/>
                <a:gd name="connsiteY3" fmla="*/ 1447891 h 1447891"/>
                <a:gd name="connsiteX4" fmla="*/ 249381 w 491836"/>
                <a:gd name="connsiteY4" fmla="*/ 1329595 h 1447891"/>
                <a:gd name="connsiteX5" fmla="*/ 0 w 491836"/>
                <a:gd name="connsiteY5" fmla="*/ 0 h 1447891"/>
                <a:gd name="connsiteX0" fmla="*/ 0 w 491836"/>
                <a:gd name="connsiteY0" fmla="*/ 0 h 1447891"/>
                <a:gd name="connsiteX1" fmla="*/ 407587 w 491836"/>
                <a:gd name="connsiteY1" fmla="*/ 163058 h 1447891"/>
                <a:gd name="connsiteX2" fmla="*/ 465887 w 491836"/>
                <a:gd name="connsiteY2" fmla="*/ 730992 h 1447891"/>
                <a:gd name="connsiteX3" fmla="*/ 481122 w 491836"/>
                <a:gd name="connsiteY3" fmla="*/ 1447891 h 1447891"/>
                <a:gd name="connsiteX4" fmla="*/ 249381 w 491836"/>
                <a:gd name="connsiteY4" fmla="*/ 1329595 h 1447891"/>
                <a:gd name="connsiteX5" fmla="*/ 0 w 491836"/>
                <a:gd name="connsiteY5" fmla="*/ 0 h 1447891"/>
                <a:gd name="connsiteX0" fmla="*/ 0 w 491836"/>
                <a:gd name="connsiteY0" fmla="*/ 0 h 1447891"/>
                <a:gd name="connsiteX1" fmla="*/ 407587 w 491836"/>
                <a:gd name="connsiteY1" fmla="*/ 163058 h 1447891"/>
                <a:gd name="connsiteX2" fmla="*/ 465887 w 491836"/>
                <a:gd name="connsiteY2" fmla="*/ 730992 h 1447891"/>
                <a:gd name="connsiteX3" fmla="*/ 481122 w 491836"/>
                <a:gd name="connsiteY3" fmla="*/ 1447891 h 1447891"/>
                <a:gd name="connsiteX4" fmla="*/ 249381 w 491836"/>
                <a:gd name="connsiteY4" fmla="*/ 1329595 h 1447891"/>
                <a:gd name="connsiteX5" fmla="*/ 0 w 491836"/>
                <a:gd name="connsiteY5" fmla="*/ 0 h 144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1836" h="1447891">
                  <a:moveTo>
                    <a:pt x="0" y="0"/>
                  </a:moveTo>
                  <a:lnTo>
                    <a:pt x="407587" y="163058"/>
                  </a:lnTo>
                  <a:cubicBezTo>
                    <a:pt x="483103" y="284890"/>
                    <a:pt x="453631" y="516853"/>
                    <a:pt x="465887" y="730992"/>
                  </a:cubicBezTo>
                  <a:cubicBezTo>
                    <a:pt x="478143" y="945131"/>
                    <a:pt x="507615" y="1346525"/>
                    <a:pt x="481122" y="1447891"/>
                  </a:cubicBezTo>
                  <a:lnTo>
                    <a:pt x="249381" y="1329595"/>
                  </a:lnTo>
                  <a:cubicBezTo>
                    <a:pt x="287748" y="846965"/>
                    <a:pt x="249382" y="52739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B28DCB3-5A47-4AF6-9BC4-A00F51679170}"/>
              </a:ext>
            </a:extLst>
          </p:cNvPr>
          <p:cNvSpPr txBox="1"/>
          <p:nvPr/>
        </p:nvSpPr>
        <p:spPr>
          <a:xfrm>
            <a:off x="8593496" y="6119831"/>
            <a:ext cx="301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201300883 </a:t>
            </a:r>
            <a:r>
              <a:rPr lang="ko-KR" altLang="en-US" dirty="0"/>
              <a:t>김진우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1E9AD-1C3F-4EBF-92B2-65D162963472}"/>
              </a:ext>
            </a:extLst>
          </p:cNvPr>
          <p:cNvSpPr txBox="1"/>
          <p:nvPr/>
        </p:nvSpPr>
        <p:spPr>
          <a:xfrm>
            <a:off x="3529332" y="3213710"/>
            <a:ext cx="5021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ea typeface="-윤고딕310" panose="02030504000101010101"/>
              </a:rPr>
              <a:t>Kinect</a:t>
            </a:r>
            <a:r>
              <a:rPr lang="ko-KR" altLang="en-US" sz="2400" dirty="0">
                <a:ea typeface="-윤고딕310" panose="02030504000101010101"/>
              </a:rPr>
              <a:t>를 이용한 </a:t>
            </a:r>
            <a:r>
              <a:rPr lang="ko-KR" altLang="en-US" sz="2800" dirty="0">
                <a:ea typeface="-윤고딕310" panose="02030504000101010101"/>
              </a:rPr>
              <a:t>건반악기</a:t>
            </a:r>
            <a:r>
              <a:rPr lang="ko-KR" altLang="en-US" sz="2400" dirty="0">
                <a:ea typeface="-윤고딕310" panose="02030504000101010101"/>
              </a:rPr>
              <a:t> 구현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88DDEF4-1323-4B90-BE54-1EAB9849E2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826" y="5454306"/>
            <a:ext cx="1105646" cy="110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4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92971" y="623324"/>
            <a:ext cx="2673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6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CONTENTS</a:t>
            </a:r>
            <a:endParaRPr lang="ko-KR" altLang="en-US" sz="2400" spc="6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383627" y="1104424"/>
            <a:ext cx="24871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0"/>
          <p:cNvSpPr>
            <a:spLocks noEditPoints="1"/>
          </p:cNvSpPr>
          <p:nvPr/>
        </p:nvSpPr>
        <p:spPr bwMode="auto">
          <a:xfrm rot="19588219">
            <a:off x="358154" y="163320"/>
            <a:ext cx="782638" cy="635000"/>
          </a:xfrm>
          <a:custGeom>
            <a:avLst/>
            <a:gdLst>
              <a:gd name="T0" fmla="*/ 50 w 493"/>
              <a:gd name="T1" fmla="*/ 234 h 400"/>
              <a:gd name="T2" fmla="*/ 16 w 493"/>
              <a:gd name="T3" fmla="*/ 286 h 400"/>
              <a:gd name="T4" fmla="*/ 43 w 493"/>
              <a:gd name="T5" fmla="*/ 364 h 400"/>
              <a:gd name="T6" fmla="*/ 83 w 493"/>
              <a:gd name="T7" fmla="*/ 278 h 400"/>
              <a:gd name="T8" fmla="*/ 100 w 493"/>
              <a:gd name="T9" fmla="*/ 222 h 400"/>
              <a:gd name="T10" fmla="*/ 101 w 493"/>
              <a:gd name="T11" fmla="*/ 383 h 400"/>
              <a:gd name="T12" fmla="*/ 114 w 493"/>
              <a:gd name="T13" fmla="*/ 370 h 400"/>
              <a:gd name="T14" fmla="*/ 117 w 493"/>
              <a:gd name="T15" fmla="*/ 336 h 400"/>
              <a:gd name="T16" fmla="*/ 114 w 493"/>
              <a:gd name="T17" fmla="*/ 227 h 400"/>
              <a:gd name="T18" fmla="*/ 103 w 493"/>
              <a:gd name="T19" fmla="*/ 220 h 400"/>
              <a:gd name="T20" fmla="*/ 412 w 493"/>
              <a:gd name="T21" fmla="*/ 359 h 400"/>
              <a:gd name="T22" fmla="*/ 458 w 493"/>
              <a:gd name="T23" fmla="*/ 345 h 400"/>
              <a:gd name="T24" fmla="*/ 474 w 493"/>
              <a:gd name="T25" fmla="*/ 271 h 400"/>
              <a:gd name="T26" fmla="*/ 424 w 493"/>
              <a:gd name="T27" fmla="*/ 223 h 400"/>
              <a:gd name="T28" fmla="*/ 385 w 493"/>
              <a:gd name="T29" fmla="*/ 216 h 400"/>
              <a:gd name="T30" fmla="*/ 382 w 493"/>
              <a:gd name="T31" fmla="*/ 298 h 400"/>
              <a:gd name="T32" fmla="*/ 386 w 493"/>
              <a:gd name="T33" fmla="*/ 363 h 400"/>
              <a:gd name="T34" fmla="*/ 395 w 493"/>
              <a:gd name="T35" fmla="*/ 379 h 400"/>
              <a:gd name="T36" fmla="*/ 398 w 493"/>
              <a:gd name="T37" fmla="*/ 340 h 400"/>
              <a:gd name="T38" fmla="*/ 393 w 493"/>
              <a:gd name="T39" fmla="*/ 214 h 400"/>
              <a:gd name="T40" fmla="*/ 165 w 493"/>
              <a:gd name="T41" fmla="*/ 41 h 400"/>
              <a:gd name="T42" fmla="*/ 85 w 493"/>
              <a:gd name="T43" fmla="*/ 118 h 400"/>
              <a:gd name="T44" fmla="*/ 73 w 493"/>
              <a:gd name="T45" fmla="*/ 211 h 400"/>
              <a:gd name="T46" fmla="*/ 98 w 493"/>
              <a:gd name="T47" fmla="*/ 129 h 400"/>
              <a:gd name="T48" fmla="*/ 185 w 493"/>
              <a:gd name="T49" fmla="*/ 59 h 400"/>
              <a:gd name="T50" fmla="*/ 301 w 493"/>
              <a:gd name="T51" fmla="*/ 54 h 400"/>
              <a:gd name="T52" fmla="*/ 399 w 493"/>
              <a:gd name="T53" fmla="*/ 112 h 400"/>
              <a:gd name="T54" fmla="*/ 420 w 493"/>
              <a:gd name="T55" fmla="*/ 205 h 400"/>
              <a:gd name="T56" fmla="*/ 433 w 493"/>
              <a:gd name="T57" fmla="*/ 155 h 400"/>
              <a:gd name="T58" fmla="*/ 393 w 493"/>
              <a:gd name="T59" fmla="*/ 63 h 400"/>
              <a:gd name="T60" fmla="*/ 291 w 493"/>
              <a:gd name="T61" fmla="*/ 18 h 400"/>
              <a:gd name="T62" fmla="*/ 325 w 493"/>
              <a:gd name="T63" fmla="*/ 7 h 400"/>
              <a:gd name="T64" fmla="*/ 424 w 493"/>
              <a:gd name="T65" fmla="*/ 74 h 400"/>
              <a:gd name="T66" fmla="*/ 452 w 493"/>
              <a:gd name="T67" fmla="*/ 182 h 400"/>
              <a:gd name="T68" fmla="*/ 466 w 493"/>
              <a:gd name="T69" fmla="*/ 231 h 400"/>
              <a:gd name="T70" fmla="*/ 491 w 493"/>
              <a:gd name="T71" fmla="*/ 319 h 400"/>
              <a:gd name="T72" fmla="*/ 427 w 493"/>
              <a:gd name="T73" fmla="*/ 384 h 400"/>
              <a:gd name="T74" fmla="*/ 383 w 493"/>
              <a:gd name="T75" fmla="*/ 392 h 400"/>
              <a:gd name="T76" fmla="*/ 368 w 493"/>
              <a:gd name="T77" fmla="*/ 320 h 400"/>
              <a:gd name="T78" fmla="*/ 373 w 493"/>
              <a:gd name="T79" fmla="*/ 213 h 400"/>
              <a:gd name="T80" fmla="*/ 403 w 493"/>
              <a:gd name="T81" fmla="*/ 203 h 400"/>
              <a:gd name="T82" fmla="*/ 390 w 493"/>
              <a:gd name="T83" fmla="*/ 129 h 400"/>
              <a:gd name="T84" fmla="*/ 300 w 493"/>
              <a:gd name="T85" fmla="*/ 69 h 400"/>
              <a:gd name="T86" fmla="*/ 189 w 493"/>
              <a:gd name="T87" fmla="*/ 74 h 400"/>
              <a:gd name="T88" fmla="*/ 110 w 493"/>
              <a:gd name="T89" fmla="*/ 134 h 400"/>
              <a:gd name="T90" fmla="*/ 101 w 493"/>
              <a:gd name="T91" fmla="*/ 209 h 400"/>
              <a:gd name="T92" fmla="*/ 124 w 493"/>
              <a:gd name="T93" fmla="*/ 214 h 400"/>
              <a:gd name="T94" fmla="*/ 132 w 493"/>
              <a:gd name="T95" fmla="*/ 312 h 400"/>
              <a:gd name="T96" fmla="*/ 126 w 493"/>
              <a:gd name="T97" fmla="*/ 387 h 400"/>
              <a:gd name="T98" fmla="*/ 96 w 493"/>
              <a:gd name="T99" fmla="*/ 396 h 400"/>
              <a:gd name="T100" fmla="*/ 68 w 493"/>
              <a:gd name="T101" fmla="*/ 393 h 400"/>
              <a:gd name="T102" fmla="*/ 11 w 493"/>
              <a:gd name="T103" fmla="*/ 351 h 400"/>
              <a:gd name="T104" fmla="*/ 3 w 493"/>
              <a:gd name="T105" fmla="*/ 273 h 400"/>
              <a:gd name="T106" fmla="*/ 46 w 493"/>
              <a:gd name="T107" fmla="*/ 215 h 400"/>
              <a:gd name="T108" fmla="*/ 68 w 493"/>
              <a:gd name="T109" fmla="*/ 134 h 400"/>
              <a:gd name="T110" fmla="*/ 130 w 493"/>
              <a:gd name="T111" fmla="*/ 45 h 400"/>
              <a:gd name="T112" fmla="*/ 262 w 493"/>
              <a:gd name="T113" fmla="*/ 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93" h="400">
                <a:moveTo>
                  <a:pt x="85" y="227"/>
                </a:moveTo>
                <a:lnTo>
                  <a:pt x="84" y="227"/>
                </a:lnTo>
                <a:lnTo>
                  <a:pt x="66" y="228"/>
                </a:lnTo>
                <a:lnTo>
                  <a:pt x="50" y="234"/>
                </a:lnTo>
                <a:lnTo>
                  <a:pt x="37" y="243"/>
                </a:lnTo>
                <a:lnTo>
                  <a:pt x="28" y="254"/>
                </a:lnTo>
                <a:lnTo>
                  <a:pt x="20" y="269"/>
                </a:lnTo>
                <a:lnTo>
                  <a:pt x="16" y="286"/>
                </a:lnTo>
                <a:lnTo>
                  <a:pt x="15" y="304"/>
                </a:lnTo>
                <a:lnTo>
                  <a:pt x="18" y="328"/>
                </a:lnTo>
                <a:lnTo>
                  <a:pt x="28" y="347"/>
                </a:lnTo>
                <a:lnTo>
                  <a:pt x="43" y="364"/>
                </a:lnTo>
                <a:lnTo>
                  <a:pt x="62" y="375"/>
                </a:lnTo>
                <a:lnTo>
                  <a:pt x="85" y="380"/>
                </a:lnTo>
                <a:lnTo>
                  <a:pt x="84" y="329"/>
                </a:lnTo>
                <a:lnTo>
                  <a:pt x="83" y="278"/>
                </a:lnTo>
                <a:lnTo>
                  <a:pt x="85" y="227"/>
                </a:lnTo>
                <a:lnTo>
                  <a:pt x="85" y="227"/>
                </a:lnTo>
                <a:close/>
                <a:moveTo>
                  <a:pt x="103" y="220"/>
                </a:moveTo>
                <a:lnTo>
                  <a:pt x="100" y="222"/>
                </a:lnTo>
                <a:lnTo>
                  <a:pt x="100" y="222"/>
                </a:lnTo>
                <a:lnTo>
                  <a:pt x="102" y="275"/>
                </a:lnTo>
                <a:lnTo>
                  <a:pt x="102" y="329"/>
                </a:lnTo>
                <a:lnTo>
                  <a:pt x="101" y="383"/>
                </a:lnTo>
                <a:lnTo>
                  <a:pt x="103" y="384"/>
                </a:lnTo>
                <a:lnTo>
                  <a:pt x="109" y="384"/>
                </a:lnTo>
                <a:lnTo>
                  <a:pt x="113" y="379"/>
                </a:lnTo>
                <a:lnTo>
                  <a:pt x="114" y="370"/>
                </a:lnTo>
                <a:lnTo>
                  <a:pt x="115" y="359"/>
                </a:lnTo>
                <a:lnTo>
                  <a:pt x="117" y="349"/>
                </a:lnTo>
                <a:lnTo>
                  <a:pt x="117" y="340"/>
                </a:lnTo>
                <a:lnTo>
                  <a:pt x="117" y="336"/>
                </a:lnTo>
                <a:lnTo>
                  <a:pt x="115" y="296"/>
                </a:lnTo>
                <a:lnTo>
                  <a:pt x="115" y="262"/>
                </a:lnTo>
                <a:lnTo>
                  <a:pt x="115" y="228"/>
                </a:lnTo>
                <a:lnTo>
                  <a:pt x="114" y="227"/>
                </a:lnTo>
                <a:lnTo>
                  <a:pt x="113" y="226"/>
                </a:lnTo>
                <a:lnTo>
                  <a:pt x="110" y="223"/>
                </a:lnTo>
                <a:lnTo>
                  <a:pt x="107" y="222"/>
                </a:lnTo>
                <a:lnTo>
                  <a:pt x="103" y="220"/>
                </a:lnTo>
                <a:close/>
                <a:moveTo>
                  <a:pt x="410" y="218"/>
                </a:moveTo>
                <a:lnTo>
                  <a:pt x="411" y="330"/>
                </a:lnTo>
                <a:lnTo>
                  <a:pt x="412" y="345"/>
                </a:lnTo>
                <a:lnTo>
                  <a:pt x="412" y="359"/>
                </a:lnTo>
                <a:lnTo>
                  <a:pt x="410" y="374"/>
                </a:lnTo>
                <a:lnTo>
                  <a:pt x="428" y="367"/>
                </a:lnTo>
                <a:lnTo>
                  <a:pt x="444" y="358"/>
                </a:lnTo>
                <a:lnTo>
                  <a:pt x="458" y="345"/>
                </a:lnTo>
                <a:lnTo>
                  <a:pt x="470" y="329"/>
                </a:lnTo>
                <a:lnTo>
                  <a:pt x="476" y="311"/>
                </a:lnTo>
                <a:lnTo>
                  <a:pt x="478" y="291"/>
                </a:lnTo>
                <a:lnTo>
                  <a:pt x="474" y="271"/>
                </a:lnTo>
                <a:lnTo>
                  <a:pt x="465" y="253"/>
                </a:lnTo>
                <a:lnTo>
                  <a:pt x="450" y="237"/>
                </a:lnTo>
                <a:lnTo>
                  <a:pt x="438" y="228"/>
                </a:lnTo>
                <a:lnTo>
                  <a:pt x="424" y="223"/>
                </a:lnTo>
                <a:lnTo>
                  <a:pt x="410" y="218"/>
                </a:lnTo>
                <a:close/>
                <a:moveTo>
                  <a:pt x="393" y="214"/>
                </a:moveTo>
                <a:lnTo>
                  <a:pt x="389" y="215"/>
                </a:lnTo>
                <a:lnTo>
                  <a:pt x="385" y="216"/>
                </a:lnTo>
                <a:lnTo>
                  <a:pt x="382" y="219"/>
                </a:lnTo>
                <a:lnTo>
                  <a:pt x="381" y="220"/>
                </a:lnTo>
                <a:lnTo>
                  <a:pt x="382" y="258"/>
                </a:lnTo>
                <a:lnTo>
                  <a:pt x="382" y="298"/>
                </a:lnTo>
                <a:lnTo>
                  <a:pt x="383" y="340"/>
                </a:lnTo>
                <a:lnTo>
                  <a:pt x="383" y="343"/>
                </a:lnTo>
                <a:lnTo>
                  <a:pt x="385" y="353"/>
                </a:lnTo>
                <a:lnTo>
                  <a:pt x="386" y="363"/>
                </a:lnTo>
                <a:lnTo>
                  <a:pt x="387" y="372"/>
                </a:lnTo>
                <a:lnTo>
                  <a:pt x="390" y="379"/>
                </a:lnTo>
                <a:lnTo>
                  <a:pt x="394" y="379"/>
                </a:lnTo>
                <a:lnTo>
                  <a:pt x="395" y="379"/>
                </a:lnTo>
                <a:lnTo>
                  <a:pt x="397" y="378"/>
                </a:lnTo>
                <a:lnTo>
                  <a:pt x="399" y="366"/>
                </a:lnTo>
                <a:lnTo>
                  <a:pt x="399" y="351"/>
                </a:lnTo>
                <a:lnTo>
                  <a:pt x="398" y="340"/>
                </a:lnTo>
                <a:lnTo>
                  <a:pt x="398" y="302"/>
                </a:lnTo>
                <a:lnTo>
                  <a:pt x="397" y="216"/>
                </a:lnTo>
                <a:lnTo>
                  <a:pt x="397" y="215"/>
                </a:lnTo>
                <a:lnTo>
                  <a:pt x="393" y="214"/>
                </a:lnTo>
                <a:close/>
                <a:moveTo>
                  <a:pt x="262" y="16"/>
                </a:moveTo>
                <a:lnTo>
                  <a:pt x="230" y="20"/>
                </a:lnTo>
                <a:lnTo>
                  <a:pt x="196" y="28"/>
                </a:lnTo>
                <a:lnTo>
                  <a:pt x="165" y="41"/>
                </a:lnTo>
                <a:lnTo>
                  <a:pt x="135" y="58"/>
                </a:lnTo>
                <a:lnTo>
                  <a:pt x="110" y="78"/>
                </a:lnTo>
                <a:lnTo>
                  <a:pt x="94" y="97"/>
                </a:lnTo>
                <a:lnTo>
                  <a:pt x="85" y="118"/>
                </a:lnTo>
                <a:lnTo>
                  <a:pt x="79" y="141"/>
                </a:lnTo>
                <a:lnTo>
                  <a:pt x="75" y="164"/>
                </a:lnTo>
                <a:lnTo>
                  <a:pt x="73" y="188"/>
                </a:lnTo>
                <a:lnTo>
                  <a:pt x="73" y="211"/>
                </a:lnTo>
                <a:lnTo>
                  <a:pt x="81" y="213"/>
                </a:lnTo>
                <a:lnTo>
                  <a:pt x="81" y="184"/>
                </a:lnTo>
                <a:lnTo>
                  <a:pt x="86" y="155"/>
                </a:lnTo>
                <a:lnTo>
                  <a:pt x="98" y="129"/>
                </a:lnTo>
                <a:lnTo>
                  <a:pt x="114" y="104"/>
                </a:lnTo>
                <a:lnTo>
                  <a:pt x="135" y="84"/>
                </a:lnTo>
                <a:lnTo>
                  <a:pt x="158" y="70"/>
                </a:lnTo>
                <a:lnTo>
                  <a:pt x="185" y="59"/>
                </a:lnTo>
                <a:lnTo>
                  <a:pt x="213" y="54"/>
                </a:lnTo>
                <a:lnTo>
                  <a:pt x="242" y="50"/>
                </a:lnTo>
                <a:lnTo>
                  <a:pt x="272" y="50"/>
                </a:lnTo>
                <a:lnTo>
                  <a:pt x="301" y="54"/>
                </a:lnTo>
                <a:lnTo>
                  <a:pt x="331" y="62"/>
                </a:lnTo>
                <a:lnTo>
                  <a:pt x="357" y="75"/>
                </a:lnTo>
                <a:lnTo>
                  <a:pt x="382" y="92"/>
                </a:lnTo>
                <a:lnTo>
                  <a:pt x="399" y="112"/>
                </a:lnTo>
                <a:lnTo>
                  <a:pt x="411" y="133"/>
                </a:lnTo>
                <a:lnTo>
                  <a:pt x="419" y="155"/>
                </a:lnTo>
                <a:lnTo>
                  <a:pt x="423" y="180"/>
                </a:lnTo>
                <a:lnTo>
                  <a:pt x="420" y="205"/>
                </a:lnTo>
                <a:lnTo>
                  <a:pt x="427" y="206"/>
                </a:lnTo>
                <a:lnTo>
                  <a:pt x="433" y="207"/>
                </a:lnTo>
                <a:lnTo>
                  <a:pt x="435" y="181"/>
                </a:lnTo>
                <a:lnTo>
                  <a:pt x="433" y="155"/>
                </a:lnTo>
                <a:lnTo>
                  <a:pt x="429" y="130"/>
                </a:lnTo>
                <a:lnTo>
                  <a:pt x="421" y="107"/>
                </a:lnTo>
                <a:lnTo>
                  <a:pt x="411" y="84"/>
                </a:lnTo>
                <a:lnTo>
                  <a:pt x="393" y="63"/>
                </a:lnTo>
                <a:lnTo>
                  <a:pt x="370" y="45"/>
                </a:lnTo>
                <a:lnTo>
                  <a:pt x="346" y="32"/>
                </a:lnTo>
                <a:lnTo>
                  <a:pt x="319" y="21"/>
                </a:lnTo>
                <a:lnTo>
                  <a:pt x="291" y="18"/>
                </a:lnTo>
                <a:lnTo>
                  <a:pt x="262" y="16"/>
                </a:lnTo>
                <a:close/>
                <a:moveTo>
                  <a:pt x="262" y="0"/>
                </a:moveTo>
                <a:lnTo>
                  <a:pt x="293" y="2"/>
                </a:lnTo>
                <a:lnTo>
                  <a:pt x="325" y="7"/>
                </a:lnTo>
                <a:lnTo>
                  <a:pt x="353" y="16"/>
                </a:lnTo>
                <a:lnTo>
                  <a:pt x="381" y="32"/>
                </a:lnTo>
                <a:lnTo>
                  <a:pt x="404" y="52"/>
                </a:lnTo>
                <a:lnTo>
                  <a:pt x="424" y="74"/>
                </a:lnTo>
                <a:lnTo>
                  <a:pt x="437" y="99"/>
                </a:lnTo>
                <a:lnTo>
                  <a:pt x="446" y="125"/>
                </a:lnTo>
                <a:lnTo>
                  <a:pt x="450" y="154"/>
                </a:lnTo>
                <a:lnTo>
                  <a:pt x="452" y="182"/>
                </a:lnTo>
                <a:lnTo>
                  <a:pt x="449" y="211"/>
                </a:lnTo>
                <a:lnTo>
                  <a:pt x="449" y="213"/>
                </a:lnTo>
                <a:lnTo>
                  <a:pt x="448" y="215"/>
                </a:lnTo>
                <a:lnTo>
                  <a:pt x="466" y="231"/>
                </a:lnTo>
                <a:lnTo>
                  <a:pt x="480" y="251"/>
                </a:lnTo>
                <a:lnTo>
                  <a:pt x="489" y="273"/>
                </a:lnTo>
                <a:lnTo>
                  <a:pt x="493" y="295"/>
                </a:lnTo>
                <a:lnTo>
                  <a:pt x="491" y="319"/>
                </a:lnTo>
                <a:lnTo>
                  <a:pt x="482" y="341"/>
                </a:lnTo>
                <a:lnTo>
                  <a:pt x="466" y="359"/>
                </a:lnTo>
                <a:lnTo>
                  <a:pt x="448" y="374"/>
                </a:lnTo>
                <a:lnTo>
                  <a:pt x="427" y="384"/>
                </a:lnTo>
                <a:lnTo>
                  <a:pt x="403" y="387"/>
                </a:lnTo>
                <a:lnTo>
                  <a:pt x="397" y="395"/>
                </a:lnTo>
                <a:lnTo>
                  <a:pt x="390" y="396"/>
                </a:lnTo>
                <a:lnTo>
                  <a:pt x="383" y="392"/>
                </a:lnTo>
                <a:lnTo>
                  <a:pt x="378" y="387"/>
                </a:lnTo>
                <a:lnTo>
                  <a:pt x="373" y="379"/>
                </a:lnTo>
                <a:lnTo>
                  <a:pt x="372" y="371"/>
                </a:lnTo>
                <a:lnTo>
                  <a:pt x="368" y="320"/>
                </a:lnTo>
                <a:lnTo>
                  <a:pt x="366" y="268"/>
                </a:lnTo>
                <a:lnTo>
                  <a:pt x="370" y="216"/>
                </a:lnTo>
                <a:lnTo>
                  <a:pt x="372" y="214"/>
                </a:lnTo>
                <a:lnTo>
                  <a:pt x="373" y="213"/>
                </a:lnTo>
                <a:lnTo>
                  <a:pt x="374" y="211"/>
                </a:lnTo>
                <a:lnTo>
                  <a:pt x="382" y="205"/>
                </a:lnTo>
                <a:lnTo>
                  <a:pt x="393" y="202"/>
                </a:lnTo>
                <a:lnTo>
                  <a:pt x="403" y="203"/>
                </a:lnTo>
                <a:lnTo>
                  <a:pt x="403" y="202"/>
                </a:lnTo>
                <a:lnTo>
                  <a:pt x="406" y="176"/>
                </a:lnTo>
                <a:lnTo>
                  <a:pt x="400" y="152"/>
                </a:lnTo>
                <a:lnTo>
                  <a:pt x="390" y="129"/>
                </a:lnTo>
                <a:lnTo>
                  <a:pt x="376" y="108"/>
                </a:lnTo>
                <a:lnTo>
                  <a:pt x="356" y="92"/>
                </a:lnTo>
                <a:lnTo>
                  <a:pt x="329" y="78"/>
                </a:lnTo>
                <a:lnTo>
                  <a:pt x="300" y="69"/>
                </a:lnTo>
                <a:lnTo>
                  <a:pt x="268" y="65"/>
                </a:lnTo>
                <a:lnTo>
                  <a:pt x="237" y="66"/>
                </a:lnTo>
                <a:lnTo>
                  <a:pt x="212" y="69"/>
                </a:lnTo>
                <a:lnTo>
                  <a:pt x="189" y="74"/>
                </a:lnTo>
                <a:lnTo>
                  <a:pt x="165" y="82"/>
                </a:lnTo>
                <a:lnTo>
                  <a:pt x="144" y="95"/>
                </a:lnTo>
                <a:lnTo>
                  <a:pt x="126" y="112"/>
                </a:lnTo>
                <a:lnTo>
                  <a:pt x="110" y="134"/>
                </a:lnTo>
                <a:lnTo>
                  <a:pt x="98" y="159"/>
                </a:lnTo>
                <a:lnTo>
                  <a:pt x="93" y="185"/>
                </a:lnTo>
                <a:lnTo>
                  <a:pt x="92" y="213"/>
                </a:lnTo>
                <a:lnTo>
                  <a:pt x="101" y="209"/>
                </a:lnTo>
                <a:lnTo>
                  <a:pt x="111" y="209"/>
                </a:lnTo>
                <a:lnTo>
                  <a:pt x="120" y="214"/>
                </a:lnTo>
                <a:lnTo>
                  <a:pt x="122" y="214"/>
                </a:lnTo>
                <a:lnTo>
                  <a:pt x="124" y="214"/>
                </a:lnTo>
                <a:lnTo>
                  <a:pt x="126" y="215"/>
                </a:lnTo>
                <a:lnTo>
                  <a:pt x="127" y="218"/>
                </a:lnTo>
                <a:lnTo>
                  <a:pt x="131" y="265"/>
                </a:lnTo>
                <a:lnTo>
                  <a:pt x="132" y="312"/>
                </a:lnTo>
                <a:lnTo>
                  <a:pt x="131" y="360"/>
                </a:lnTo>
                <a:lnTo>
                  <a:pt x="131" y="368"/>
                </a:lnTo>
                <a:lnTo>
                  <a:pt x="128" y="379"/>
                </a:lnTo>
                <a:lnTo>
                  <a:pt x="126" y="387"/>
                </a:lnTo>
                <a:lnTo>
                  <a:pt x="120" y="395"/>
                </a:lnTo>
                <a:lnTo>
                  <a:pt x="114" y="400"/>
                </a:lnTo>
                <a:lnTo>
                  <a:pt x="106" y="400"/>
                </a:lnTo>
                <a:lnTo>
                  <a:pt x="96" y="396"/>
                </a:lnTo>
                <a:lnTo>
                  <a:pt x="94" y="395"/>
                </a:lnTo>
                <a:lnTo>
                  <a:pt x="93" y="392"/>
                </a:lnTo>
                <a:lnTo>
                  <a:pt x="89" y="392"/>
                </a:lnTo>
                <a:lnTo>
                  <a:pt x="68" y="393"/>
                </a:lnTo>
                <a:lnTo>
                  <a:pt x="50" y="389"/>
                </a:lnTo>
                <a:lnTo>
                  <a:pt x="34" y="381"/>
                </a:lnTo>
                <a:lnTo>
                  <a:pt x="21" y="368"/>
                </a:lnTo>
                <a:lnTo>
                  <a:pt x="11" y="351"/>
                </a:lnTo>
                <a:lnTo>
                  <a:pt x="4" y="333"/>
                </a:lnTo>
                <a:lnTo>
                  <a:pt x="0" y="313"/>
                </a:lnTo>
                <a:lnTo>
                  <a:pt x="0" y="292"/>
                </a:lnTo>
                <a:lnTo>
                  <a:pt x="3" y="273"/>
                </a:lnTo>
                <a:lnTo>
                  <a:pt x="8" y="254"/>
                </a:lnTo>
                <a:lnTo>
                  <a:pt x="17" y="237"/>
                </a:lnTo>
                <a:lnTo>
                  <a:pt x="30" y="224"/>
                </a:lnTo>
                <a:lnTo>
                  <a:pt x="46" y="215"/>
                </a:lnTo>
                <a:lnTo>
                  <a:pt x="66" y="211"/>
                </a:lnTo>
                <a:lnTo>
                  <a:pt x="64" y="185"/>
                </a:lnTo>
                <a:lnTo>
                  <a:pt x="64" y="159"/>
                </a:lnTo>
                <a:lnTo>
                  <a:pt x="68" y="134"/>
                </a:lnTo>
                <a:lnTo>
                  <a:pt x="75" y="109"/>
                </a:lnTo>
                <a:lnTo>
                  <a:pt x="86" y="87"/>
                </a:lnTo>
                <a:lnTo>
                  <a:pt x="103" y="66"/>
                </a:lnTo>
                <a:lnTo>
                  <a:pt x="130" y="45"/>
                </a:lnTo>
                <a:lnTo>
                  <a:pt x="161" y="28"/>
                </a:lnTo>
                <a:lnTo>
                  <a:pt x="194" y="14"/>
                </a:lnTo>
                <a:lnTo>
                  <a:pt x="228" y="6"/>
                </a:lnTo>
                <a:lnTo>
                  <a:pt x="2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162885" y="1716803"/>
            <a:ext cx="4742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1. Kinect</a:t>
            </a:r>
            <a:r>
              <a:rPr lang="ko-KR" altLang="en-US" sz="2000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와 </a:t>
            </a:r>
            <a:r>
              <a:rPr lang="en-US" altLang="ko-KR" sz="2000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Unity</a:t>
            </a:r>
            <a:r>
              <a:rPr lang="ko-KR" altLang="en-US" sz="2000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는 무엇인가요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62885" y="2663682"/>
            <a:ext cx="4862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2. Kinect</a:t>
            </a:r>
            <a:r>
              <a:rPr lang="ko-KR" altLang="en-US" sz="2000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를 이용한 건반악기 구현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62885" y="3610561"/>
            <a:ext cx="6003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3. </a:t>
            </a:r>
            <a:r>
              <a:rPr lang="ko-KR" altLang="en-US" sz="2000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건반악기 구현에 있어서 </a:t>
            </a:r>
            <a:r>
              <a:rPr lang="en-US" altLang="ko-KR" sz="2000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Kinect</a:t>
            </a:r>
            <a:r>
              <a:rPr lang="ko-KR" altLang="en-US" sz="2000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의 제약</a:t>
            </a:r>
            <a:r>
              <a:rPr lang="en-US" altLang="ko-KR" sz="2000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endParaRPr lang="ko-KR" altLang="en-US" sz="2000" spc="300" dirty="0"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62885" y="4557440"/>
            <a:ext cx="6838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4. Kinect</a:t>
            </a:r>
            <a:r>
              <a:rPr lang="ko-KR" altLang="en-US" sz="2000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를 이용한</a:t>
            </a:r>
            <a:r>
              <a:rPr lang="en-US" altLang="ko-KR" sz="2000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2000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건반악기 구현에 대한 대안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62885" y="5504319"/>
            <a:ext cx="4358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5. Leap motion</a:t>
            </a:r>
            <a:r>
              <a:rPr lang="ko-KR" altLang="en-US" sz="2000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을 이용한 대안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-351267" y="4706995"/>
            <a:ext cx="2545815" cy="2545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-533718" y="4706995"/>
            <a:ext cx="2637855" cy="2637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-623870" y="4799294"/>
            <a:ext cx="2641075" cy="2641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878072" y="1104424"/>
            <a:ext cx="0" cy="5236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47"/>
          <p:cNvSpPr>
            <a:spLocks/>
          </p:cNvSpPr>
          <p:nvPr/>
        </p:nvSpPr>
        <p:spPr bwMode="auto">
          <a:xfrm rot="3259799">
            <a:off x="2526699" y="1587452"/>
            <a:ext cx="541338" cy="658813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Freeform 47"/>
          <p:cNvSpPr>
            <a:spLocks/>
          </p:cNvSpPr>
          <p:nvPr/>
        </p:nvSpPr>
        <p:spPr bwMode="auto">
          <a:xfrm rot="3259799">
            <a:off x="2526702" y="2533236"/>
            <a:ext cx="541338" cy="658813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Freeform 47"/>
          <p:cNvSpPr>
            <a:spLocks/>
          </p:cNvSpPr>
          <p:nvPr/>
        </p:nvSpPr>
        <p:spPr bwMode="auto">
          <a:xfrm rot="3259799">
            <a:off x="2526702" y="3482302"/>
            <a:ext cx="541338" cy="658813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Freeform 47"/>
          <p:cNvSpPr>
            <a:spLocks/>
          </p:cNvSpPr>
          <p:nvPr/>
        </p:nvSpPr>
        <p:spPr bwMode="auto">
          <a:xfrm rot="3259799">
            <a:off x="2526700" y="4428088"/>
            <a:ext cx="541338" cy="658813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Freeform 47"/>
          <p:cNvSpPr>
            <a:spLocks/>
          </p:cNvSpPr>
          <p:nvPr/>
        </p:nvSpPr>
        <p:spPr bwMode="auto">
          <a:xfrm rot="3259799">
            <a:off x="2466779" y="5374967"/>
            <a:ext cx="541338" cy="658813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>
            <a:off x="9128974" y="-182451"/>
            <a:ext cx="3080197" cy="3080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946523" y="-182451"/>
            <a:ext cx="3262648" cy="3262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8856371" y="-90152"/>
            <a:ext cx="3352800" cy="335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73920" y="-90152"/>
            <a:ext cx="3535251" cy="3535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500056" y="-81565"/>
            <a:ext cx="3709115" cy="370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5"/>
          <p:cNvSpPr>
            <a:spLocks noEditPoints="1"/>
          </p:cNvSpPr>
          <p:nvPr/>
        </p:nvSpPr>
        <p:spPr bwMode="auto">
          <a:xfrm rot="1185559">
            <a:off x="9747570" y="456303"/>
            <a:ext cx="544513" cy="441325"/>
          </a:xfrm>
          <a:custGeom>
            <a:avLst/>
            <a:gdLst>
              <a:gd name="T0" fmla="*/ 224 w 343"/>
              <a:gd name="T1" fmla="*/ 22 h 278"/>
              <a:gd name="T2" fmla="*/ 207 w 343"/>
              <a:gd name="T3" fmla="*/ 36 h 278"/>
              <a:gd name="T4" fmla="*/ 303 w 343"/>
              <a:gd name="T5" fmla="*/ 154 h 278"/>
              <a:gd name="T6" fmla="*/ 321 w 343"/>
              <a:gd name="T7" fmla="*/ 140 h 278"/>
              <a:gd name="T8" fmla="*/ 224 w 343"/>
              <a:gd name="T9" fmla="*/ 22 h 278"/>
              <a:gd name="T10" fmla="*/ 229 w 343"/>
              <a:gd name="T11" fmla="*/ 0 h 278"/>
              <a:gd name="T12" fmla="*/ 343 w 343"/>
              <a:gd name="T13" fmla="*/ 138 h 278"/>
              <a:gd name="T14" fmla="*/ 335 w 343"/>
              <a:gd name="T15" fmla="*/ 145 h 278"/>
              <a:gd name="T16" fmla="*/ 329 w 343"/>
              <a:gd name="T17" fmla="*/ 150 h 278"/>
              <a:gd name="T18" fmla="*/ 313 w 343"/>
              <a:gd name="T19" fmla="*/ 163 h 278"/>
              <a:gd name="T20" fmla="*/ 297 w 343"/>
              <a:gd name="T21" fmla="*/ 175 h 278"/>
              <a:gd name="T22" fmla="*/ 186 w 343"/>
              <a:gd name="T23" fmla="*/ 267 h 278"/>
              <a:gd name="T24" fmla="*/ 185 w 343"/>
              <a:gd name="T25" fmla="*/ 268 h 278"/>
              <a:gd name="T26" fmla="*/ 184 w 343"/>
              <a:gd name="T27" fmla="*/ 268 h 278"/>
              <a:gd name="T28" fmla="*/ 170 w 343"/>
              <a:gd name="T29" fmla="*/ 275 h 278"/>
              <a:gd name="T30" fmla="*/ 156 w 343"/>
              <a:gd name="T31" fmla="*/ 278 h 278"/>
              <a:gd name="T32" fmla="*/ 139 w 343"/>
              <a:gd name="T33" fmla="*/ 276 h 278"/>
              <a:gd name="T34" fmla="*/ 122 w 343"/>
              <a:gd name="T35" fmla="*/ 268 h 278"/>
              <a:gd name="T36" fmla="*/ 110 w 343"/>
              <a:gd name="T37" fmla="*/ 256 h 278"/>
              <a:gd name="T38" fmla="*/ 105 w 343"/>
              <a:gd name="T39" fmla="*/ 241 h 278"/>
              <a:gd name="T40" fmla="*/ 106 w 343"/>
              <a:gd name="T41" fmla="*/ 225 h 278"/>
              <a:gd name="T42" fmla="*/ 112 w 343"/>
              <a:gd name="T43" fmla="*/ 213 h 278"/>
              <a:gd name="T44" fmla="*/ 121 w 343"/>
              <a:gd name="T45" fmla="*/ 204 h 278"/>
              <a:gd name="T46" fmla="*/ 132 w 343"/>
              <a:gd name="T47" fmla="*/ 199 h 278"/>
              <a:gd name="T48" fmla="*/ 147 w 343"/>
              <a:gd name="T49" fmla="*/ 197 h 278"/>
              <a:gd name="T50" fmla="*/ 161 w 343"/>
              <a:gd name="T51" fmla="*/ 199 h 278"/>
              <a:gd name="T52" fmla="*/ 176 w 343"/>
              <a:gd name="T53" fmla="*/ 205 h 278"/>
              <a:gd name="T54" fmla="*/ 186 w 343"/>
              <a:gd name="T55" fmla="*/ 214 h 278"/>
              <a:gd name="T56" fmla="*/ 194 w 343"/>
              <a:gd name="T57" fmla="*/ 226 h 278"/>
              <a:gd name="T58" fmla="*/ 197 w 343"/>
              <a:gd name="T59" fmla="*/ 241 h 278"/>
              <a:gd name="T60" fmla="*/ 288 w 343"/>
              <a:gd name="T61" fmla="*/ 166 h 278"/>
              <a:gd name="T62" fmla="*/ 193 w 343"/>
              <a:gd name="T63" fmla="*/ 48 h 278"/>
              <a:gd name="T64" fmla="*/ 81 w 343"/>
              <a:gd name="T65" fmla="*/ 138 h 278"/>
              <a:gd name="T66" fmla="*/ 80 w 343"/>
              <a:gd name="T67" fmla="*/ 138 h 278"/>
              <a:gd name="T68" fmla="*/ 79 w 343"/>
              <a:gd name="T69" fmla="*/ 140 h 278"/>
              <a:gd name="T70" fmla="*/ 66 w 343"/>
              <a:gd name="T71" fmla="*/ 146 h 278"/>
              <a:gd name="T72" fmla="*/ 51 w 343"/>
              <a:gd name="T73" fmla="*/ 149 h 278"/>
              <a:gd name="T74" fmla="*/ 34 w 343"/>
              <a:gd name="T75" fmla="*/ 148 h 278"/>
              <a:gd name="T76" fmla="*/ 17 w 343"/>
              <a:gd name="T77" fmla="*/ 140 h 278"/>
              <a:gd name="T78" fmla="*/ 6 w 343"/>
              <a:gd name="T79" fmla="*/ 127 h 278"/>
              <a:gd name="T80" fmla="*/ 0 w 343"/>
              <a:gd name="T81" fmla="*/ 112 h 278"/>
              <a:gd name="T82" fmla="*/ 0 w 343"/>
              <a:gd name="T83" fmla="*/ 97 h 278"/>
              <a:gd name="T84" fmla="*/ 7 w 343"/>
              <a:gd name="T85" fmla="*/ 85 h 278"/>
              <a:gd name="T86" fmla="*/ 16 w 343"/>
              <a:gd name="T87" fmla="*/ 76 h 278"/>
              <a:gd name="T88" fmla="*/ 28 w 343"/>
              <a:gd name="T89" fmla="*/ 70 h 278"/>
              <a:gd name="T90" fmla="*/ 42 w 343"/>
              <a:gd name="T91" fmla="*/ 68 h 278"/>
              <a:gd name="T92" fmla="*/ 57 w 343"/>
              <a:gd name="T93" fmla="*/ 70 h 278"/>
              <a:gd name="T94" fmla="*/ 71 w 343"/>
              <a:gd name="T95" fmla="*/ 77 h 278"/>
              <a:gd name="T96" fmla="*/ 81 w 343"/>
              <a:gd name="T97" fmla="*/ 86 h 278"/>
              <a:gd name="T98" fmla="*/ 89 w 343"/>
              <a:gd name="T99" fmla="*/ 98 h 278"/>
              <a:gd name="T100" fmla="*/ 92 w 343"/>
              <a:gd name="T101" fmla="*/ 112 h 278"/>
              <a:gd name="T102" fmla="*/ 185 w 343"/>
              <a:gd name="T103" fmla="*/ 36 h 278"/>
              <a:gd name="T104" fmla="*/ 199 w 343"/>
              <a:gd name="T105" fmla="*/ 25 h 278"/>
              <a:gd name="T106" fmla="*/ 215 w 343"/>
              <a:gd name="T107" fmla="*/ 11 h 278"/>
              <a:gd name="T108" fmla="*/ 222 w 343"/>
              <a:gd name="T109" fmla="*/ 6 h 278"/>
              <a:gd name="T110" fmla="*/ 229 w 343"/>
              <a:gd name="T111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3" h="278">
                <a:moveTo>
                  <a:pt x="224" y="22"/>
                </a:moveTo>
                <a:lnTo>
                  <a:pt x="207" y="36"/>
                </a:lnTo>
                <a:lnTo>
                  <a:pt x="303" y="154"/>
                </a:lnTo>
                <a:lnTo>
                  <a:pt x="321" y="140"/>
                </a:lnTo>
                <a:lnTo>
                  <a:pt x="224" y="22"/>
                </a:lnTo>
                <a:close/>
                <a:moveTo>
                  <a:pt x="229" y="0"/>
                </a:moveTo>
                <a:lnTo>
                  <a:pt x="343" y="138"/>
                </a:lnTo>
                <a:lnTo>
                  <a:pt x="335" y="145"/>
                </a:lnTo>
                <a:lnTo>
                  <a:pt x="329" y="150"/>
                </a:lnTo>
                <a:lnTo>
                  <a:pt x="313" y="163"/>
                </a:lnTo>
                <a:lnTo>
                  <a:pt x="297" y="175"/>
                </a:lnTo>
                <a:lnTo>
                  <a:pt x="186" y="267"/>
                </a:lnTo>
                <a:lnTo>
                  <a:pt x="185" y="268"/>
                </a:lnTo>
                <a:lnTo>
                  <a:pt x="184" y="268"/>
                </a:lnTo>
                <a:lnTo>
                  <a:pt x="170" y="275"/>
                </a:lnTo>
                <a:lnTo>
                  <a:pt x="156" y="278"/>
                </a:lnTo>
                <a:lnTo>
                  <a:pt x="139" y="276"/>
                </a:lnTo>
                <a:lnTo>
                  <a:pt x="122" y="268"/>
                </a:lnTo>
                <a:lnTo>
                  <a:pt x="110" y="256"/>
                </a:lnTo>
                <a:lnTo>
                  <a:pt x="105" y="241"/>
                </a:lnTo>
                <a:lnTo>
                  <a:pt x="106" y="225"/>
                </a:lnTo>
                <a:lnTo>
                  <a:pt x="112" y="213"/>
                </a:lnTo>
                <a:lnTo>
                  <a:pt x="121" y="204"/>
                </a:lnTo>
                <a:lnTo>
                  <a:pt x="132" y="199"/>
                </a:lnTo>
                <a:lnTo>
                  <a:pt x="147" y="197"/>
                </a:lnTo>
                <a:lnTo>
                  <a:pt x="161" y="199"/>
                </a:lnTo>
                <a:lnTo>
                  <a:pt x="176" y="205"/>
                </a:lnTo>
                <a:lnTo>
                  <a:pt x="186" y="214"/>
                </a:lnTo>
                <a:lnTo>
                  <a:pt x="194" y="226"/>
                </a:lnTo>
                <a:lnTo>
                  <a:pt x="197" y="241"/>
                </a:lnTo>
                <a:lnTo>
                  <a:pt x="288" y="166"/>
                </a:lnTo>
                <a:lnTo>
                  <a:pt x="193" y="48"/>
                </a:lnTo>
                <a:lnTo>
                  <a:pt x="81" y="138"/>
                </a:lnTo>
                <a:lnTo>
                  <a:pt x="80" y="138"/>
                </a:lnTo>
                <a:lnTo>
                  <a:pt x="79" y="140"/>
                </a:lnTo>
                <a:lnTo>
                  <a:pt x="66" y="146"/>
                </a:lnTo>
                <a:lnTo>
                  <a:pt x="51" y="149"/>
                </a:lnTo>
                <a:lnTo>
                  <a:pt x="34" y="148"/>
                </a:lnTo>
                <a:lnTo>
                  <a:pt x="17" y="140"/>
                </a:lnTo>
                <a:lnTo>
                  <a:pt x="6" y="127"/>
                </a:lnTo>
                <a:lnTo>
                  <a:pt x="0" y="112"/>
                </a:lnTo>
                <a:lnTo>
                  <a:pt x="0" y="97"/>
                </a:lnTo>
                <a:lnTo>
                  <a:pt x="7" y="85"/>
                </a:lnTo>
                <a:lnTo>
                  <a:pt x="16" y="76"/>
                </a:lnTo>
                <a:lnTo>
                  <a:pt x="28" y="70"/>
                </a:lnTo>
                <a:lnTo>
                  <a:pt x="42" y="68"/>
                </a:lnTo>
                <a:lnTo>
                  <a:pt x="57" y="70"/>
                </a:lnTo>
                <a:lnTo>
                  <a:pt x="71" y="77"/>
                </a:lnTo>
                <a:lnTo>
                  <a:pt x="81" y="86"/>
                </a:lnTo>
                <a:lnTo>
                  <a:pt x="89" y="98"/>
                </a:lnTo>
                <a:lnTo>
                  <a:pt x="92" y="112"/>
                </a:lnTo>
                <a:lnTo>
                  <a:pt x="185" y="36"/>
                </a:lnTo>
                <a:lnTo>
                  <a:pt x="199" y="25"/>
                </a:lnTo>
                <a:lnTo>
                  <a:pt x="215" y="11"/>
                </a:lnTo>
                <a:lnTo>
                  <a:pt x="222" y="6"/>
                </a:lnTo>
                <a:lnTo>
                  <a:pt x="229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Freeform 54"/>
          <p:cNvSpPr>
            <a:spLocks noEditPoints="1"/>
          </p:cNvSpPr>
          <p:nvPr/>
        </p:nvSpPr>
        <p:spPr bwMode="auto">
          <a:xfrm rot="19322389">
            <a:off x="8836568" y="37082"/>
            <a:ext cx="868363" cy="774700"/>
          </a:xfrm>
          <a:custGeom>
            <a:avLst/>
            <a:gdLst>
              <a:gd name="T0" fmla="*/ 196 w 547"/>
              <a:gd name="T1" fmla="*/ 363 h 488"/>
              <a:gd name="T2" fmla="*/ 269 w 547"/>
              <a:gd name="T3" fmla="*/ 372 h 488"/>
              <a:gd name="T4" fmla="*/ 322 w 547"/>
              <a:gd name="T5" fmla="*/ 306 h 488"/>
              <a:gd name="T6" fmla="*/ 303 w 547"/>
              <a:gd name="T7" fmla="*/ 258 h 488"/>
              <a:gd name="T8" fmla="*/ 246 w 547"/>
              <a:gd name="T9" fmla="*/ 191 h 488"/>
              <a:gd name="T10" fmla="*/ 200 w 547"/>
              <a:gd name="T11" fmla="*/ 204 h 488"/>
              <a:gd name="T12" fmla="*/ 191 w 547"/>
              <a:gd name="T13" fmla="*/ 210 h 488"/>
              <a:gd name="T14" fmla="*/ 150 w 547"/>
              <a:gd name="T15" fmla="*/ 265 h 488"/>
              <a:gd name="T16" fmla="*/ 176 w 547"/>
              <a:gd name="T17" fmla="*/ 346 h 488"/>
              <a:gd name="T18" fmla="*/ 257 w 547"/>
              <a:gd name="T19" fmla="*/ 231 h 488"/>
              <a:gd name="T20" fmla="*/ 200 w 547"/>
              <a:gd name="T21" fmla="*/ 257 h 488"/>
              <a:gd name="T22" fmla="*/ 205 w 547"/>
              <a:gd name="T23" fmla="*/ 259 h 488"/>
              <a:gd name="T24" fmla="*/ 221 w 547"/>
              <a:gd name="T25" fmla="*/ 271 h 488"/>
              <a:gd name="T26" fmla="*/ 210 w 547"/>
              <a:gd name="T27" fmla="*/ 288 h 488"/>
              <a:gd name="T28" fmla="*/ 192 w 547"/>
              <a:gd name="T29" fmla="*/ 275 h 488"/>
              <a:gd name="T30" fmla="*/ 205 w 547"/>
              <a:gd name="T31" fmla="*/ 237 h 488"/>
              <a:gd name="T32" fmla="*/ 285 w 547"/>
              <a:gd name="T33" fmla="*/ 224 h 488"/>
              <a:gd name="T34" fmla="*/ 511 w 547"/>
              <a:gd name="T35" fmla="*/ 26 h 488"/>
              <a:gd name="T36" fmla="*/ 472 w 547"/>
              <a:gd name="T37" fmla="*/ 51 h 488"/>
              <a:gd name="T38" fmla="*/ 362 w 547"/>
              <a:gd name="T39" fmla="*/ 172 h 488"/>
              <a:gd name="T40" fmla="*/ 405 w 547"/>
              <a:gd name="T41" fmla="*/ 170 h 488"/>
              <a:gd name="T42" fmla="*/ 424 w 547"/>
              <a:gd name="T43" fmla="*/ 165 h 488"/>
              <a:gd name="T44" fmla="*/ 480 w 547"/>
              <a:gd name="T45" fmla="*/ 130 h 488"/>
              <a:gd name="T46" fmla="*/ 524 w 547"/>
              <a:gd name="T47" fmla="*/ 43 h 488"/>
              <a:gd name="T48" fmla="*/ 523 w 547"/>
              <a:gd name="T49" fmla="*/ 32 h 488"/>
              <a:gd name="T50" fmla="*/ 526 w 547"/>
              <a:gd name="T51" fmla="*/ 0 h 488"/>
              <a:gd name="T52" fmla="*/ 547 w 547"/>
              <a:gd name="T53" fmla="*/ 35 h 488"/>
              <a:gd name="T54" fmla="*/ 517 w 547"/>
              <a:gd name="T55" fmla="*/ 110 h 488"/>
              <a:gd name="T56" fmla="*/ 449 w 547"/>
              <a:gd name="T57" fmla="*/ 177 h 488"/>
              <a:gd name="T58" fmla="*/ 421 w 547"/>
              <a:gd name="T59" fmla="*/ 187 h 488"/>
              <a:gd name="T60" fmla="*/ 340 w 547"/>
              <a:gd name="T61" fmla="*/ 197 h 488"/>
              <a:gd name="T62" fmla="*/ 337 w 547"/>
              <a:gd name="T63" fmla="*/ 274 h 488"/>
              <a:gd name="T64" fmla="*/ 322 w 547"/>
              <a:gd name="T65" fmla="*/ 368 h 488"/>
              <a:gd name="T66" fmla="*/ 226 w 547"/>
              <a:gd name="T67" fmla="*/ 406 h 488"/>
              <a:gd name="T68" fmla="*/ 174 w 547"/>
              <a:gd name="T69" fmla="*/ 386 h 488"/>
              <a:gd name="T70" fmla="*/ 94 w 547"/>
              <a:gd name="T71" fmla="*/ 469 h 488"/>
              <a:gd name="T72" fmla="*/ 56 w 547"/>
              <a:gd name="T73" fmla="*/ 488 h 488"/>
              <a:gd name="T74" fmla="*/ 20 w 547"/>
              <a:gd name="T75" fmla="*/ 479 h 488"/>
              <a:gd name="T76" fmla="*/ 0 w 547"/>
              <a:gd name="T77" fmla="*/ 441 h 488"/>
              <a:gd name="T78" fmla="*/ 1 w 547"/>
              <a:gd name="T79" fmla="*/ 426 h 488"/>
              <a:gd name="T80" fmla="*/ 26 w 547"/>
              <a:gd name="T81" fmla="*/ 395 h 488"/>
              <a:gd name="T82" fmla="*/ 65 w 547"/>
              <a:gd name="T83" fmla="*/ 416 h 488"/>
              <a:gd name="T84" fmla="*/ 27 w 547"/>
              <a:gd name="T85" fmla="*/ 433 h 488"/>
              <a:gd name="T86" fmla="*/ 17 w 547"/>
              <a:gd name="T87" fmla="*/ 415 h 488"/>
              <a:gd name="T88" fmla="*/ 10 w 547"/>
              <a:gd name="T89" fmla="*/ 433 h 488"/>
              <a:gd name="T90" fmla="*/ 17 w 547"/>
              <a:gd name="T91" fmla="*/ 450 h 488"/>
              <a:gd name="T92" fmla="*/ 40 w 547"/>
              <a:gd name="T93" fmla="*/ 470 h 488"/>
              <a:gd name="T94" fmla="*/ 73 w 547"/>
              <a:gd name="T95" fmla="*/ 460 h 488"/>
              <a:gd name="T96" fmla="*/ 112 w 547"/>
              <a:gd name="T97" fmla="*/ 418 h 488"/>
              <a:gd name="T98" fmla="*/ 125 w 547"/>
              <a:gd name="T99" fmla="*/ 327 h 488"/>
              <a:gd name="T100" fmla="*/ 137 w 547"/>
              <a:gd name="T101" fmla="*/ 214 h 488"/>
              <a:gd name="T102" fmla="*/ 183 w 547"/>
              <a:gd name="T103" fmla="*/ 177 h 488"/>
              <a:gd name="T104" fmla="*/ 188 w 547"/>
              <a:gd name="T105" fmla="*/ 174 h 488"/>
              <a:gd name="T106" fmla="*/ 243 w 547"/>
              <a:gd name="T107" fmla="*/ 161 h 488"/>
              <a:gd name="T108" fmla="*/ 365 w 547"/>
              <a:gd name="T109" fmla="*/ 138 h 488"/>
              <a:gd name="T110" fmla="*/ 455 w 547"/>
              <a:gd name="T111" fmla="*/ 42 h 488"/>
              <a:gd name="T112" fmla="*/ 526 w 547"/>
              <a:gd name="T113" fmla="*/ 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7" h="488">
                <a:moveTo>
                  <a:pt x="295" y="251"/>
                </a:moveTo>
                <a:lnTo>
                  <a:pt x="273" y="278"/>
                </a:lnTo>
                <a:lnTo>
                  <a:pt x="223" y="334"/>
                </a:lnTo>
                <a:lnTo>
                  <a:pt x="196" y="363"/>
                </a:lnTo>
                <a:lnTo>
                  <a:pt x="196" y="363"/>
                </a:lnTo>
                <a:lnTo>
                  <a:pt x="200" y="365"/>
                </a:lnTo>
                <a:lnTo>
                  <a:pt x="214" y="372"/>
                </a:lnTo>
                <a:lnTo>
                  <a:pt x="230" y="376"/>
                </a:lnTo>
                <a:lnTo>
                  <a:pt x="250" y="376"/>
                </a:lnTo>
                <a:lnTo>
                  <a:pt x="269" y="372"/>
                </a:lnTo>
                <a:lnTo>
                  <a:pt x="288" y="363"/>
                </a:lnTo>
                <a:lnTo>
                  <a:pt x="302" y="351"/>
                </a:lnTo>
                <a:lnTo>
                  <a:pt x="314" y="335"/>
                </a:lnTo>
                <a:lnTo>
                  <a:pt x="320" y="320"/>
                </a:lnTo>
                <a:lnTo>
                  <a:pt x="322" y="306"/>
                </a:lnTo>
                <a:lnTo>
                  <a:pt x="322" y="293"/>
                </a:lnTo>
                <a:lnTo>
                  <a:pt x="318" y="282"/>
                </a:lnTo>
                <a:lnTo>
                  <a:pt x="312" y="271"/>
                </a:lnTo>
                <a:lnTo>
                  <a:pt x="308" y="265"/>
                </a:lnTo>
                <a:lnTo>
                  <a:pt x="303" y="258"/>
                </a:lnTo>
                <a:lnTo>
                  <a:pt x="297" y="253"/>
                </a:lnTo>
                <a:lnTo>
                  <a:pt x="295" y="251"/>
                </a:lnTo>
                <a:close/>
                <a:moveTo>
                  <a:pt x="267" y="190"/>
                </a:moveTo>
                <a:lnTo>
                  <a:pt x="256" y="191"/>
                </a:lnTo>
                <a:lnTo>
                  <a:pt x="246" y="191"/>
                </a:lnTo>
                <a:lnTo>
                  <a:pt x="226" y="195"/>
                </a:lnTo>
                <a:lnTo>
                  <a:pt x="208" y="202"/>
                </a:lnTo>
                <a:lnTo>
                  <a:pt x="202" y="203"/>
                </a:lnTo>
                <a:lnTo>
                  <a:pt x="200" y="204"/>
                </a:lnTo>
                <a:lnTo>
                  <a:pt x="200" y="204"/>
                </a:lnTo>
                <a:lnTo>
                  <a:pt x="199" y="204"/>
                </a:lnTo>
                <a:lnTo>
                  <a:pt x="197" y="206"/>
                </a:lnTo>
                <a:lnTo>
                  <a:pt x="196" y="206"/>
                </a:lnTo>
                <a:lnTo>
                  <a:pt x="195" y="207"/>
                </a:lnTo>
                <a:lnTo>
                  <a:pt x="191" y="210"/>
                </a:lnTo>
                <a:lnTo>
                  <a:pt x="183" y="214"/>
                </a:lnTo>
                <a:lnTo>
                  <a:pt x="175" y="220"/>
                </a:lnTo>
                <a:lnTo>
                  <a:pt x="163" y="233"/>
                </a:lnTo>
                <a:lnTo>
                  <a:pt x="155" y="248"/>
                </a:lnTo>
                <a:lnTo>
                  <a:pt x="150" y="265"/>
                </a:lnTo>
                <a:lnTo>
                  <a:pt x="149" y="282"/>
                </a:lnTo>
                <a:lnTo>
                  <a:pt x="153" y="304"/>
                </a:lnTo>
                <a:lnTo>
                  <a:pt x="161" y="325"/>
                </a:lnTo>
                <a:lnTo>
                  <a:pt x="175" y="344"/>
                </a:lnTo>
                <a:lnTo>
                  <a:pt x="176" y="346"/>
                </a:lnTo>
                <a:lnTo>
                  <a:pt x="202" y="316"/>
                </a:lnTo>
                <a:lnTo>
                  <a:pt x="227" y="288"/>
                </a:lnTo>
                <a:lnTo>
                  <a:pt x="254" y="259"/>
                </a:lnTo>
                <a:lnTo>
                  <a:pt x="274" y="236"/>
                </a:lnTo>
                <a:lnTo>
                  <a:pt x="257" y="231"/>
                </a:lnTo>
                <a:lnTo>
                  <a:pt x="240" y="232"/>
                </a:lnTo>
                <a:lnTo>
                  <a:pt x="225" y="236"/>
                </a:lnTo>
                <a:lnTo>
                  <a:pt x="210" y="244"/>
                </a:lnTo>
                <a:lnTo>
                  <a:pt x="204" y="250"/>
                </a:lnTo>
                <a:lnTo>
                  <a:pt x="200" y="257"/>
                </a:lnTo>
                <a:lnTo>
                  <a:pt x="196" y="263"/>
                </a:lnTo>
                <a:lnTo>
                  <a:pt x="196" y="265"/>
                </a:lnTo>
                <a:lnTo>
                  <a:pt x="197" y="263"/>
                </a:lnTo>
                <a:lnTo>
                  <a:pt x="200" y="261"/>
                </a:lnTo>
                <a:lnTo>
                  <a:pt x="205" y="259"/>
                </a:lnTo>
                <a:lnTo>
                  <a:pt x="209" y="259"/>
                </a:lnTo>
                <a:lnTo>
                  <a:pt x="213" y="261"/>
                </a:lnTo>
                <a:lnTo>
                  <a:pt x="217" y="263"/>
                </a:lnTo>
                <a:lnTo>
                  <a:pt x="219" y="267"/>
                </a:lnTo>
                <a:lnTo>
                  <a:pt x="221" y="271"/>
                </a:lnTo>
                <a:lnTo>
                  <a:pt x="222" y="275"/>
                </a:lnTo>
                <a:lnTo>
                  <a:pt x="221" y="279"/>
                </a:lnTo>
                <a:lnTo>
                  <a:pt x="218" y="283"/>
                </a:lnTo>
                <a:lnTo>
                  <a:pt x="214" y="286"/>
                </a:lnTo>
                <a:lnTo>
                  <a:pt x="210" y="288"/>
                </a:lnTo>
                <a:lnTo>
                  <a:pt x="205" y="288"/>
                </a:lnTo>
                <a:lnTo>
                  <a:pt x="201" y="287"/>
                </a:lnTo>
                <a:lnTo>
                  <a:pt x="197" y="284"/>
                </a:lnTo>
                <a:lnTo>
                  <a:pt x="193" y="279"/>
                </a:lnTo>
                <a:lnTo>
                  <a:pt x="192" y="275"/>
                </a:lnTo>
                <a:lnTo>
                  <a:pt x="191" y="271"/>
                </a:lnTo>
                <a:lnTo>
                  <a:pt x="191" y="267"/>
                </a:lnTo>
                <a:lnTo>
                  <a:pt x="191" y="261"/>
                </a:lnTo>
                <a:lnTo>
                  <a:pt x="196" y="249"/>
                </a:lnTo>
                <a:lnTo>
                  <a:pt x="205" y="237"/>
                </a:lnTo>
                <a:lnTo>
                  <a:pt x="219" y="227"/>
                </a:lnTo>
                <a:lnTo>
                  <a:pt x="238" y="219"/>
                </a:lnTo>
                <a:lnTo>
                  <a:pt x="250" y="217"/>
                </a:lnTo>
                <a:lnTo>
                  <a:pt x="261" y="217"/>
                </a:lnTo>
                <a:lnTo>
                  <a:pt x="285" y="224"/>
                </a:lnTo>
                <a:lnTo>
                  <a:pt x="314" y="194"/>
                </a:lnTo>
                <a:lnTo>
                  <a:pt x="288" y="191"/>
                </a:lnTo>
                <a:lnTo>
                  <a:pt x="267" y="190"/>
                </a:lnTo>
                <a:close/>
                <a:moveTo>
                  <a:pt x="515" y="25"/>
                </a:moveTo>
                <a:lnTo>
                  <a:pt x="511" y="26"/>
                </a:lnTo>
                <a:lnTo>
                  <a:pt x="502" y="29"/>
                </a:lnTo>
                <a:lnTo>
                  <a:pt x="494" y="34"/>
                </a:lnTo>
                <a:lnTo>
                  <a:pt x="488" y="39"/>
                </a:lnTo>
                <a:lnTo>
                  <a:pt x="480" y="45"/>
                </a:lnTo>
                <a:lnTo>
                  <a:pt x="472" y="51"/>
                </a:lnTo>
                <a:lnTo>
                  <a:pt x="458" y="66"/>
                </a:lnTo>
                <a:lnTo>
                  <a:pt x="429" y="94"/>
                </a:lnTo>
                <a:lnTo>
                  <a:pt x="403" y="123"/>
                </a:lnTo>
                <a:lnTo>
                  <a:pt x="378" y="153"/>
                </a:lnTo>
                <a:lnTo>
                  <a:pt x="362" y="172"/>
                </a:lnTo>
                <a:lnTo>
                  <a:pt x="377" y="172"/>
                </a:lnTo>
                <a:lnTo>
                  <a:pt x="387" y="172"/>
                </a:lnTo>
                <a:lnTo>
                  <a:pt x="396" y="172"/>
                </a:lnTo>
                <a:lnTo>
                  <a:pt x="400" y="170"/>
                </a:lnTo>
                <a:lnTo>
                  <a:pt x="405" y="170"/>
                </a:lnTo>
                <a:lnTo>
                  <a:pt x="411" y="169"/>
                </a:lnTo>
                <a:lnTo>
                  <a:pt x="415" y="168"/>
                </a:lnTo>
                <a:lnTo>
                  <a:pt x="420" y="166"/>
                </a:lnTo>
                <a:lnTo>
                  <a:pt x="422" y="166"/>
                </a:lnTo>
                <a:lnTo>
                  <a:pt x="424" y="165"/>
                </a:lnTo>
                <a:lnTo>
                  <a:pt x="433" y="162"/>
                </a:lnTo>
                <a:lnTo>
                  <a:pt x="442" y="159"/>
                </a:lnTo>
                <a:lnTo>
                  <a:pt x="450" y="155"/>
                </a:lnTo>
                <a:lnTo>
                  <a:pt x="466" y="143"/>
                </a:lnTo>
                <a:lnTo>
                  <a:pt x="480" y="130"/>
                </a:lnTo>
                <a:lnTo>
                  <a:pt x="497" y="110"/>
                </a:lnTo>
                <a:lnTo>
                  <a:pt x="511" y="87"/>
                </a:lnTo>
                <a:lnTo>
                  <a:pt x="521" y="62"/>
                </a:lnTo>
                <a:lnTo>
                  <a:pt x="523" y="53"/>
                </a:lnTo>
                <a:lnTo>
                  <a:pt x="524" y="43"/>
                </a:lnTo>
                <a:lnTo>
                  <a:pt x="524" y="42"/>
                </a:lnTo>
                <a:lnTo>
                  <a:pt x="524" y="39"/>
                </a:lnTo>
                <a:lnTo>
                  <a:pt x="524" y="37"/>
                </a:lnTo>
                <a:lnTo>
                  <a:pt x="524" y="34"/>
                </a:lnTo>
                <a:lnTo>
                  <a:pt x="523" y="32"/>
                </a:lnTo>
                <a:lnTo>
                  <a:pt x="522" y="29"/>
                </a:lnTo>
                <a:lnTo>
                  <a:pt x="521" y="28"/>
                </a:lnTo>
                <a:lnTo>
                  <a:pt x="518" y="26"/>
                </a:lnTo>
                <a:lnTo>
                  <a:pt x="515" y="25"/>
                </a:lnTo>
                <a:close/>
                <a:moveTo>
                  <a:pt x="526" y="0"/>
                </a:moveTo>
                <a:lnTo>
                  <a:pt x="532" y="3"/>
                </a:lnTo>
                <a:lnTo>
                  <a:pt x="538" y="7"/>
                </a:lnTo>
                <a:lnTo>
                  <a:pt x="543" y="13"/>
                </a:lnTo>
                <a:lnTo>
                  <a:pt x="545" y="21"/>
                </a:lnTo>
                <a:lnTo>
                  <a:pt x="547" y="35"/>
                </a:lnTo>
                <a:lnTo>
                  <a:pt x="544" y="50"/>
                </a:lnTo>
                <a:lnTo>
                  <a:pt x="539" y="66"/>
                </a:lnTo>
                <a:lnTo>
                  <a:pt x="534" y="79"/>
                </a:lnTo>
                <a:lnTo>
                  <a:pt x="528" y="89"/>
                </a:lnTo>
                <a:lnTo>
                  <a:pt x="517" y="110"/>
                </a:lnTo>
                <a:lnTo>
                  <a:pt x="504" y="130"/>
                </a:lnTo>
                <a:lnTo>
                  <a:pt x="488" y="148"/>
                </a:lnTo>
                <a:lnTo>
                  <a:pt x="470" y="164"/>
                </a:lnTo>
                <a:lnTo>
                  <a:pt x="460" y="170"/>
                </a:lnTo>
                <a:lnTo>
                  <a:pt x="449" y="177"/>
                </a:lnTo>
                <a:lnTo>
                  <a:pt x="438" y="182"/>
                </a:lnTo>
                <a:lnTo>
                  <a:pt x="435" y="183"/>
                </a:lnTo>
                <a:lnTo>
                  <a:pt x="432" y="185"/>
                </a:lnTo>
                <a:lnTo>
                  <a:pt x="426" y="186"/>
                </a:lnTo>
                <a:lnTo>
                  <a:pt x="421" y="187"/>
                </a:lnTo>
                <a:lnTo>
                  <a:pt x="415" y="190"/>
                </a:lnTo>
                <a:lnTo>
                  <a:pt x="409" y="191"/>
                </a:lnTo>
                <a:lnTo>
                  <a:pt x="403" y="193"/>
                </a:lnTo>
                <a:lnTo>
                  <a:pt x="379" y="197"/>
                </a:lnTo>
                <a:lnTo>
                  <a:pt x="340" y="197"/>
                </a:lnTo>
                <a:lnTo>
                  <a:pt x="307" y="237"/>
                </a:lnTo>
                <a:lnTo>
                  <a:pt x="308" y="238"/>
                </a:lnTo>
                <a:lnTo>
                  <a:pt x="320" y="249"/>
                </a:lnTo>
                <a:lnTo>
                  <a:pt x="329" y="259"/>
                </a:lnTo>
                <a:lnTo>
                  <a:pt x="337" y="274"/>
                </a:lnTo>
                <a:lnTo>
                  <a:pt x="343" y="289"/>
                </a:lnTo>
                <a:lnTo>
                  <a:pt x="345" y="306"/>
                </a:lnTo>
                <a:lnTo>
                  <a:pt x="344" y="325"/>
                </a:lnTo>
                <a:lnTo>
                  <a:pt x="336" y="347"/>
                </a:lnTo>
                <a:lnTo>
                  <a:pt x="322" y="368"/>
                </a:lnTo>
                <a:lnTo>
                  <a:pt x="303" y="386"/>
                </a:lnTo>
                <a:lnTo>
                  <a:pt x="286" y="395"/>
                </a:lnTo>
                <a:lnTo>
                  <a:pt x="267" y="403"/>
                </a:lnTo>
                <a:lnTo>
                  <a:pt x="247" y="407"/>
                </a:lnTo>
                <a:lnTo>
                  <a:pt x="226" y="406"/>
                </a:lnTo>
                <a:lnTo>
                  <a:pt x="204" y="402"/>
                </a:lnTo>
                <a:lnTo>
                  <a:pt x="184" y="393"/>
                </a:lnTo>
                <a:lnTo>
                  <a:pt x="179" y="390"/>
                </a:lnTo>
                <a:lnTo>
                  <a:pt x="175" y="388"/>
                </a:lnTo>
                <a:lnTo>
                  <a:pt x="174" y="386"/>
                </a:lnTo>
                <a:lnTo>
                  <a:pt x="129" y="433"/>
                </a:lnTo>
                <a:lnTo>
                  <a:pt x="107" y="456"/>
                </a:lnTo>
                <a:lnTo>
                  <a:pt x="96" y="465"/>
                </a:lnTo>
                <a:lnTo>
                  <a:pt x="94" y="467"/>
                </a:lnTo>
                <a:lnTo>
                  <a:pt x="94" y="469"/>
                </a:lnTo>
                <a:lnTo>
                  <a:pt x="92" y="469"/>
                </a:lnTo>
                <a:lnTo>
                  <a:pt x="91" y="470"/>
                </a:lnTo>
                <a:lnTo>
                  <a:pt x="85" y="475"/>
                </a:lnTo>
                <a:lnTo>
                  <a:pt x="72" y="483"/>
                </a:lnTo>
                <a:lnTo>
                  <a:pt x="56" y="488"/>
                </a:lnTo>
                <a:lnTo>
                  <a:pt x="48" y="488"/>
                </a:lnTo>
                <a:lnTo>
                  <a:pt x="40" y="488"/>
                </a:lnTo>
                <a:lnTo>
                  <a:pt x="34" y="486"/>
                </a:lnTo>
                <a:lnTo>
                  <a:pt x="27" y="483"/>
                </a:lnTo>
                <a:lnTo>
                  <a:pt x="20" y="479"/>
                </a:lnTo>
                <a:lnTo>
                  <a:pt x="15" y="474"/>
                </a:lnTo>
                <a:lnTo>
                  <a:pt x="11" y="469"/>
                </a:lnTo>
                <a:lnTo>
                  <a:pt x="7" y="464"/>
                </a:lnTo>
                <a:lnTo>
                  <a:pt x="2" y="453"/>
                </a:lnTo>
                <a:lnTo>
                  <a:pt x="0" y="441"/>
                </a:lnTo>
                <a:lnTo>
                  <a:pt x="0" y="436"/>
                </a:lnTo>
                <a:lnTo>
                  <a:pt x="0" y="435"/>
                </a:lnTo>
                <a:lnTo>
                  <a:pt x="0" y="433"/>
                </a:lnTo>
                <a:lnTo>
                  <a:pt x="0" y="431"/>
                </a:lnTo>
                <a:lnTo>
                  <a:pt x="1" y="426"/>
                </a:lnTo>
                <a:lnTo>
                  <a:pt x="2" y="420"/>
                </a:lnTo>
                <a:lnTo>
                  <a:pt x="5" y="414"/>
                </a:lnTo>
                <a:lnTo>
                  <a:pt x="9" y="407"/>
                </a:lnTo>
                <a:lnTo>
                  <a:pt x="14" y="403"/>
                </a:lnTo>
                <a:lnTo>
                  <a:pt x="26" y="395"/>
                </a:lnTo>
                <a:lnTo>
                  <a:pt x="38" y="392"/>
                </a:lnTo>
                <a:lnTo>
                  <a:pt x="49" y="394"/>
                </a:lnTo>
                <a:lnTo>
                  <a:pt x="60" y="402"/>
                </a:lnTo>
                <a:lnTo>
                  <a:pt x="62" y="409"/>
                </a:lnTo>
                <a:lnTo>
                  <a:pt x="65" y="416"/>
                </a:lnTo>
                <a:lnTo>
                  <a:pt x="64" y="426"/>
                </a:lnTo>
                <a:lnTo>
                  <a:pt x="60" y="432"/>
                </a:lnTo>
                <a:lnTo>
                  <a:pt x="49" y="439"/>
                </a:lnTo>
                <a:lnTo>
                  <a:pt x="38" y="439"/>
                </a:lnTo>
                <a:lnTo>
                  <a:pt x="27" y="433"/>
                </a:lnTo>
                <a:lnTo>
                  <a:pt x="22" y="427"/>
                </a:lnTo>
                <a:lnTo>
                  <a:pt x="19" y="418"/>
                </a:lnTo>
                <a:lnTo>
                  <a:pt x="20" y="410"/>
                </a:lnTo>
                <a:lnTo>
                  <a:pt x="19" y="411"/>
                </a:lnTo>
                <a:lnTo>
                  <a:pt x="17" y="415"/>
                </a:lnTo>
                <a:lnTo>
                  <a:pt x="14" y="419"/>
                </a:lnTo>
                <a:lnTo>
                  <a:pt x="11" y="424"/>
                </a:lnTo>
                <a:lnTo>
                  <a:pt x="11" y="427"/>
                </a:lnTo>
                <a:lnTo>
                  <a:pt x="10" y="431"/>
                </a:lnTo>
                <a:lnTo>
                  <a:pt x="10" y="433"/>
                </a:lnTo>
                <a:lnTo>
                  <a:pt x="11" y="435"/>
                </a:lnTo>
                <a:lnTo>
                  <a:pt x="11" y="435"/>
                </a:lnTo>
                <a:lnTo>
                  <a:pt x="11" y="440"/>
                </a:lnTo>
                <a:lnTo>
                  <a:pt x="14" y="445"/>
                </a:lnTo>
                <a:lnTo>
                  <a:pt x="17" y="450"/>
                </a:lnTo>
                <a:lnTo>
                  <a:pt x="19" y="456"/>
                </a:lnTo>
                <a:lnTo>
                  <a:pt x="24" y="461"/>
                </a:lnTo>
                <a:lnTo>
                  <a:pt x="28" y="465"/>
                </a:lnTo>
                <a:lnTo>
                  <a:pt x="35" y="469"/>
                </a:lnTo>
                <a:lnTo>
                  <a:pt x="40" y="470"/>
                </a:lnTo>
                <a:lnTo>
                  <a:pt x="47" y="471"/>
                </a:lnTo>
                <a:lnTo>
                  <a:pt x="53" y="470"/>
                </a:lnTo>
                <a:lnTo>
                  <a:pt x="60" y="467"/>
                </a:lnTo>
                <a:lnTo>
                  <a:pt x="66" y="465"/>
                </a:lnTo>
                <a:lnTo>
                  <a:pt x="73" y="460"/>
                </a:lnTo>
                <a:lnTo>
                  <a:pt x="77" y="456"/>
                </a:lnTo>
                <a:lnTo>
                  <a:pt x="79" y="453"/>
                </a:lnTo>
                <a:lnTo>
                  <a:pt x="81" y="450"/>
                </a:lnTo>
                <a:lnTo>
                  <a:pt x="91" y="440"/>
                </a:lnTo>
                <a:lnTo>
                  <a:pt x="112" y="418"/>
                </a:lnTo>
                <a:lnTo>
                  <a:pt x="132" y="394"/>
                </a:lnTo>
                <a:lnTo>
                  <a:pt x="154" y="371"/>
                </a:lnTo>
                <a:lnTo>
                  <a:pt x="150" y="365"/>
                </a:lnTo>
                <a:lnTo>
                  <a:pt x="136" y="348"/>
                </a:lnTo>
                <a:lnTo>
                  <a:pt x="125" y="327"/>
                </a:lnTo>
                <a:lnTo>
                  <a:pt x="119" y="305"/>
                </a:lnTo>
                <a:lnTo>
                  <a:pt x="116" y="283"/>
                </a:lnTo>
                <a:lnTo>
                  <a:pt x="117" y="258"/>
                </a:lnTo>
                <a:lnTo>
                  <a:pt x="125" y="234"/>
                </a:lnTo>
                <a:lnTo>
                  <a:pt x="137" y="214"/>
                </a:lnTo>
                <a:lnTo>
                  <a:pt x="154" y="195"/>
                </a:lnTo>
                <a:lnTo>
                  <a:pt x="163" y="187"/>
                </a:lnTo>
                <a:lnTo>
                  <a:pt x="175" y="181"/>
                </a:lnTo>
                <a:lnTo>
                  <a:pt x="180" y="178"/>
                </a:lnTo>
                <a:lnTo>
                  <a:pt x="183" y="177"/>
                </a:lnTo>
                <a:lnTo>
                  <a:pt x="184" y="176"/>
                </a:lnTo>
                <a:lnTo>
                  <a:pt x="185" y="176"/>
                </a:lnTo>
                <a:lnTo>
                  <a:pt x="187" y="176"/>
                </a:lnTo>
                <a:lnTo>
                  <a:pt x="188" y="174"/>
                </a:lnTo>
                <a:lnTo>
                  <a:pt x="188" y="174"/>
                </a:lnTo>
                <a:lnTo>
                  <a:pt x="188" y="174"/>
                </a:lnTo>
                <a:lnTo>
                  <a:pt x="191" y="173"/>
                </a:lnTo>
                <a:lnTo>
                  <a:pt x="197" y="172"/>
                </a:lnTo>
                <a:lnTo>
                  <a:pt x="219" y="165"/>
                </a:lnTo>
                <a:lnTo>
                  <a:pt x="243" y="161"/>
                </a:lnTo>
                <a:lnTo>
                  <a:pt x="267" y="161"/>
                </a:lnTo>
                <a:lnTo>
                  <a:pt x="290" y="162"/>
                </a:lnTo>
                <a:lnTo>
                  <a:pt x="335" y="168"/>
                </a:lnTo>
                <a:lnTo>
                  <a:pt x="337" y="168"/>
                </a:lnTo>
                <a:lnTo>
                  <a:pt x="365" y="138"/>
                </a:lnTo>
                <a:lnTo>
                  <a:pt x="394" y="106"/>
                </a:lnTo>
                <a:lnTo>
                  <a:pt x="424" y="73"/>
                </a:lnTo>
                <a:lnTo>
                  <a:pt x="439" y="58"/>
                </a:lnTo>
                <a:lnTo>
                  <a:pt x="447" y="50"/>
                </a:lnTo>
                <a:lnTo>
                  <a:pt x="455" y="42"/>
                </a:lnTo>
                <a:lnTo>
                  <a:pt x="473" y="24"/>
                </a:lnTo>
                <a:lnTo>
                  <a:pt x="490" y="12"/>
                </a:lnTo>
                <a:lnTo>
                  <a:pt x="505" y="4"/>
                </a:lnTo>
                <a:lnTo>
                  <a:pt x="517" y="0"/>
                </a:lnTo>
                <a:lnTo>
                  <a:pt x="526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Freeform 47"/>
          <p:cNvSpPr>
            <a:spLocks/>
          </p:cNvSpPr>
          <p:nvPr/>
        </p:nvSpPr>
        <p:spPr bwMode="auto">
          <a:xfrm rot="3259799">
            <a:off x="9799395" y="1068977"/>
            <a:ext cx="541338" cy="658813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" name="Freeform 46"/>
          <p:cNvSpPr>
            <a:spLocks noEditPoints="1"/>
          </p:cNvSpPr>
          <p:nvPr/>
        </p:nvSpPr>
        <p:spPr bwMode="auto">
          <a:xfrm rot="14031825">
            <a:off x="10584311" y="745837"/>
            <a:ext cx="162647" cy="258714"/>
          </a:xfrm>
          <a:custGeom>
            <a:avLst/>
            <a:gdLst>
              <a:gd name="T0" fmla="*/ 46 w 207"/>
              <a:gd name="T1" fmla="*/ 194 h 257"/>
              <a:gd name="T2" fmla="*/ 46 w 207"/>
              <a:gd name="T3" fmla="*/ 195 h 257"/>
              <a:gd name="T4" fmla="*/ 46 w 207"/>
              <a:gd name="T5" fmla="*/ 195 h 257"/>
              <a:gd name="T6" fmla="*/ 44 w 207"/>
              <a:gd name="T7" fmla="*/ 194 h 257"/>
              <a:gd name="T8" fmla="*/ 67 w 207"/>
              <a:gd name="T9" fmla="*/ 4 h 257"/>
              <a:gd name="T10" fmla="*/ 87 w 207"/>
              <a:gd name="T11" fmla="*/ 25 h 257"/>
              <a:gd name="T12" fmla="*/ 94 w 207"/>
              <a:gd name="T13" fmla="*/ 58 h 257"/>
              <a:gd name="T14" fmla="*/ 81 w 207"/>
              <a:gd name="T15" fmla="*/ 91 h 257"/>
              <a:gd name="T16" fmla="*/ 55 w 207"/>
              <a:gd name="T17" fmla="*/ 108 h 257"/>
              <a:gd name="T18" fmla="*/ 207 w 207"/>
              <a:gd name="T19" fmla="*/ 236 h 257"/>
              <a:gd name="T20" fmla="*/ 207 w 207"/>
              <a:gd name="T21" fmla="*/ 242 h 257"/>
              <a:gd name="T22" fmla="*/ 200 w 207"/>
              <a:gd name="T23" fmla="*/ 248 h 257"/>
              <a:gd name="T24" fmla="*/ 180 w 207"/>
              <a:gd name="T25" fmla="*/ 253 h 257"/>
              <a:gd name="T26" fmla="*/ 146 w 207"/>
              <a:gd name="T27" fmla="*/ 257 h 257"/>
              <a:gd name="T28" fmla="*/ 112 w 207"/>
              <a:gd name="T29" fmla="*/ 254 h 257"/>
              <a:gd name="T30" fmla="*/ 80 w 207"/>
              <a:gd name="T31" fmla="*/ 242 h 257"/>
              <a:gd name="T32" fmla="*/ 65 w 207"/>
              <a:gd name="T33" fmla="*/ 233 h 257"/>
              <a:gd name="T34" fmla="*/ 55 w 207"/>
              <a:gd name="T35" fmla="*/ 222 h 257"/>
              <a:gd name="T36" fmla="*/ 49 w 207"/>
              <a:gd name="T37" fmla="*/ 210 h 257"/>
              <a:gd name="T38" fmla="*/ 47 w 207"/>
              <a:gd name="T39" fmla="*/ 201 h 257"/>
              <a:gd name="T40" fmla="*/ 47 w 207"/>
              <a:gd name="T41" fmla="*/ 197 h 257"/>
              <a:gd name="T42" fmla="*/ 47 w 207"/>
              <a:gd name="T43" fmla="*/ 197 h 257"/>
              <a:gd name="T44" fmla="*/ 51 w 207"/>
              <a:gd name="T45" fmla="*/ 201 h 257"/>
              <a:gd name="T46" fmla="*/ 55 w 207"/>
              <a:gd name="T47" fmla="*/ 203 h 257"/>
              <a:gd name="T48" fmla="*/ 61 w 207"/>
              <a:gd name="T49" fmla="*/ 208 h 257"/>
              <a:gd name="T50" fmla="*/ 68 w 207"/>
              <a:gd name="T51" fmla="*/ 214 h 257"/>
              <a:gd name="T52" fmla="*/ 74 w 207"/>
              <a:gd name="T53" fmla="*/ 219 h 257"/>
              <a:gd name="T54" fmla="*/ 81 w 207"/>
              <a:gd name="T55" fmla="*/ 223 h 257"/>
              <a:gd name="T56" fmla="*/ 103 w 207"/>
              <a:gd name="T57" fmla="*/ 232 h 257"/>
              <a:gd name="T58" fmla="*/ 152 w 207"/>
              <a:gd name="T59" fmla="*/ 241 h 257"/>
              <a:gd name="T60" fmla="*/ 174 w 207"/>
              <a:gd name="T61" fmla="*/ 240 h 257"/>
              <a:gd name="T62" fmla="*/ 183 w 207"/>
              <a:gd name="T63" fmla="*/ 239 h 257"/>
              <a:gd name="T64" fmla="*/ 182 w 207"/>
              <a:gd name="T65" fmla="*/ 236 h 257"/>
              <a:gd name="T66" fmla="*/ 163 w 207"/>
              <a:gd name="T67" fmla="*/ 220 h 257"/>
              <a:gd name="T68" fmla="*/ 132 w 207"/>
              <a:gd name="T69" fmla="*/ 194 h 257"/>
              <a:gd name="T70" fmla="*/ 95 w 207"/>
              <a:gd name="T71" fmla="*/ 164 h 257"/>
              <a:gd name="T72" fmla="*/ 60 w 207"/>
              <a:gd name="T73" fmla="*/ 134 h 257"/>
              <a:gd name="T74" fmla="*/ 32 w 207"/>
              <a:gd name="T75" fmla="*/ 110 h 257"/>
              <a:gd name="T76" fmla="*/ 19 w 207"/>
              <a:gd name="T77" fmla="*/ 100 h 257"/>
              <a:gd name="T78" fmla="*/ 1 w 207"/>
              <a:gd name="T79" fmla="*/ 70 h 257"/>
              <a:gd name="T80" fmla="*/ 4 w 207"/>
              <a:gd name="T81" fmla="*/ 33 h 257"/>
              <a:gd name="T82" fmla="*/ 23 w 207"/>
              <a:gd name="T83" fmla="*/ 8 h 257"/>
              <a:gd name="T84" fmla="*/ 51 w 207"/>
              <a:gd name="T85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07" h="257">
                <a:moveTo>
                  <a:pt x="44" y="194"/>
                </a:moveTo>
                <a:lnTo>
                  <a:pt x="46" y="194"/>
                </a:lnTo>
                <a:lnTo>
                  <a:pt x="46" y="194"/>
                </a:lnTo>
                <a:lnTo>
                  <a:pt x="46" y="195"/>
                </a:lnTo>
                <a:lnTo>
                  <a:pt x="46" y="197"/>
                </a:lnTo>
                <a:lnTo>
                  <a:pt x="46" y="195"/>
                </a:lnTo>
                <a:lnTo>
                  <a:pt x="46" y="194"/>
                </a:lnTo>
                <a:lnTo>
                  <a:pt x="44" y="194"/>
                </a:lnTo>
                <a:close/>
                <a:moveTo>
                  <a:pt x="51" y="0"/>
                </a:moveTo>
                <a:lnTo>
                  <a:pt x="67" y="4"/>
                </a:lnTo>
                <a:lnTo>
                  <a:pt x="78" y="13"/>
                </a:lnTo>
                <a:lnTo>
                  <a:pt x="87" y="25"/>
                </a:lnTo>
                <a:lnTo>
                  <a:pt x="93" y="41"/>
                </a:lnTo>
                <a:lnTo>
                  <a:pt x="94" y="58"/>
                </a:lnTo>
                <a:lnTo>
                  <a:pt x="89" y="76"/>
                </a:lnTo>
                <a:lnTo>
                  <a:pt x="81" y="91"/>
                </a:lnTo>
                <a:lnTo>
                  <a:pt x="68" y="102"/>
                </a:lnTo>
                <a:lnTo>
                  <a:pt x="55" y="108"/>
                </a:lnTo>
                <a:lnTo>
                  <a:pt x="204" y="233"/>
                </a:lnTo>
                <a:lnTo>
                  <a:pt x="207" y="236"/>
                </a:lnTo>
                <a:lnTo>
                  <a:pt x="207" y="239"/>
                </a:lnTo>
                <a:lnTo>
                  <a:pt x="207" y="242"/>
                </a:lnTo>
                <a:lnTo>
                  <a:pt x="205" y="245"/>
                </a:lnTo>
                <a:lnTo>
                  <a:pt x="200" y="248"/>
                </a:lnTo>
                <a:lnTo>
                  <a:pt x="191" y="252"/>
                </a:lnTo>
                <a:lnTo>
                  <a:pt x="180" y="253"/>
                </a:lnTo>
                <a:lnTo>
                  <a:pt x="165" y="256"/>
                </a:lnTo>
                <a:lnTo>
                  <a:pt x="146" y="257"/>
                </a:lnTo>
                <a:lnTo>
                  <a:pt x="129" y="256"/>
                </a:lnTo>
                <a:lnTo>
                  <a:pt x="112" y="254"/>
                </a:lnTo>
                <a:lnTo>
                  <a:pt x="95" y="249"/>
                </a:lnTo>
                <a:lnTo>
                  <a:pt x="80" y="242"/>
                </a:lnTo>
                <a:lnTo>
                  <a:pt x="72" y="239"/>
                </a:lnTo>
                <a:lnTo>
                  <a:pt x="65" y="233"/>
                </a:lnTo>
                <a:lnTo>
                  <a:pt x="60" y="227"/>
                </a:lnTo>
                <a:lnTo>
                  <a:pt x="55" y="222"/>
                </a:lnTo>
                <a:lnTo>
                  <a:pt x="52" y="216"/>
                </a:lnTo>
                <a:lnTo>
                  <a:pt x="49" y="210"/>
                </a:lnTo>
                <a:lnTo>
                  <a:pt x="48" y="206"/>
                </a:lnTo>
                <a:lnTo>
                  <a:pt x="47" y="201"/>
                </a:lnTo>
                <a:lnTo>
                  <a:pt x="47" y="198"/>
                </a:lnTo>
                <a:lnTo>
                  <a:pt x="47" y="197"/>
                </a:lnTo>
                <a:lnTo>
                  <a:pt x="46" y="197"/>
                </a:lnTo>
                <a:lnTo>
                  <a:pt x="47" y="197"/>
                </a:lnTo>
                <a:lnTo>
                  <a:pt x="49" y="198"/>
                </a:lnTo>
                <a:lnTo>
                  <a:pt x="51" y="201"/>
                </a:lnTo>
                <a:lnTo>
                  <a:pt x="52" y="202"/>
                </a:lnTo>
                <a:lnTo>
                  <a:pt x="55" y="203"/>
                </a:lnTo>
                <a:lnTo>
                  <a:pt x="57" y="206"/>
                </a:lnTo>
                <a:lnTo>
                  <a:pt x="61" y="208"/>
                </a:lnTo>
                <a:lnTo>
                  <a:pt x="65" y="212"/>
                </a:lnTo>
                <a:lnTo>
                  <a:pt x="68" y="214"/>
                </a:lnTo>
                <a:lnTo>
                  <a:pt x="70" y="216"/>
                </a:lnTo>
                <a:lnTo>
                  <a:pt x="74" y="219"/>
                </a:lnTo>
                <a:lnTo>
                  <a:pt x="78" y="222"/>
                </a:lnTo>
                <a:lnTo>
                  <a:pt x="81" y="223"/>
                </a:lnTo>
                <a:lnTo>
                  <a:pt x="90" y="227"/>
                </a:lnTo>
                <a:lnTo>
                  <a:pt x="103" y="232"/>
                </a:lnTo>
                <a:lnTo>
                  <a:pt x="124" y="237"/>
                </a:lnTo>
                <a:lnTo>
                  <a:pt x="152" y="241"/>
                </a:lnTo>
                <a:lnTo>
                  <a:pt x="163" y="241"/>
                </a:lnTo>
                <a:lnTo>
                  <a:pt x="174" y="240"/>
                </a:lnTo>
                <a:lnTo>
                  <a:pt x="180" y="239"/>
                </a:lnTo>
                <a:lnTo>
                  <a:pt x="183" y="239"/>
                </a:lnTo>
                <a:lnTo>
                  <a:pt x="184" y="239"/>
                </a:lnTo>
                <a:lnTo>
                  <a:pt x="182" y="236"/>
                </a:lnTo>
                <a:lnTo>
                  <a:pt x="174" y="229"/>
                </a:lnTo>
                <a:lnTo>
                  <a:pt x="163" y="220"/>
                </a:lnTo>
                <a:lnTo>
                  <a:pt x="149" y="208"/>
                </a:lnTo>
                <a:lnTo>
                  <a:pt x="132" y="194"/>
                </a:lnTo>
                <a:lnTo>
                  <a:pt x="114" y="180"/>
                </a:lnTo>
                <a:lnTo>
                  <a:pt x="95" y="164"/>
                </a:lnTo>
                <a:lnTo>
                  <a:pt x="77" y="148"/>
                </a:lnTo>
                <a:lnTo>
                  <a:pt x="60" y="134"/>
                </a:lnTo>
                <a:lnTo>
                  <a:pt x="44" y="121"/>
                </a:lnTo>
                <a:lnTo>
                  <a:pt x="32" y="110"/>
                </a:lnTo>
                <a:lnTo>
                  <a:pt x="23" y="102"/>
                </a:lnTo>
                <a:lnTo>
                  <a:pt x="19" y="100"/>
                </a:lnTo>
                <a:lnTo>
                  <a:pt x="8" y="87"/>
                </a:lnTo>
                <a:lnTo>
                  <a:pt x="1" y="70"/>
                </a:lnTo>
                <a:lnTo>
                  <a:pt x="0" y="50"/>
                </a:lnTo>
                <a:lnTo>
                  <a:pt x="4" y="33"/>
                </a:lnTo>
                <a:lnTo>
                  <a:pt x="12" y="19"/>
                </a:lnTo>
                <a:lnTo>
                  <a:pt x="23" y="8"/>
                </a:lnTo>
                <a:lnTo>
                  <a:pt x="36" y="2"/>
                </a:lnTo>
                <a:lnTo>
                  <a:pt x="51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" name="Freeform 497"/>
          <p:cNvSpPr>
            <a:spLocks/>
          </p:cNvSpPr>
          <p:nvPr/>
        </p:nvSpPr>
        <p:spPr bwMode="auto">
          <a:xfrm>
            <a:off x="10274048" y="1661966"/>
            <a:ext cx="300038" cy="538163"/>
          </a:xfrm>
          <a:custGeom>
            <a:avLst/>
            <a:gdLst>
              <a:gd name="T0" fmla="*/ 130 w 189"/>
              <a:gd name="T1" fmla="*/ 0 h 339"/>
              <a:gd name="T2" fmla="*/ 148 w 189"/>
              <a:gd name="T3" fmla="*/ 2 h 339"/>
              <a:gd name="T4" fmla="*/ 164 w 189"/>
              <a:gd name="T5" fmla="*/ 9 h 339"/>
              <a:gd name="T6" fmla="*/ 176 w 189"/>
              <a:gd name="T7" fmla="*/ 19 h 339"/>
              <a:gd name="T8" fmla="*/ 185 w 189"/>
              <a:gd name="T9" fmla="*/ 34 h 339"/>
              <a:gd name="T10" fmla="*/ 189 w 189"/>
              <a:gd name="T11" fmla="*/ 52 h 339"/>
              <a:gd name="T12" fmla="*/ 186 w 189"/>
              <a:gd name="T13" fmla="*/ 69 h 339"/>
              <a:gd name="T14" fmla="*/ 178 w 189"/>
              <a:gd name="T15" fmla="*/ 86 h 339"/>
              <a:gd name="T16" fmla="*/ 164 w 189"/>
              <a:gd name="T17" fmla="*/ 102 h 339"/>
              <a:gd name="T18" fmla="*/ 145 w 189"/>
              <a:gd name="T19" fmla="*/ 112 h 339"/>
              <a:gd name="T20" fmla="*/ 131 w 189"/>
              <a:gd name="T21" fmla="*/ 116 h 339"/>
              <a:gd name="T22" fmla="*/ 117 w 189"/>
              <a:gd name="T23" fmla="*/ 117 h 339"/>
              <a:gd name="T24" fmla="*/ 98 w 189"/>
              <a:gd name="T25" fmla="*/ 116 h 339"/>
              <a:gd name="T26" fmla="*/ 83 w 189"/>
              <a:gd name="T27" fmla="*/ 108 h 339"/>
              <a:gd name="T28" fmla="*/ 71 w 189"/>
              <a:gd name="T29" fmla="*/ 98 h 339"/>
              <a:gd name="T30" fmla="*/ 21 w 189"/>
              <a:gd name="T31" fmla="*/ 331 h 339"/>
              <a:gd name="T32" fmla="*/ 20 w 189"/>
              <a:gd name="T33" fmla="*/ 335 h 339"/>
              <a:gd name="T34" fmla="*/ 17 w 189"/>
              <a:gd name="T35" fmla="*/ 337 h 339"/>
              <a:gd name="T36" fmla="*/ 15 w 189"/>
              <a:gd name="T37" fmla="*/ 339 h 339"/>
              <a:gd name="T38" fmla="*/ 11 w 189"/>
              <a:gd name="T39" fmla="*/ 339 h 339"/>
              <a:gd name="T40" fmla="*/ 8 w 189"/>
              <a:gd name="T41" fmla="*/ 339 h 339"/>
              <a:gd name="T42" fmla="*/ 4 w 189"/>
              <a:gd name="T43" fmla="*/ 337 h 339"/>
              <a:gd name="T44" fmla="*/ 1 w 189"/>
              <a:gd name="T45" fmla="*/ 335 h 339"/>
              <a:gd name="T46" fmla="*/ 0 w 189"/>
              <a:gd name="T47" fmla="*/ 331 h 339"/>
              <a:gd name="T48" fmla="*/ 0 w 189"/>
              <a:gd name="T49" fmla="*/ 327 h 339"/>
              <a:gd name="T50" fmla="*/ 58 w 189"/>
              <a:gd name="T51" fmla="*/ 59 h 339"/>
              <a:gd name="T52" fmla="*/ 58 w 189"/>
              <a:gd name="T53" fmla="*/ 57 h 339"/>
              <a:gd name="T54" fmla="*/ 59 w 189"/>
              <a:gd name="T55" fmla="*/ 55 h 339"/>
              <a:gd name="T56" fmla="*/ 64 w 189"/>
              <a:gd name="T57" fmla="*/ 40 h 339"/>
              <a:gd name="T58" fmla="*/ 73 w 189"/>
              <a:gd name="T59" fmla="*/ 27 h 339"/>
              <a:gd name="T60" fmla="*/ 85 w 189"/>
              <a:gd name="T61" fmla="*/ 15 h 339"/>
              <a:gd name="T62" fmla="*/ 101 w 189"/>
              <a:gd name="T63" fmla="*/ 6 h 339"/>
              <a:gd name="T64" fmla="*/ 115 w 189"/>
              <a:gd name="T65" fmla="*/ 2 h 339"/>
              <a:gd name="T66" fmla="*/ 130 w 189"/>
              <a:gd name="T67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89" h="339">
                <a:moveTo>
                  <a:pt x="130" y="0"/>
                </a:moveTo>
                <a:lnTo>
                  <a:pt x="148" y="2"/>
                </a:lnTo>
                <a:lnTo>
                  <a:pt x="164" y="9"/>
                </a:lnTo>
                <a:lnTo>
                  <a:pt x="176" y="19"/>
                </a:lnTo>
                <a:lnTo>
                  <a:pt x="185" y="34"/>
                </a:lnTo>
                <a:lnTo>
                  <a:pt x="189" y="52"/>
                </a:lnTo>
                <a:lnTo>
                  <a:pt x="186" y="69"/>
                </a:lnTo>
                <a:lnTo>
                  <a:pt x="178" y="86"/>
                </a:lnTo>
                <a:lnTo>
                  <a:pt x="164" y="102"/>
                </a:lnTo>
                <a:lnTo>
                  <a:pt x="145" y="112"/>
                </a:lnTo>
                <a:lnTo>
                  <a:pt x="131" y="116"/>
                </a:lnTo>
                <a:lnTo>
                  <a:pt x="117" y="117"/>
                </a:lnTo>
                <a:lnTo>
                  <a:pt x="98" y="116"/>
                </a:lnTo>
                <a:lnTo>
                  <a:pt x="83" y="108"/>
                </a:lnTo>
                <a:lnTo>
                  <a:pt x="71" y="98"/>
                </a:lnTo>
                <a:lnTo>
                  <a:pt x="21" y="331"/>
                </a:lnTo>
                <a:lnTo>
                  <a:pt x="20" y="335"/>
                </a:lnTo>
                <a:lnTo>
                  <a:pt x="17" y="337"/>
                </a:lnTo>
                <a:lnTo>
                  <a:pt x="15" y="339"/>
                </a:lnTo>
                <a:lnTo>
                  <a:pt x="11" y="339"/>
                </a:lnTo>
                <a:lnTo>
                  <a:pt x="8" y="339"/>
                </a:lnTo>
                <a:lnTo>
                  <a:pt x="4" y="337"/>
                </a:lnTo>
                <a:lnTo>
                  <a:pt x="1" y="335"/>
                </a:lnTo>
                <a:lnTo>
                  <a:pt x="0" y="331"/>
                </a:lnTo>
                <a:lnTo>
                  <a:pt x="0" y="327"/>
                </a:lnTo>
                <a:lnTo>
                  <a:pt x="58" y="59"/>
                </a:lnTo>
                <a:lnTo>
                  <a:pt x="58" y="57"/>
                </a:lnTo>
                <a:lnTo>
                  <a:pt x="59" y="55"/>
                </a:lnTo>
                <a:lnTo>
                  <a:pt x="64" y="40"/>
                </a:lnTo>
                <a:lnTo>
                  <a:pt x="73" y="27"/>
                </a:lnTo>
                <a:lnTo>
                  <a:pt x="85" y="15"/>
                </a:lnTo>
                <a:lnTo>
                  <a:pt x="101" y="6"/>
                </a:lnTo>
                <a:lnTo>
                  <a:pt x="115" y="2"/>
                </a:lnTo>
                <a:lnTo>
                  <a:pt x="13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" name="Freeform 37"/>
          <p:cNvSpPr>
            <a:spLocks noEditPoints="1"/>
          </p:cNvSpPr>
          <p:nvPr/>
        </p:nvSpPr>
        <p:spPr bwMode="auto">
          <a:xfrm rot="4950700">
            <a:off x="10879557" y="2280636"/>
            <a:ext cx="430213" cy="538163"/>
          </a:xfrm>
          <a:custGeom>
            <a:avLst/>
            <a:gdLst>
              <a:gd name="T0" fmla="*/ 147 w 271"/>
              <a:gd name="T1" fmla="*/ 22 h 339"/>
              <a:gd name="T2" fmla="*/ 21 w 271"/>
              <a:gd name="T3" fmla="*/ 109 h 339"/>
              <a:gd name="T4" fmla="*/ 34 w 271"/>
              <a:gd name="T5" fmla="*/ 127 h 339"/>
              <a:gd name="T6" fmla="*/ 160 w 271"/>
              <a:gd name="T7" fmla="*/ 42 h 339"/>
              <a:gd name="T8" fmla="*/ 147 w 271"/>
              <a:gd name="T9" fmla="*/ 22 h 339"/>
              <a:gd name="T10" fmla="*/ 148 w 271"/>
              <a:gd name="T11" fmla="*/ 0 h 339"/>
              <a:gd name="T12" fmla="*/ 155 w 271"/>
              <a:gd name="T13" fmla="*/ 8 h 339"/>
              <a:gd name="T14" fmla="*/ 159 w 271"/>
              <a:gd name="T15" fmla="*/ 16 h 339"/>
              <a:gd name="T16" fmla="*/ 170 w 271"/>
              <a:gd name="T17" fmla="*/ 33 h 339"/>
              <a:gd name="T18" fmla="*/ 181 w 271"/>
              <a:gd name="T19" fmla="*/ 48 h 339"/>
              <a:gd name="T20" fmla="*/ 262 w 271"/>
              <a:gd name="T21" fmla="*/ 167 h 339"/>
              <a:gd name="T22" fmla="*/ 263 w 271"/>
              <a:gd name="T23" fmla="*/ 169 h 339"/>
              <a:gd name="T24" fmla="*/ 263 w 271"/>
              <a:gd name="T25" fmla="*/ 170 h 339"/>
              <a:gd name="T26" fmla="*/ 270 w 271"/>
              <a:gd name="T27" fmla="*/ 183 h 339"/>
              <a:gd name="T28" fmla="*/ 271 w 271"/>
              <a:gd name="T29" fmla="*/ 199 h 339"/>
              <a:gd name="T30" fmla="*/ 267 w 271"/>
              <a:gd name="T31" fmla="*/ 215 h 339"/>
              <a:gd name="T32" fmla="*/ 258 w 271"/>
              <a:gd name="T33" fmla="*/ 230 h 339"/>
              <a:gd name="T34" fmla="*/ 245 w 271"/>
              <a:gd name="T35" fmla="*/ 241 h 339"/>
              <a:gd name="T36" fmla="*/ 229 w 271"/>
              <a:gd name="T37" fmla="*/ 246 h 339"/>
              <a:gd name="T38" fmla="*/ 214 w 271"/>
              <a:gd name="T39" fmla="*/ 243 h 339"/>
              <a:gd name="T40" fmla="*/ 202 w 271"/>
              <a:gd name="T41" fmla="*/ 237 h 339"/>
              <a:gd name="T42" fmla="*/ 194 w 271"/>
              <a:gd name="T43" fmla="*/ 226 h 339"/>
              <a:gd name="T44" fmla="*/ 190 w 271"/>
              <a:gd name="T45" fmla="*/ 215 h 339"/>
              <a:gd name="T46" fmla="*/ 189 w 271"/>
              <a:gd name="T47" fmla="*/ 200 h 339"/>
              <a:gd name="T48" fmla="*/ 193 w 271"/>
              <a:gd name="T49" fmla="*/ 186 h 339"/>
              <a:gd name="T50" fmla="*/ 200 w 271"/>
              <a:gd name="T51" fmla="*/ 173 h 339"/>
              <a:gd name="T52" fmla="*/ 211 w 271"/>
              <a:gd name="T53" fmla="*/ 162 h 339"/>
              <a:gd name="T54" fmla="*/ 223 w 271"/>
              <a:gd name="T55" fmla="*/ 156 h 339"/>
              <a:gd name="T56" fmla="*/ 237 w 271"/>
              <a:gd name="T57" fmla="*/ 154 h 339"/>
              <a:gd name="T58" fmla="*/ 170 w 271"/>
              <a:gd name="T59" fmla="*/ 56 h 339"/>
              <a:gd name="T60" fmla="*/ 45 w 271"/>
              <a:gd name="T61" fmla="*/ 143 h 339"/>
              <a:gd name="T62" fmla="*/ 126 w 271"/>
              <a:gd name="T63" fmla="*/ 260 h 339"/>
              <a:gd name="T64" fmla="*/ 126 w 271"/>
              <a:gd name="T65" fmla="*/ 262 h 339"/>
              <a:gd name="T66" fmla="*/ 126 w 271"/>
              <a:gd name="T67" fmla="*/ 263 h 339"/>
              <a:gd name="T68" fmla="*/ 132 w 271"/>
              <a:gd name="T69" fmla="*/ 276 h 339"/>
              <a:gd name="T70" fmla="*/ 134 w 271"/>
              <a:gd name="T71" fmla="*/ 292 h 339"/>
              <a:gd name="T72" fmla="*/ 130 w 271"/>
              <a:gd name="T73" fmla="*/ 308 h 339"/>
              <a:gd name="T74" fmla="*/ 121 w 271"/>
              <a:gd name="T75" fmla="*/ 325 h 339"/>
              <a:gd name="T76" fmla="*/ 108 w 271"/>
              <a:gd name="T77" fmla="*/ 335 h 339"/>
              <a:gd name="T78" fmla="*/ 92 w 271"/>
              <a:gd name="T79" fmla="*/ 339 h 339"/>
              <a:gd name="T80" fmla="*/ 76 w 271"/>
              <a:gd name="T81" fmla="*/ 338 h 339"/>
              <a:gd name="T82" fmla="*/ 66 w 271"/>
              <a:gd name="T83" fmla="*/ 330 h 339"/>
              <a:gd name="T84" fmla="*/ 58 w 271"/>
              <a:gd name="T85" fmla="*/ 321 h 339"/>
              <a:gd name="T86" fmla="*/ 53 w 271"/>
              <a:gd name="T87" fmla="*/ 308 h 339"/>
              <a:gd name="T88" fmla="*/ 53 w 271"/>
              <a:gd name="T89" fmla="*/ 293 h 339"/>
              <a:gd name="T90" fmla="*/ 55 w 271"/>
              <a:gd name="T91" fmla="*/ 279 h 339"/>
              <a:gd name="T92" fmla="*/ 63 w 271"/>
              <a:gd name="T93" fmla="*/ 266 h 339"/>
              <a:gd name="T94" fmla="*/ 74 w 271"/>
              <a:gd name="T95" fmla="*/ 255 h 339"/>
              <a:gd name="T96" fmla="*/ 85 w 271"/>
              <a:gd name="T97" fmla="*/ 250 h 339"/>
              <a:gd name="T98" fmla="*/ 100 w 271"/>
              <a:gd name="T99" fmla="*/ 247 h 339"/>
              <a:gd name="T100" fmla="*/ 33 w 271"/>
              <a:gd name="T101" fmla="*/ 149 h 339"/>
              <a:gd name="T102" fmla="*/ 22 w 271"/>
              <a:gd name="T103" fmla="*/ 133 h 339"/>
              <a:gd name="T104" fmla="*/ 11 w 271"/>
              <a:gd name="T105" fmla="*/ 116 h 339"/>
              <a:gd name="T106" fmla="*/ 5 w 271"/>
              <a:gd name="T107" fmla="*/ 110 h 339"/>
              <a:gd name="T108" fmla="*/ 0 w 271"/>
              <a:gd name="T109" fmla="*/ 101 h 339"/>
              <a:gd name="T110" fmla="*/ 148 w 271"/>
              <a:gd name="T111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1" h="339">
                <a:moveTo>
                  <a:pt x="147" y="22"/>
                </a:moveTo>
                <a:lnTo>
                  <a:pt x="21" y="109"/>
                </a:lnTo>
                <a:lnTo>
                  <a:pt x="34" y="127"/>
                </a:lnTo>
                <a:lnTo>
                  <a:pt x="160" y="42"/>
                </a:lnTo>
                <a:lnTo>
                  <a:pt x="147" y="22"/>
                </a:lnTo>
                <a:close/>
                <a:moveTo>
                  <a:pt x="148" y="0"/>
                </a:moveTo>
                <a:lnTo>
                  <a:pt x="155" y="8"/>
                </a:lnTo>
                <a:lnTo>
                  <a:pt x="159" y="16"/>
                </a:lnTo>
                <a:lnTo>
                  <a:pt x="170" y="33"/>
                </a:lnTo>
                <a:lnTo>
                  <a:pt x="181" y="48"/>
                </a:lnTo>
                <a:lnTo>
                  <a:pt x="262" y="167"/>
                </a:lnTo>
                <a:lnTo>
                  <a:pt x="263" y="169"/>
                </a:lnTo>
                <a:lnTo>
                  <a:pt x="263" y="170"/>
                </a:lnTo>
                <a:lnTo>
                  <a:pt x="270" y="183"/>
                </a:lnTo>
                <a:lnTo>
                  <a:pt x="271" y="199"/>
                </a:lnTo>
                <a:lnTo>
                  <a:pt x="267" y="215"/>
                </a:lnTo>
                <a:lnTo>
                  <a:pt x="258" y="230"/>
                </a:lnTo>
                <a:lnTo>
                  <a:pt x="245" y="241"/>
                </a:lnTo>
                <a:lnTo>
                  <a:pt x="229" y="246"/>
                </a:lnTo>
                <a:lnTo>
                  <a:pt x="214" y="243"/>
                </a:lnTo>
                <a:lnTo>
                  <a:pt x="202" y="237"/>
                </a:lnTo>
                <a:lnTo>
                  <a:pt x="194" y="226"/>
                </a:lnTo>
                <a:lnTo>
                  <a:pt x="190" y="215"/>
                </a:lnTo>
                <a:lnTo>
                  <a:pt x="189" y="200"/>
                </a:lnTo>
                <a:lnTo>
                  <a:pt x="193" y="186"/>
                </a:lnTo>
                <a:lnTo>
                  <a:pt x="200" y="173"/>
                </a:lnTo>
                <a:lnTo>
                  <a:pt x="211" y="162"/>
                </a:lnTo>
                <a:lnTo>
                  <a:pt x="223" y="156"/>
                </a:lnTo>
                <a:lnTo>
                  <a:pt x="237" y="154"/>
                </a:lnTo>
                <a:lnTo>
                  <a:pt x="170" y="56"/>
                </a:lnTo>
                <a:lnTo>
                  <a:pt x="45" y="143"/>
                </a:lnTo>
                <a:lnTo>
                  <a:pt x="126" y="260"/>
                </a:lnTo>
                <a:lnTo>
                  <a:pt x="126" y="262"/>
                </a:lnTo>
                <a:lnTo>
                  <a:pt x="126" y="263"/>
                </a:lnTo>
                <a:lnTo>
                  <a:pt x="132" y="276"/>
                </a:lnTo>
                <a:lnTo>
                  <a:pt x="134" y="292"/>
                </a:lnTo>
                <a:lnTo>
                  <a:pt x="130" y="308"/>
                </a:lnTo>
                <a:lnTo>
                  <a:pt x="121" y="325"/>
                </a:lnTo>
                <a:lnTo>
                  <a:pt x="108" y="335"/>
                </a:lnTo>
                <a:lnTo>
                  <a:pt x="92" y="339"/>
                </a:lnTo>
                <a:lnTo>
                  <a:pt x="76" y="338"/>
                </a:lnTo>
                <a:lnTo>
                  <a:pt x="66" y="330"/>
                </a:lnTo>
                <a:lnTo>
                  <a:pt x="58" y="321"/>
                </a:lnTo>
                <a:lnTo>
                  <a:pt x="53" y="308"/>
                </a:lnTo>
                <a:lnTo>
                  <a:pt x="53" y="293"/>
                </a:lnTo>
                <a:lnTo>
                  <a:pt x="55" y="279"/>
                </a:lnTo>
                <a:lnTo>
                  <a:pt x="63" y="266"/>
                </a:lnTo>
                <a:lnTo>
                  <a:pt x="74" y="255"/>
                </a:lnTo>
                <a:lnTo>
                  <a:pt x="85" y="250"/>
                </a:lnTo>
                <a:lnTo>
                  <a:pt x="100" y="247"/>
                </a:lnTo>
                <a:lnTo>
                  <a:pt x="33" y="149"/>
                </a:lnTo>
                <a:lnTo>
                  <a:pt x="22" y="133"/>
                </a:lnTo>
                <a:lnTo>
                  <a:pt x="11" y="116"/>
                </a:lnTo>
                <a:lnTo>
                  <a:pt x="5" y="110"/>
                </a:lnTo>
                <a:lnTo>
                  <a:pt x="0" y="101"/>
                </a:lnTo>
                <a:lnTo>
                  <a:pt x="148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" name="Freeform 150"/>
          <p:cNvSpPr>
            <a:spLocks noEditPoints="1"/>
          </p:cNvSpPr>
          <p:nvPr/>
        </p:nvSpPr>
        <p:spPr bwMode="auto">
          <a:xfrm rot="21230936">
            <a:off x="10812189" y="1536996"/>
            <a:ext cx="782638" cy="635000"/>
          </a:xfrm>
          <a:custGeom>
            <a:avLst/>
            <a:gdLst>
              <a:gd name="T0" fmla="*/ 50 w 493"/>
              <a:gd name="T1" fmla="*/ 234 h 400"/>
              <a:gd name="T2" fmla="*/ 16 w 493"/>
              <a:gd name="T3" fmla="*/ 286 h 400"/>
              <a:gd name="T4" fmla="*/ 43 w 493"/>
              <a:gd name="T5" fmla="*/ 364 h 400"/>
              <a:gd name="T6" fmla="*/ 83 w 493"/>
              <a:gd name="T7" fmla="*/ 278 h 400"/>
              <a:gd name="T8" fmla="*/ 100 w 493"/>
              <a:gd name="T9" fmla="*/ 222 h 400"/>
              <a:gd name="T10" fmla="*/ 101 w 493"/>
              <a:gd name="T11" fmla="*/ 383 h 400"/>
              <a:gd name="T12" fmla="*/ 114 w 493"/>
              <a:gd name="T13" fmla="*/ 370 h 400"/>
              <a:gd name="T14" fmla="*/ 117 w 493"/>
              <a:gd name="T15" fmla="*/ 336 h 400"/>
              <a:gd name="T16" fmla="*/ 114 w 493"/>
              <a:gd name="T17" fmla="*/ 227 h 400"/>
              <a:gd name="T18" fmla="*/ 103 w 493"/>
              <a:gd name="T19" fmla="*/ 220 h 400"/>
              <a:gd name="T20" fmla="*/ 412 w 493"/>
              <a:gd name="T21" fmla="*/ 359 h 400"/>
              <a:gd name="T22" fmla="*/ 458 w 493"/>
              <a:gd name="T23" fmla="*/ 345 h 400"/>
              <a:gd name="T24" fmla="*/ 474 w 493"/>
              <a:gd name="T25" fmla="*/ 271 h 400"/>
              <a:gd name="T26" fmla="*/ 424 w 493"/>
              <a:gd name="T27" fmla="*/ 223 h 400"/>
              <a:gd name="T28" fmla="*/ 385 w 493"/>
              <a:gd name="T29" fmla="*/ 216 h 400"/>
              <a:gd name="T30" fmla="*/ 382 w 493"/>
              <a:gd name="T31" fmla="*/ 298 h 400"/>
              <a:gd name="T32" fmla="*/ 386 w 493"/>
              <a:gd name="T33" fmla="*/ 363 h 400"/>
              <a:gd name="T34" fmla="*/ 395 w 493"/>
              <a:gd name="T35" fmla="*/ 379 h 400"/>
              <a:gd name="T36" fmla="*/ 398 w 493"/>
              <a:gd name="T37" fmla="*/ 340 h 400"/>
              <a:gd name="T38" fmla="*/ 393 w 493"/>
              <a:gd name="T39" fmla="*/ 214 h 400"/>
              <a:gd name="T40" fmla="*/ 165 w 493"/>
              <a:gd name="T41" fmla="*/ 41 h 400"/>
              <a:gd name="T42" fmla="*/ 85 w 493"/>
              <a:gd name="T43" fmla="*/ 118 h 400"/>
              <a:gd name="T44" fmla="*/ 73 w 493"/>
              <a:gd name="T45" fmla="*/ 211 h 400"/>
              <a:gd name="T46" fmla="*/ 98 w 493"/>
              <a:gd name="T47" fmla="*/ 129 h 400"/>
              <a:gd name="T48" fmla="*/ 185 w 493"/>
              <a:gd name="T49" fmla="*/ 59 h 400"/>
              <a:gd name="T50" fmla="*/ 301 w 493"/>
              <a:gd name="T51" fmla="*/ 54 h 400"/>
              <a:gd name="T52" fmla="*/ 399 w 493"/>
              <a:gd name="T53" fmla="*/ 112 h 400"/>
              <a:gd name="T54" fmla="*/ 420 w 493"/>
              <a:gd name="T55" fmla="*/ 205 h 400"/>
              <a:gd name="T56" fmla="*/ 433 w 493"/>
              <a:gd name="T57" fmla="*/ 155 h 400"/>
              <a:gd name="T58" fmla="*/ 393 w 493"/>
              <a:gd name="T59" fmla="*/ 63 h 400"/>
              <a:gd name="T60" fmla="*/ 291 w 493"/>
              <a:gd name="T61" fmla="*/ 18 h 400"/>
              <a:gd name="T62" fmla="*/ 325 w 493"/>
              <a:gd name="T63" fmla="*/ 7 h 400"/>
              <a:gd name="T64" fmla="*/ 424 w 493"/>
              <a:gd name="T65" fmla="*/ 74 h 400"/>
              <a:gd name="T66" fmla="*/ 452 w 493"/>
              <a:gd name="T67" fmla="*/ 182 h 400"/>
              <a:gd name="T68" fmla="*/ 466 w 493"/>
              <a:gd name="T69" fmla="*/ 231 h 400"/>
              <a:gd name="T70" fmla="*/ 491 w 493"/>
              <a:gd name="T71" fmla="*/ 319 h 400"/>
              <a:gd name="T72" fmla="*/ 427 w 493"/>
              <a:gd name="T73" fmla="*/ 384 h 400"/>
              <a:gd name="T74" fmla="*/ 383 w 493"/>
              <a:gd name="T75" fmla="*/ 392 h 400"/>
              <a:gd name="T76" fmla="*/ 368 w 493"/>
              <a:gd name="T77" fmla="*/ 320 h 400"/>
              <a:gd name="T78" fmla="*/ 373 w 493"/>
              <a:gd name="T79" fmla="*/ 213 h 400"/>
              <a:gd name="T80" fmla="*/ 403 w 493"/>
              <a:gd name="T81" fmla="*/ 203 h 400"/>
              <a:gd name="T82" fmla="*/ 390 w 493"/>
              <a:gd name="T83" fmla="*/ 129 h 400"/>
              <a:gd name="T84" fmla="*/ 300 w 493"/>
              <a:gd name="T85" fmla="*/ 69 h 400"/>
              <a:gd name="T86" fmla="*/ 189 w 493"/>
              <a:gd name="T87" fmla="*/ 74 h 400"/>
              <a:gd name="T88" fmla="*/ 110 w 493"/>
              <a:gd name="T89" fmla="*/ 134 h 400"/>
              <a:gd name="T90" fmla="*/ 101 w 493"/>
              <a:gd name="T91" fmla="*/ 209 h 400"/>
              <a:gd name="T92" fmla="*/ 124 w 493"/>
              <a:gd name="T93" fmla="*/ 214 h 400"/>
              <a:gd name="T94" fmla="*/ 132 w 493"/>
              <a:gd name="T95" fmla="*/ 312 h 400"/>
              <a:gd name="T96" fmla="*/ 126 w 493"/>
              <a:gd name="T97" fmla="*/ 387 h 400"/>
              <a:gd name="T98" fmla="*/ 96 w 493"/>
              <a:gd name="T99" fmla="*/ 396 h 400"/>
              <a:gd name="T100" fmla="*/ 68 w 493"/>
              <a:gd name="T101" fmla="*/ 393 h 400"/>
              <a:gd name="T102" fmla="*/ 11 w 493"/>
              <a:gd name="T103" fmla="*/ 351 h 400"/>
              <a:gd name="T104" fmla="*/ 3 w 493"/>
              <a:gd name="T105" fmla="*/ 273 h 400"/>
              <a:gd name="T106" fmla="*/ 46 w 493"/>
              <a:gd name="T107" fmla="*/ 215 h 400"/>
              <a:gd name="T108" fmla="*/ 68 w 493"/>
              <a:gd name="T109" fmla="*/ 134 h 400"/>
              <a:gd name="T110" fmla="*/ 130 w 493"/>
              <a:gd name="T111" fmla="*/ 45 h 400"/>
              <a:gd name="T112" fmla="*/ 262 w 493"/>
              <a:gd name="T113" fmla="*/ 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93" h="400">
                <a:moveTo>
                  <a:pt x="85" y="227"/>
                </a:moveTo>
                <a:lnTo>
                  <a:pt x="84" y="227"/>
                </a:lnTo>
                <a:lnTo>
                  <a:pt x="66" y="228"/>
                </a:lnTo>
                <a:lnTo>
                  <a:pt x="50" y="234"/>
                </a:lnTo>
                <a:lnTo>
                  <a:pt x="37" y="243"/>
                </a:lnTo>
                <a:lnTo>
                  <a:pt x="28" y="254"/>
                </a:lnTo>
                <a:lnTo>
                  <a:pt x="20" y="269"/>
                </a:lnTo>
                <a:lnTo>
                  <a:pt x="16" y="286"/>
                </a:lnTo>
                <a:lnTo>
                  <a:pt x="15" y="304"/>
                </a:lnTo>
                <a:lnTo>
                  <a:pt x="18" y="328"/>
                </a:lnTo>
                <a:lnTo>
                  <a:pt x="28" y="347"/>
                </a:lnTo>
                <a:lnTo>
                  <a:pt x="43" y="364"/>
                </a:lnTo>
                <a:lnTo>
                  <a:pt x="62" y="375"/>
                </a:lnTo>
                <a:lnTo>
                  <a:pt x="85" y="380"/>
                </a:lnTo>
                <a:lnTo>
                  <a:pt x="84" y="329"/>
                </a:lnTo>
                <a:lnTo>
                  <a:pt x="83" y="278"/>
                </a:lnTo>
                <a:lnTo>
                  <a:pt x="85" y="227"/>
                </a:lnTo>
                <a:lnTo>
                  <a:pt x="85" y="227"/>
                </a:lnTo>
                <a:close/>
                <a:moveTo>
                  <a:pt x="103" y="220"/>
                </a:moveTo>
                <a:lnTo>
                  <a:pt x="100" y="222"/>
                </a:lnTo>
                <a:lnTo>
                  <a:pt x="100" y="222"/>
                </a:lnTo>
                <a:lnTo>
                  <a:pt x="102" y="275"/>
                </a:lnTo>
                <a:lnTo>
                  <a:pt x="102" y="329"/>
                </a:lnTo>
                <a:lnTo>
                  <a:pt x="101" y="383"/>
                </a:lnTo>
                <a:lnTo>
                  <a:pt x="103" y="384"/>
                </a:lnTo>
                <a:lnTo>
                  <a:pt x="109" y="384"/>
                </a:lnTo>
                <a:lnTo>
                  <a:pt x="113" y="379"/>
                </a:lnTo>
                <a:lnTo>
                  <a:pt x="114" y="370"/>
                </a:lnTo>
                <a:lnTo>
                  <a:pt x="115" y="359"/>
                </a:lnTo>
                <a:lnTo>
                  <a:pt x="117" y="349"/>
                </a:lnTo>
                <a:lnTo>
                  <a:pt x="117" y="340"/>
                </a:lnTo>
                <a:lnTo>
                  <a:pt x="117" y="336"/>
                </a:lnTo>
                <a:lnTo>
                  <a:pt x="115" y="296"/>
                </a:lnTo>
                <a:lnTo>
                  <a:pt x="115" y="262"/>
                </a:lnTo>
                <a:lnTo>
                  <a:pt x="115" y="228"/>
                </a:lnTo>
                <a:lnTo>
                  <a:pt x="114" y="227"/>
                </a:lnTo>
                <a:lnTo>
                  <a:pt x="113" y="226"/>
                </a:lnTo>
                <a:lnTo>
                  <a:pt x="110" y="223"/>
                </a:lnTo>
                <a:lnTo>
                  <a:pt x="107" y="222"/>
                </a:lnTo>
                <a:lnTo>
                  <a:pt x="103" y="220"/>
                </a:lnTo>
                <a:close/>
                <a:moveTo>
                  <a:pt x="410" y="218"/>
                </a:moveTo>
                <a:lnTo>
                  <a:pt x="411" y="330"/>
                </a:lnTo>
                <a:lnTo>
                  <a:pt x="412" y="345"/>
                </a:lnTo>
                <a:lnTo>
                  <a:pt x="412" y="359"/>
                </a:lnTo>
                <a:lnTo>
                  <a:pt x="410" y="374"/>
                </a:lnTo>
                <a:lnTo>
                  <a:pt x="428" y="367"/>
                </a:lnTo>
                <a:lnTo>
                  <a:pt x="444" y="358"/>
                </a:lnTo>
                <a:lnTo>
                  <a:pt x="458" y="345"/>
                </a:lnTo>
                <a:lnTo>
                  <a:pt x="470" y="329"/>
                </a:lnTo>
                <a:lnTo>
                  <a:pt x="476" y="311"/>
                </a:lnTo>
                <a:lnTo>
                  <a:pt x="478" y="291"/>
                </a:lnTo>
                <a:lnTo>
                  <a:pt x="474" y="271"/>
                </a:lnTo>
                <a:lnTo>
                  <a:pt x="465" y="253"/>
                </a:lnTo>
                <a:lnTo>
                  <a:pt x="450" y="237"/>
                </a:lnTo>
                <a:lnTo>
                  <a:pt x="438" y="228"/>
                </a:lnTo>
                <a:lnTo>
                  <a:pt x="424" y="223"/>
                </a:lnTo>
                <a:lnTo>
                  <a:pt x="410" y="218"/>
                </a:lnTo>
                <a:close/>
                <a:moveTo>
                  <a:pt x="393" y="214"/>
                </a:moveTo>
                <a:lnTo>
                  <a:pt x="389" y="215"/>
                </a:lnTo>
                <a:lnTo>
                  <a:pt x="385" y="216"/>
                </a:lnTo>
                <a:lnTo>
                  <a:pt x="382" y="219"/>
                </a:lnTo>
                <a:lnTo>
                  <a:pt x="381" y="220"/>
                </a:lnTo>
                <a:lnTo>
                  <a:pt x="382" y="258"/>
                </a:lnTo>
                <a:lnTo>
                  <a:pt x="382" y="298"/>
                </a:lnTo>
                <a:lnTo>
                  <a:pt x="383" y="340"/>
                </a:lnTo>
                <a:lnTo>
                  <a:pt x="383" y="343"/>
                </a:lnTo>
                <a:lnTo>
                  <a:pt x="385" y="353"/>
                </a:lnTo>
                <a:lnTo>
                  <a:pt x="386" y="363"/>
                </a:lnTo>
                <a:lnTo>
                  <a:pt x="387" y="372"/>
                </a:lnTo>
                <a:lnTo>
                  <a:pt x="390" y="379"/>
                </a:lnTo>
                <a:lnTo>
                  <a:pt x="394" y="379"/>
                </a:lnTo>
                <a:lnTo>
                  <a:pt x="395" y="379"/>
                </a:lnTo>
                <a:lnTo>
                  <a:pt x="397" y="378"/>
                </a:lnTo>
                <a:lnTo>
                  <a:pt x="399" y="366"/>
                </a:lnTo>
                <a:lnTo>
                  <a:pt x="399" y="351"/>
                </a:lnTo>
                <a:lnTo>
                  <a:pt x="398" y="340"/>
                </a:lnTo>
                <a:lnTo>
                  <a:pt x="398" y="302"/>
                </a:lnTo>
                <a:lnTo>
                  <a:pt x="397" y="216"/>
                </a:lnTo>
                <a:lnTo>
                  <a:pt x="397" y="215"/>
                </a:lnTo>
                <a:lnTo>
                  <a:pt x="393" y="214"/>
                </a:lnTo>
                <a:close/>
                <a:moveTo>
                  <a:pt x="262" y="16"/>
                </a:moveTo>
                <a:lnTo>
                  <a:pt x="230" y="20"/>
                </a:lnTo>
                <a:lnTo>
                  <a:pt x="196" y="28"/>
                </a:lnTo>
                <a:lnTo>
                  <a:pt x="165" y="41"/>
                </a:lnTo>
                <a:lnTo>
                  <a:pt x="135" y="58"/>
                </a:lnTo>
                <a:lnTo>
                  <a:pt x="110" y="78"/>
                </a:lnTo>
                <a:lnTo>
                  <a:pt x="94" y="97"/>
                </a:lnTo>
                <a:lnTo>
                  <a:pt x="85" y="118"/>
                </a:lnTo>
                <a:lnTo>
                  <a:pt x="79" y="141"/>
                </a:lnTo>
                <a:lnTo>
                  <a:pt x="75" y="164"/>
                </a:lnTo>
                <a:lnTo>
                  <a:pt x="73" y="188"/>
                </a:lnTo>
                <a:lnTo>
                  <a:pt x="73" y="211"/>
                </a:lnTo>
                <a:lnTo>
                  <a:pt x="81" y="213"/>
                </a:lnTo>
                <a:lnTo>
                  <a:pt x="81" y="184"/>
                </a:lnTo>
                <a:lnTo>
                  <a:pt x="86" y="155"/>
                </a:lnTo>
                <a:lnTo>
                  <a:pt x="98" y="129"/>
                </a:lnTo>
                <a:lnTo>
                  <a:pt x="114" y="104"/>
                </a:lnTo>
                <a:lnTo>
                  <a:pt x="135" y="84"/>
                </a:lnTo>
                <a:lnTo>
                  <a:pt x="158" y="70"/>
                </a:lnTo>
                <a:lnTo>
                  <a:pt x="185" y="59"/>
                </a:lnTo>
                <a:lnTo>
                  <a:pt x="213" y="54"/>
                </a:lnTo>
                <a:lnTo>
                  <a:pt x="242" y="50"/>
                </a:lnTo>
                <a:lnTo>
                  <a:pt x="272" y="50"/>
                </a:lnTo>
                <a:lnTo>
                  <a:pt x="301" y="54"/>
                </a:lnTo>
                <a:lnTo>
                  <a:pt x="331" y="62"/>
                </a:lnTo>
                <a:lnTo>
                  <a:pt x="357" y="75"/>
                </a:lnTo>
                <a:lnTo>
                  <a:pt x="382" y="92"/>
                </a:lnTo>
                <a:lnTo>
                  <a:pt x="399" y="112"/>
                </a:lnTo>
                <a:lnTo>
                  <a:pt x="411" y="133"/>
                </a:lnTo>
                <a:lnTo>
                  <a:pt x="419" y="155"/>
                </a:lnTo>
                <a:lnTo>
                  <a:pt x="423" y="180"/>
                </a:lnTo>
                <a:lnTo>
                  <a:pt x="420" y="205"/>
                </a:lnTo>
                <a:lnTo>
                  <a:pt x="427" y="206"/>
                </a:lnTo>
                <a:lnTo>
                  <a:pt x="433" y="207"/>
                </a:lnTo>
                <a:lnTo>
                  <a:pt x="435" y="181"/>
                </a:lnTo>
                <a:lnTo>
                  <a:pt x="433" y="155"/>
                </a:lnTo>
                <a:lnTo>
                  <a:pt x="429" y="130"/>
                </a:lnTo>
                <a:lnTo>
                  <a:pt x="421" y="107"/>
                </a:lnTo>
                <a:lnTo>
                  <a:pt x="411" y="84"/>
                </a:lnTo>
                <a:lnTo>
                  <a:pt x="393" y="63"/>
                </a:lnTo>
                <a:lnTo>
                  <a:pt x="370" y="45"/>
                </a:lnTo>
                <a:lnTo>
                  <a:pt x="346" y="32"/>
                </a:lnTo>
                <a:lnTo>
                  <a:pt x="319" y="21"/>
                </a:lnTo>
                <a:lnTo>
                  <a:pt x="291" y="18"/>
                </a:lnTo>
                <a:lnTo>
                  <a:pt x="262" y="16"/>
                </a:lnTo>
                <a:close/>
                <a:moveTo>
                  <a:pt x="262" y="0"/>
                </a:moveTo>
                <a:lnTo>
                  <a:pt x="293" y="2"/>
                </a:lnTo>
                <a:lnTo>
                  <a:pt x="325" y="7"/>
                </a:lnTo>
                <a:lnTo>
                  <a:pt x="353" y="16"/>
                </a:lnTo>
                <a:lnTo>
                  <a:pt x="381" y="32"/>
                </a:lnTo>
                <a:lnTo>
                  <a:pt x="404" y="52"/>
                </a:lnTo>
                <a:lnTo>
                  <a:pt x="424" y="74"/>
                </a:lnTo>
                <a:lnTo>
                  <a:pt x="437" y="99"/>
                </a:lnTo>
                <a:lnTo>
                  <a:pt x="446" y="125"/>
                </a:lnTo>
                <a:lnTo>
                  <a:pt x="450" y="154"/>
                </a:lnTo>
                <a:lnTo>
                  <a:pt x="452" y="182"/>
                </a:lnTo>
                <a:lnTo>
                  <a:pt x="449" y="211"/>
                </a:lnTo>
                <a:lnTo>
                  <a:pt x="449" y="213"/>
                </a:lnTo>
                <a:lnTo>
                  <a:pt x="448" y="215"/>
                </a:lnTo>
                <a:lnTo>
                  <a:pt x="466" y="231"/>
                </a:lnTo>
                <a:lnTo>
                  <a:pt x="480" y="251"/>
                </a:lnTo>
                <a:lnTo>
                  <a:pt x="489" y="273"/>
                </a:lnTo>
                <a:lnTo>
                  <a:pt x="493" y="295"/>
                </a:lnTo>
                <a:lnTo>
                  <a:pt x="491" y="319"/>
                </a:lnTo>
                <a:lnTo>
                  <a:pt x="482" y="341"/>
                </a:lnTo>
                <a:lnTo>
                  <a:pt x="466" y="359"/>
                </a:lnTo>
                <a:lnTo>
                  <a:pt x="448" y="374"/>
                </a:lnTo>
                <a:lnTo>
                  <a:pt x="427" y="384"/>
                </a:lnTo>
                <a:lnTo>
                  <a:pt x="403" y="387"/>
                </a:lnTo>
                <a:lnTo>
                  <a:pt x="397" y="395"/>
                </a:lnTo>
                <a:lnTo>
                  <a:pt x="390" y="396"/>
                </a:lnTo>
                <a:lnTo>
                  <a:pt x="383" y="392"/>
                </a:lnTo>
                <a:lnTo>
                  <a:pt x="378" y="387"/>
                </a:lnTo>
                <a:lnTo>
                  <a:pt x="373" y="379"/>
                </a:lnTo>
                <a:lnTo>
                  <a:pt x="372" y="371"/>
                </a:lnTo>
                <a:lnTo>
                  <a:pt x="368" y="320"/>
                </a:lnTo>
                <a:lnTo>
                  <a:pt x="366" y="268"/>
                </a:lnTo>
                <a:lnTo>
                  <a:pt x="370" y="216"/>
                </a:lnTo>
                <a:lnTo>
                  <a:pt x="372" y="214"/>
                </a:lnTo>
                <a:lnTo>
                  <a:pt x="373" y="213"/>
                </a:lnTo>
                <a:lnTo>
                  <a:pt x="374" y="211"/>
                </a:lnTo>
                <a:lnTo>
                  <a:pt x="382" y="205"/>
                </a:lnTo>
                <a:lnTo>
                  <a:pt x="393" y="202"/>
                </a:lnTo>
                <a:lnTo>
                  <a:pt x="403" y="203"/>
                </a:lnTo>
                <a:lnTo>
                  <a:pt x="403" y="202"/>
                </a:lnTo>
                <a:lnTo>
                  <a:pt x="406" y="176"/>
                </a:lnTo>
                <a:lnTo>
                  <a:pt x="400" y="152"/>
                </a:lnTo>
                <a:lnTo>
                  <a:pt x="390" y="129"/>
                </a:lnTo>
                <a:lnTo>
                  <a:pt x="376" y="108"/>
                </a:lnTo>
                <a:lnTo>
                  <a:pt x="356" y="92"/>
                </a:lnTo>
                <a:lnTo>
                  <a:pt x="329" y="78"/>
                </a:lnTo>
                <a:lnTo>
                  <a:pt x="300" y="69"/>
                </a:lnTo>
                <a:lnTo>
                  <a:pt x="268" y="65"/>
                </a:lnTo>
                <a:lnTo>
                  <a:pt x="237" y="66"/>
                </a:lnTo>
                <a:lnTo>
                  <a:pt x="212" y="69"/>
                </a:lnTo>
                <a:lnTo>
                  <a:pt x="189" y="74"/>
                </a:lnTo>
                <a:lnTo>
                  <a:pt x="165" y="82"/>
                </a:lnTo>
                <a:lnTo>
                  <a:pt x="144" y="95"/>
                </a:lnTo>
                <a:lnTo>
                  <a:pt x="126" y="112"/>
                </a:lnTo>
                <a:lnTo>
                  <a:pt x="110" y="134"/>
                </a:lnTo>
                <a:lnTo>
                  <a:pt x="98" y="159"/>
                </a:lnTo>
                <a:lnTo>
                  <a:pt x="93" y="185"/>
                </a:lnTo>
                <a:lnTo>
                  <a:pt x="92" y="213"/>
                </a:lnTo>
                <a:lnTo>
                  <a:pt x="101" y="209"/>
                </a:lnTo>
                <a:lnTo>
                  <a:pt x="111" y="209"/>
                </a:lnTo>
                <a:lnTo>
                  <a:pt x="120" y="214"/>
                </a:lnTo>
                <a:lnTo>
                  <a:pt x="122" y="214"/>
                </a:lnTo>
                <a:lnTo>
                  <a:pt x="124" y="214"/>
                </a:lnTo>
                <a:lnTo>
                  <a:pt x="126" y="215"/>
                </a:lnTo>
                <a:lnTo>
                  <a:pt x="127" y="218"/>
                </a:lnTo>
                <a:lnTo>
                  <a:pt x="131" y="265"/>
                </a:lnTo>
                <a:lnTo>
                  <a:pt x="132" y="312"/>
                </a:lnTo>
                <a:lnTo>
                  <a:pt x="131" y="360"/>
                </a:lnTo>
                <a:lnTo>
                  <a:pt x="131" y="368"/>
                </a:lnTo>
                <a:lnTo>
                  <a:pt x="128" y="379"/>
                </a:lnTo>
                <a:lnTo>
                  <a:pt x="126" y="387"/>
                </a:lnTo>
                <a:lnTo>
                  <a:pt x="120" y="395"/>
                </a:lnTo>
                <a:lnTo>
                  <a:pt x="114" y="400"/>
                </a:lnTo>
                <a:lnTo>
                  <a:pt x="106" y="400"/>
                </a:lnTo>
                <a:lnTo>
                  <a:pt x="96" y="396"/>
                </a:lnTo>
                <a:lnTo>
                  <a:pt x="94" y="395"/>
                </a:lnTo>
                <a:lnTo>
                  <a:pt x="93" y="392"/>
                </a:lnTo>
                <a:lnTo>
                  <a:pt x="89" y="392"/>
                </a:lnTo>
                <a:lnTo>
                  <a:pt x="68" y="393"/>
                </a:lnTo>
                <a:lnTo>
                  <a:pt x="50" y="389"/>
                </a:lnTo>
                <a:lnTo>
                  <a:pt x="34" y="381"/>
                </a:lnTo>
                <a:lnTo>
                  <a:pt x="21" y="368"/>
                </a:lnTo>
                <a:lnTo>
                  <a:pt x="11" y="351"/>
                </a:lnTo>
                <a:lnTo>
                  <a:pt x="4" y="333"/>
                </a:lnTo>
                <a:lnTo>
                  <a:pt x="0" y="313"/>
                </a:lnTo>
                <a:lnTo>
                  <a:pt x="0" y="292"/>
                </a:lnTo>
                <a:lnTo>
                  <a:pt x="3" y="273"/>
                </a:lnTo>
                <a:lnTo>
                  <a:pt x="8" y="254"/>
                </a:lnTo>
                <a:lnTo>
                  <a:pt x="17" y="237"/>
                </a:lnTo>
                <a:lnTo>
                  <a:pt x="30" y="224"/>
                </a:lnTo>
                <a:lnTo>
                  <a:pt x="46" y="215"/>
                </a:lnTo>
                <a:lnTo>
                  <a:pt x="66" y="211"/>
                </a:lnTo>
                <a:lnTo>
                  <a:pt x="64" y="185"/>
                </a:lnTo>
                <a:lnTo>
                  <a:pt x="64" y="159"/>
                </a:lnTo>
                <a:lnTo>
                  <a:pt x="68" y="134"/>
                </a:lnTo>
                <a:lnTo>
                  <a:pt x="75" y="109"/>
                </a:lnTo>
                <a:lnTo>
                  <a:pt x="86" y="87"/>
                </a:lnTo>
                <a:lnTo>
                  <a:pt x="103" y="66"/>
                </a:lnTo>
                <a:lnTo>
                  <a:pt x="130" y="45"/>
                </a:lnTo>
                <a:lnTo>
                  <a:pt x="161" y="28"/>
                </a:lnTo>
                <a:lnTo>
                  <a:pt x="194" y="14"/>
                </a:lnTo>
                <a:lnTo>
                  <a:pt x="228" y="6"/>
                </a:lnTo>
                <a:lnTo>
                  <a:pt x="2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Freeform 46"/>
          <p:cNvSpPr>
            <a:spLocks noEditPoints="1"/>
          </p:cNvSpPr>
          <p:nvPr/>
        </p:nvSpPr>
        <p:spPr bwMode="auto">
          <a:xfrm rot="14031825">
            <a:off x="11530531" y="2491128"/>
            <a:ext cx="407722" cy="556425"/>
          </a:xfrm>
          <a:custGeom>
            <a:avLst/>
            <a:gdLst>
              <a:gd name="T0" fmla="*/ 46 w 207"/>
              <a:gd name="T1" fmla="*/ 194 h 257"/>
              <a:gd name="T2" fmla="*/ 46 w 207"/>
              <a:gd name="T3" fmla="*/ 195 h 257"/>
              <a:gd name="T4" fmla="*/ 46 w 207"/>
              <a:gd name="T5" fmla="*/ 195 h 257"/>
              <a:gd name="T6" fmla="*/ 44 w 207"/>
              <a:gd name="T7" fmla="*/ 194 h 257"/>
              <a:gd name="T8" fmla="*/ 67 w 207"/>
              <a:gd name="T9" fmla="*/ 4 h 257"/>
              <a:gd name="T10" fmla="*/ 87 w 207"/>
              <a:gd name="T11" fmla="*/ 25 h 257"/>
              <a:gd name="T12" fmla="*/ 94 w 207"/>
              <a:gd name="T13" fmla="*/ 58 h 257"/>
              <a:gd name="T14" fmla="*/ 81 w 207"/>
              <a:gd name="T15" fmla="*/ 91 h 257"/>
              <a:gd name="T16" fmla="*/ 55 w 207"/>
              <a:gd name="T17" fmla="*/ 108 h 257"/>
              <a:gd name="T18" fmla="*/ 207 w 207"/>
              <a:gd name="T19" fmla="*/ 236 h 257"/>
              <a:gd name="T20" fmla="*/ 207 w 207"/>
              <a:gd name="T21" fmla="*/ 242 h 257"/>
              <a:gd name="T22" fmla="*/ 200 w 207"/>
              <a:gd name="T23" fmla="*/ 248 h 257"/>
              <a:gd name="T24" fmla="*/ 180 w 207"/>
              <a:gd name="T25" fmla="*/ 253 h 257"/>
              <a:gd name="T26" fmla="*/ 146 w 207"/>
              <a:gd name="T27" fmla="*/ 257 h 257"/>
              <a:gd name="T28" fmla="*/ 112 w 207"/>
              <a:gd name="T29" fmla="*/ 254 h 257"/>
              <a:gd name="T30" fmla="*/ 80 w 207"/>
              <a:gd name="T31" fmla="*/ 242 h 257"/>
              <a:gd name="T32" fmla="*/ 65 w 207"/>
              <a:gd name="T33" fmla="*/ 233 h 257"/>
              <a:gd name="T34" fmla="*/ 55 w 207"/>
              <a:gd name="T35" fmla="*/ 222 h 257"/>
              <a:gd name="T36" fmla="*/ 49 w 207"/>
              <a:gd name="T37" fmla="*/ 210 h 257"/>
              <a:gd name="T38" fmla="*/ 47 w 207"/>
              <a:gd name="T39" fmla="*/ 201 h 257"/>
              <a:gd name="T40" fmla="*/ 47 w 207"/>
              <a:gd name="T41" fmla="*/ 197 h 257"/>
              <a:gd name="T42" fmla="*/ 47 w 207"/>
              <a:gd name="T43" fmla="*/ 197 h 257"/>
              <a:gd name="T44" fmla="*/ 51 w 207"/>
              <a:gd name="T45" fmla="*/ 201 h 257"/>
              <a:gd name="T46" fmla="*/ 55 w 207"/>
              <a:gd name="T47" fmla="*/ 203 h 257"/>
              <a:gd name="T48" fmla="*/ 61 w 207"/>
              <a:gd name="T49" fmla="*/ 208 h 257"/>
              <a:gd name="T50" fmla="*/ 68 w 207"/>
              <a:gd name="T51" fmla="*/ 214 h 257"/>
              <a:gd name="T52" fmla="*/ 74 w 207"/>
              <a:gd name="T53" fmla="*/ 219 h 257"/>
              <a:gd name="T54" fmla="*/ 81 w 207"/>
              <a:gd name="T55" fmla="*/ 223 h 257"/>
              <a:gd name="T56" fmla="*/ 103 w 207"/>
              <a:gd name="T57" fmla="*/ 232 h 257"/>
              <a:gd name="T58" fmla="*/ 152 w 207"/>
              <a:gd name="T59" fmla="*/ 241 h 257"/>
              <a:gd name="T60" fmla="*/ 174 w 207"/>
              <a:gd name="T61" fmla="*/ 240 h 257"/>
              <a:gd name="T62" fmla="*/ 183 w 207"/>
              <a:gd name="T63" fmla="*/ 239 h 257"/>
              <a:gd name="T64" fmla="*/ 182 w 207"/>
              <a:gd name="T65" fmla="*/ 236 h 257"/>
              <a:gd name="T66" fmla="*/ 163 w 207"/>
              <a:gd name="T67" fmla="*/ 220 h 257"/>
              <a:gd name="T68" fmla="*/ 132 w 207"/>
              <a:gd name="T69" fmla="*/ 194 h 257"/>
              <a:gd name="T70" fmla="*/ 95 w 207"/>
              <a:gd name="T71" fmla="*/ 164 h 257"/>
              <a:gd name="T72" fmla="*/ 60 w 207"/>
              <a:gd name="T73" fmla="*/ 134 h 257"/>
              <a:gd name="T74" fmla="*/ 32 w 207"/>
              <a:gd name="T75" fmla="*/ 110 h 257"/>
              <a:gd name="T76" fmla="*/ 19 w 207"/>
              <a:gd name="T77" fmla="*/ 100 h 257"/>
              <a:gd name="T78" fmla="*/ 1 w 207"/>
              <a:gd name="T79" fmla="*/ 70 h 257"/>
              <a:gd name="T80" fmla="*/ 4 w 207"/>
              <a:gd name="T81" fmla="*/ 33 h 257"/>
              <a:gd name="T82" fmla="*/ 23 w 207"/>
              <a:gd name="T83" fmla="*/ 8 h 257"/>
              <a:gd name="T84" fmla="*/ 51 w 207"/>
              <a:gd name="T85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07" h="257">
                <a:moveTo>
                  <a:pt x="44" y="194"/>
                </a:moveTo>
                <a:lnTo>
                  <a:pt x="46" y="194"/>
                </a:lnTo>
                <a:lnTo>
                  <a:pt x="46" y="194"/>
                </a:lnTo>
                <a:lnTo>
                  <a:pt x="46" y="195"/>
                </a:lnTo>
                <a:lnTo>
                  <a:pt x="46" y="197"/>
                </a:lnTo>
                <a:lnTo>
                  <a:pt x="46" y="195"/>
                </a:lnTo>
                <a:lnTo>
                  <a:pt x="46" y="194"/>
                </a:lnTo>
                <a:lnTo>
                  <a:pt x="44" y="194"/>
                </a:lnTo>
                <a:close/>
                <a:moveTo>
                  <a:pt x="51" y="0"/>
                </a:moveTo>
                <a:lnTo>
                  <a:pt x="67" y="4"/>
                </a:lnTo>
                <a:lnTo>
                  <a:pt x="78" y="13"/>
                </a:lnTo>
                <a:lnTo>
                  <a:pt x="87" y="25"/>
                </a:lnTo>
                <a:lnTo>
                  <a:pt x="93" y="41"/>
                </a:lnTo>
                <a:lnTo>
                  <a:pt x="94" y="58"/>
                </a:lnTo>
                <a:lnTo>
                  <a:pt x="89" y="76"/>
                </a:lnTo>
                <a:lnTo>
                  <a:pt x="81" y="91"/>
                </a:lnTo>
                <a:lnTo>
                  <a:pt x="68" y="102"/>
                </a:lnTo>
                <a:lnTo>
                  <a:pt x="55" y="108"/>
                </a:lnTo>
                <a:lnTo>
                  <a:pt x="204" y="233"/>
                </a:lnTo>
                <a:lnTo>
                  <a:pt x="207" y="236"/>
                </a:lnTo>
                <a:lnTo>
                  <a:pt x="207" y="239"/>
                </a:lnTo>
                <a:lnTo>
                  <a:pt x="207" y="242"/>
                </a:lnTo>
                <a:lnTo>
                  <a:pt x="205" y="245"/>
                </a:lnTo>
                <a:lnTo>
                  <a:pt x="200" y="248"/>
                </a:lnTo>
                <a:lnTo>
                  <a:pt x="191" y="252"/>
                </a:lnTo>
                <a:lnTo>
                  <a:pt x="180" y="253"/>
                </a:lnTo>
                <a:lnTo>
                  <a:pt x="165" y="256"/>
                </a:lnTo>
                <a:lnTo>
                  <a:pt x="146" y="257"/>
                </a:lnTo>
                <a:lnTo>
                  <a:pt x="129" y="256"/>
                </a:lnTo>
                <a:lnTo>
                  <a:pt x="112" y="254"/>
                </a:lnTo>
                <a:lnTo>
                  <a:pt x="95" y="249"/>
                </a:lnTo>
                <a:lnTo>
                  <a:pt x="80" y="242"/>
                </a:lnTo>
                <a:lnTo>
                  <a:pt x="72" y="239"/>
                </a:lnTo>
                <a:lnTo>
                  <a:pt x="65" y="233"/>
                </a:lnTo>
                <a:lnTo>
                  <a:pt x="60" y="227"/>
                </a:lnTo>
                <a:lnTo>
                  <a:pt x="55" y="222"/>
                </a:lnTo>
                <a:lnTo>
                  <a:pt x="52" y="216"/>
                </a:lnTo>
                <a:lnTo>
                  <a:pt x="49" y="210"/>
                </a:lnTo>
                <a:lnTo>
                  <a:pt x="48" y="206"/>
                </a:lnTo>
                <a:lnTo>
                  <a:pt x="47" y="201"/>
                </a:lnTo>
                <a:lnTo>
                  <a:pt x="47" y="198"/>
                </a:lnTo>
                <a:lnTo>
                  <a:pt x="47" y="197"/>
                </a:lnTo>
                <a:lnTo>
                  <a:pt x="46" y="197"/>
                </a:lnTo>
                <a:lnTo>
                  <a:pt x="47" y="197"/>
                </a:lnTo>
                <a:lnTo>
                  <a:pt x="49" y="198"/>
                </a:lnTo>
                <a:lnTo>
                  <a:pt x="51" y="201"/>
                </a:lnTo>
                <a:lnTo>
                  <a:pt x="52" y="202"/>
                </a:lnTo>
                <a:lnTo>
                  <a:pt x="55" y="203"/>
                </a:lnTo>
                <a:lnTo>
                  <a:pt x="57" y="206"/>
                </a:lnTo>
                <a:lnTo>
                  <a:pt x="61" y="208"/>
                </a:lnTo>
                <a:lnTo>
                  <a:pt x="65" y="212"/>
                </a:lnTo>
                <a:lnTo>
                  <a:pt x="68" y="214"/>
                </a:lnTo>
                <a:lnTo>
                  <a:pt x="70" y="216"/>
                </a:lnTo>
                <a:lnTo>
                  <a:pt x="74" y="219"/>
                </a:lnTo>
                <a:lnTo>
                  <a:pt x="78" y="222"/>
                </a:lnTo>
                <a:lnTo>
                  <a:pt x="81" y="223"/>
                </a:lnTo>
                <a:lnTo>
                  <a:pt x="90" y="227"/>
                </a:lnTo>
                <a:lnTo>
                  <a:pt x="103" y="232"/>
                </a:lnTo>
                <a:lnTo>
                  <a:pt x="124" y="237"/>
                </a:lnTo>
                <a:lnTo>
                  <a:pt x="152" y="241"/>
                </a:lnTo>
                <a:lnTo>
                  <a:pt x="163" y="241"/>
                </a:lnTo>
                <a:lnTo>
                  <a:pt x="174" y="240"/>
                </a:lnTo>
                <a:lnTo>
                  <a:pt x="180" y="239"/>
                </a:lnTo>
                <a:lnTo>
                  <a:pt x="183" y="239"/>
                </a:lnTo>
                <a:lnTo>
                  <a:pt x="184" y="239"/>
                </a:lnTo>
                <a:lnTo>
                  <a:pt x="182" y="236"/>
                </a:lnTo>
                <a:lnTo>
                  <a:pt x="174" y="229"/>
                </a:lnTo>
                <a:lnTo>
                  <a:pt x="163" y="220"/>
                </a:lnTo>
                <a:lnTo>
                  <a:pt x="149" y="208"/>
                </a:lnTo>
                <a:lnTo>
                  <a:pt x="132" y="194"/>
                </a:lnTo>
                <a:lnTo>
                  <a:pt x="114" y="180"/>
                </a:lnTo>
                <a:lnTo>
                  <a:pt x="95" y="164"/>
                </a:lnTo>
                <a:lnTo>
                  <a:pt x="77" y="148"/>
                </a:lnTo>
                <a:lnTo>
                  <a:pt x="60" y="134"/>
                </a:lnTo>
                <a:lnTo>
                  <a:pt x="44" y="121"/>
                </a:lnTo>
                <a:lnTo>
                  <a:pt x="32" y="110"/>
                </a:lnTo>
                <a:lnTo>
                  <a:pt x="23" y="102"/>
                </a:lnTo>
                <a:lnTo>
                  <a:pt x="19" y="100"/>
                </a:lnTo>
                <a:lnTo>
                  <a:pt x="8" y="87"/>
                </a:lnTo>
                <a:lnTo>
                  <a:pt x="1" y="70"/>
                </a:lnTo>
                <a:lnTo>
                  <a:pt x="0" y="50"/>
                </a:lnTo>
                <a:lnTo>
                  <a:pt x="4" y="33"/>
                </a:lnTo>
                <a:lnTo>
                  <a:pt x="12" y="19"/>
                </a:lnTo>
                <a:lnTo>
                  <a:pt x="23" y="8"/>
                </a:lnTo>
                <a:lnTo>
                  <a:pt x="36" y="2"/>
                </a:lnTo>
                <a:lnTo>
                  <a:pt x="51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" name="Freeform 497"/>
          <p:cNvSpPr>
            <a:spLocks/>
          </p:cNvSpPr>
          <p:nvPr/>
        </p:nvSpPr>
        <p:spPr bwMode="auto">
          <a:xfrm rot="1694646">
            <a:off x="11891946" y="3039650"/>
            <a:ext cx="300038" cy="538163"/>
          </a:xfrm>
          <a:custGeom>
            <a:avLst/>
            <a:gdLst>
              <a:gd name="T0" fmla="*/ 130 w 189"/>
              <a:gd name="T1" fmla="*/ 0 h 339"/>
              <a:gd name="T2" fmla="*/ 148 w 189"/>
              <a:gd name="T3" fmla="*/ 2 h 339"/>
              <a:gd name="T4" fmla="*/ 164 w 189"/>
              <a:gd name="T5" fmla="*/ 9 h 339"/>
              <a:gd name="T6" fmla="*/ 176 w 189"/>
              <a:gd name="T7" fmla="*/ 19 h 339"/>
              <a:gd name="T8" fmla="*/ 185 w 189"/>
              <a:gd name="T9" fmla="*/ 34 h 339"/>
              <a:gd name="T10" fmla="*/ 189 w 189"/>
              <a:gd name="T11" fmla="*/ 52 h 339"/>
              <a:gd name="T12" fmla="*/ 186 w 189"/>
              <a:gd name="T13" fmla="*/ 69 h 339"/>
              <a:gd name="T14" fmla="*/ 178 w 189"/>
              <a:gd name="T15" fmla="*/ 86 h 339"/>
              <a:gd name="T16" fmla="*/ 164 w 189"/>
              <a:gd name="T17" fmla="*/ 102 h 339"/>
              <a:gd name="T18" fmla="*/ 145 w 189"/>
              <a:gd name="T19" fmla="*/ 112 h 339"/>
              <a:gd name="T20" fmla="*/ 131 w 189"/>
              <a:gd name="T21" fmla="*/ 116 h 339"/>
              <a:gd name="T22" fmla="*/ 117 w 189"/>
              <a:gd name="T23" fmla="*/ 117 h 339"/>
              <a:gd name="T24" fmla="*/ 98 w 189"/>
              <a:gd name="T25" fmla="*/ 116 h 339"/>
              <a:gd name="T26" fmla="*/ 83 w 189"/>
              <a:gd name="T27" fmla="*/ 108 h 339"/>
              <a:gd name="T28" fmla="*/ 71 w 189"/>
              <a:gd name="T29" fmla="*/ 98 h 339"/>
              <a:gd name="T30" fmla="*/ 21 w 189"/>
              <a:gd name="T31" fmla="*/ 331 h 339"/>
              <a:gd name="T32" fmla="*/ 20 w 189"/>
              <a:gd name="T33" fmla="*/ 335 h 339"/>
              <a:gd name="T34" fmla="*/ 17 w 189"/>
              <a:gd name="T35" fmla="*/ 337 h 339"/>
              <a:gd name="T36" fmla="*/ 15 w 189"/>
              <a:gd name="T37" fmla="*/ 339 h 339"/>
              <a:gd name="T38" fmla="*/ 11 w 189"/>
              <a:gd name="T39" fmla="*/ 339 h 339"/>
              <a:gd name="T40" fmla="*/ 8 w 189"/>
              <a:gd name="T41" fmla="*/ 339 h 339"/>
              <a:gd name="T42" fmla="*/ 4 w 189"/>
              <a:gd name="T43" fmla="*/ 337 h 339"/>
              <a:gd name="T44" fmla="*/ 1 w 189"/>
              <a:gd name="T45" fmla="*/ 335 h 339"/>
              <a:gd name="T46" fmla="*/ 0 w 189"/>
              <a:gd name="T47" fmla="*/ 331 h 339"/>
              <a:gd name="T48" fmla="*/ 0 w 189"/>
              <a:gd name="T49" fmla="*/ 327 h 339"/>
              <a:gd name="T50" fmla="*/ 58 w 189"/>
              <a:gd name="T51" fmla="*/ 59 h 339"/>
              <a:gd name="T52" fmla="*/ 58 w 189"/>
              <a:gd name="T53" fmla="*/ 57 h 339"/>
              <a:gd name="T54" fmla="*/ 59 w 189"/>
              <a:gd name="T55" fmla="*/ 55 h 339"/>
              <a:gd name="T56" fmla="*/ 64 w 189"/>
              <a:gd name="T57" fmla="*/ 40 h 339"/>
              <a:gd name="T58" fmla="*/ 73 w 189"/>
              <a:gd name="T59" fmla="*/ 27 h 339"/>
              <a:gd name="T60" fmla="*/ 85 w 189"/>
              <a:gd name="T61" fmla="*/ 15 h 339"/>
              <a:gd name="T62" fmla="*/ 101 w 189"/>
              <a:gd name="T63" fmla="*/ 6 h 339"/>
              <a:gd name="T64" fmla="*/ 115 w 189"/>
              <a:gd name="T65" fmla="*/ 2 h 339"/>
              <a:gd name="T66" fmla="*/ 130 w 189"/>
              <a:gd name="T67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89" h="339">
                <a:moveTo>
                  <a:pt x="130" y="0"/>
                </a:moveTo>
                <a:lnTo>
                  <a:pt x="148" y="2"/>
                </a:lnTo>
                <a:lnTo>
                  <a:pt x="164" y="9"/>
                </a:lnTo>
                <a:lnTo>
                  <a:pt x="176" y="19"/>
                </a:lnTo>
                <a:lnTo>
                  <a:pt x="185" y="34"/>
                </a:lnTo>
                <a:lnTo>
                  <a:pt x="189" y="52"/>
                </a:lnTo>
                <a:lnTo>
                  <a:pt x="186" y="69"/>
                </a:lnTo>
                <a:lnTo>
                  <a:pt x="178" y="86"/>
                </a:lnTo>
                <a:lnTo>
                  <a:pt x="164" y="102"/>
                </a:lnTo>
                <a:lnTo>
                  <a:pt x="145" y="112"/>
                </a:lnTo>
                <a:lnTo>
                  <a:pt x="131" y="116"/>
                </a:lnTo>
                <a:lnTo>
                  <a:pt x="117" y="117"/>
                </a:lnTo>
                <a:lnTo>
                  <a:pt x="98" y="116"/>
                </a:lnTo>
                <a:lnTo>
                  <a:pt x="83" y="108"/>
                </a:lnTo>
                <a:lnTo>
                  <a:pt x="71" y="98"/>
                </a:lnTo>
                <a:lnTo>
                  <a:pt x="21" y="331"/>
                </a:lnTo>
                <a:lnTo>
                  <a:pt x="20" y="335"/>
                </a:lnTo>
                <a:lnTo>
                  <a:pt x="17" y="337"/>
                </a:lnTo>
                <a:lnTo>
                  <a:pt x="15" y="339"/>
                </a:lnTo>
                <a:lnTo>
                  <a:pt x="11" y="339"/>
                </a:lnTo>
                <a:lnTo>
                  <a:pt x="8" y="339"/>
                </a:lnTo>
                <a:lnTo>
                  <a:pt x="4" y="337"/>
                </a:lnTo>
                <a:lnTo>
                  <a:pt x="1" y="335"/>
                </a:lnTo>
                <a:lnTo>
                  <a:pt x="0" y="331"/>
                </a:lnTo>
                <a:lnTo>
                  <a:pt x="0" y="327"/>
                </a:lnTo>
                <a:lnTo>
                  <a:pt x="58" y="59"/>
                </a:lnTo>
                <a:lnTo>
                  <a:pt x="58" y="57"/>
                </a:lnTo>
                <a:lnTo>
                  <a:pt x="59" y="55"/>
                </a:lnTo>
                <a:lnTo>
                  <a:pt x="64" y="40"/>
                </a:lnTo>
                <a:lnTo>
                  <a:pt x="73" y="27"/>
                </a:lnTo>
                <a:lnTo>
                  <a:pt x="85" y="15"/>
                </a:lnTo>
                <a:lnTo>
                  <a:pt x="101" y="6"/>
                </a:lnTo>
                <a:lnTo>
                  <a:pt x="115" y="2"/>
                </a:lnTo>
                <a:lnTo>
                  <a:pt x="13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8385778E-C97E-4289-884C-90E3FD70CD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826" y="5454306"/>
            <a:ext cx="1105646" cy="110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9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F4C7161-3104-446A-90E6-87D42E03F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388" b="94195" l="4328" r="93199">
                        <a14:foregroundMark x1="6491" y1="52507" x2="8037" y2="25066"/>
                        <a14:foregroundMark x1="8037" y1="25066" x2="17311" y2="7388"/>
                        <a14:foregroundMark x1="5564" y1="31135" x2="4482" y2="25330"/>
                        <a14:foregroundMark x1="7573" y1="47493" x2="6646" y2="48021"/>
                        <a14:foregroundMark x1="73261" y1="86016" x2="83771" y2="94459"/>
                        <a14:foregroundMark x1="93199" y1="68602" x2="91036" y2="456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418" y="1282744"/>
            <a:ext cx="2759494" cy="1616458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0" y="608600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0" y="618322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0" y="628311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0" y="637229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64581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655995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54"/>
          <p:cNvSpPr>
            <a:spLocks noEditPoints="1"/>
          </p:cNvSpPr>
          <p:nvPr/>
        </p:nvSpPr>
        <p:spPr bwMode="auto">
          <a:xfrm rot="19322389">
            <a:off x="-6986" y="5795870"/>
            <a:ext cx="868363" cy="774700"/>
          </a:xfrm>
          <a:custGeom>
            <a:avLst/>
            <a:gdLst>
              <a:gd name="T0" fmla="*/ 196 w 547"/>
              <a:gd name="T1" fmla="*/ 363 h 488"/>
              <a:gd name="T2" fmla="*/ 269 w 547"/>
              <a:gd name="T3" fmla="*/ 372 h 488"/>
              <a:gd name="T4" fmla="*/ 322 w 547"/>
              <a:gd name="T5" fmla="*/ 306 h 488"/>
              <a:gd name="T6" fmla="*/ 303 w 547"/>
              <a:gd name="T7" fmla="*/ 258 h 488"/>
              <a:gd name="T8" fmla="*/ 246 w 547"/>
              <a:gd name="T9" fmla="*/ 191 h 488"/>
              <a:gd name="T10" fmla="*/ 200 w 547"/>
              <a:gd name="T11" fmla="*/ 204 h 488"/>
              <a:gd name="T12" fmla="*/ 191 w 547"/>
              <a:gd name="T13" fmla="*/ 210 h 488"/>
              <a:gd name="T14" fmla="*/ 150 w 547"/>
              <a:gd name="T15" fmla="*/ 265 h 488"/>
              <a:gd name="T16" fmla="*/ 176 w 547"/>
              <a:gd name="T17" fmla="*/ 346 h 488"/>
              <a:gd name="T18" fmla="*/ 257 w 547"/>
              <a:gd name="T19" fmla="*/ 231 h 488"/>
              <a:gd name="T20" fmla="*/ 200 w 547"/>
              <a:gd name="T21" fmla="*/ 257 h 488"/>
              <a:gd name="T22" fmla="*/ 205 w 547"/>
              <a:gd name="T23" fmla="*/ 259 h 488"/>
              <a:gd name="T24" fmla="*/ 221 w 547"/>
              <a:gd name="T25" fmla="*/ 271 h 488"/>
              <a:gd name="T26" fmla="*/ 210 w 547"/>
              <a:gd name="T27" fmla="*/ 288 h 488"/>
              <a:gd name="T28" fmla="*/ 192 w 547"/>
              <a:gd name="T29" fmla="*/ 275 h 488"/>
              <a:gd name="T30" fmla="*/ 205 w 547"/>
              <a:gd name="T31" fmla="*/ 237 h 488"/>
              <a:gd name="T32" fmla="*/ 285 w 547"/>
              <a:gd name="T33" fmla="*/ 224 h 488"/>
              <a:gd name="T34" fmla="*/ 511 w 547"/>
              <a:gd name="T35" fmla="*/ 26 h 488"/>
              <a:gd name="T36" fmla="*/ 472 w 547"/>
              <a:gd name="T37" fmla="*/ 51 h 488"/>
              <a:gd name="T38" fmla="*/ 362 w 547"/>
              <a:gd name="T39" fmla="*/ 172 h 488"/>
              <a:gd name="T40" fmla="*/ 405 w 547"/>
              <a:gd name="T41" fmla="*/ 170 h 488"/>
              <a:gd name="T42" fmla="*/ 424 w 547"/>
              <a:gd name="T43" fmla="*/ 165 h 488"/>
              <a:gd name="T44" fmla="*/ 480 w 547"/>
              <a:gd name="T45" fmla="*/ 130 h 488"/>
              <a:gd name="T46" fmla="*/ 524 w 547"/>
              <a:gd name="T47" fmla="*/ 43 h 488"/>
              <a:gd name="T48" fmla="*/ 523 w 547"/>
              <a:gd name="T49" fmla="*/ 32 h 488"/>
              <a:gd name="T50" fmla="*/ 526 w 547"/>
              <a:gd name="T51" fmla="*/ 0 h 488"/>
              <a:gd name="T52" fmla="*/ 547 w 547"/>
              <a:gd name="T53" fmla="*/ 35 h 488"/>
              <a:gd name="T54" fmla="*/ 517 w 547"/>
              <a:gd name="T55" fmla="*/ 110 h 488"/>
              <a:gd name="T56" fmla="*/ 449 w 547"/>
              <a:gd name="T57" fmla="*/ 177 h 488"/>
              <a:gd name="T58" fmla="*/ 421 w 547"/>
              <a:gd name="T59" fmla="*/ 187 h 488"/>
              <a:gd name="T60" fmla="*/ 340 w 547"/>
              <a:gd name="T61" fmla="*/ 197 h 488"/>
              <a:gd name="T62" fmla="*/ 337 w 547"/>
              <a:gd name="T63" fmla="*/ 274 h 488"/>
              <a:gd name="T64" fmla="*/ 322 w 547"/>
              <a:gd name="T65" fmla="*/ 368 h 488"/>
              <a:gd name="T66" fmla="*/ 226 w 547"/>
              <a:gd name="T67" fmla="*/ 406 h 488"/>
              <a:gd name="T68" fmla="*/ 174 w 547"/>
              <a:gd name="T69" fmla="*/ 386 h 488"/>
              <a:gd name="T70" fmla="*/ 94 w 547"/>
              <a:gd name="T71" fmla="*/ 469 h 488"/>
              <a:gd name="T72" fmla="*/ 56 w 547"/>
              <a:gd name="T73" fmla="*/ 488 h 488"/>
              <a:gd name="T74" fmla="*/ 20 w 547"/>
              <a:gd name="T75" fmla="*/ 479 h 488"/>
              <a:gd name="T76" fmla="*/ 0 w 547"/>
              <a:gd name="T77" fmla="*/ 441 h 488"/>
              <a:gd name="T78" fmla="*/ 1 w 547"/>
              <a:gd name="T79" fmla="*/ 426 h 488"/>
              <a:gd name="T80" fmla="*/ 26 w 547"/>
              <a:gd name="T81" fmla="*/ 395 h 488"/>
              <a:gd name="T82" fmla="*/ 65 w 547"/>
              <a:gd name="T83" fmla="*/ 416 h 488"/>
              <a:gd name="T84" fmla="*/ 27 w 547"/>
              <a:gd name="T85" fmla="*/ 433 h 488"/>
              <a:gd name="T86" fmla="*/ 17 w 547"/>
              <a:gd name="T87" fmla="*/ 415 h 488"/>
              <a:gd name="T88" fmla="*/ 10 w 547"/>
              <a:gd name="T89" fmla="*/ 433 h 488"/>
              <a:gd name="T90" fmla="*/ 17 w 547"/>
              <a:gd name="T91" fmla="*/ 450 h 488"/>
              <a:gd name="T92" fmla="*/ 40 w 547"/>
              <a:gd name="T93" fmla="*/ 470 h 488"/>
              <a:gd name="T94" fmla="*/ 73 w 547"/>
              <a:gd name="T95" fmla="*/ 460 h 488"/>
              <a:gd name="T96" fmla="*/ 112 w 547"/>
              <a:gd name="T97" fmla="*/ 418 h 488"/>
              <a:gd name="T98" fmla="*/ 125 w 547"/>
              <a:gd name="T99" fmla="*/ 327 h 488"/>
              <a:gd name="T100" fmla="*/ 137 w 547"/>
              <a:gd name="T101" fmla="*/ 214 h 488"/>
              <a:gd name="T102" fmla="*/ 183 w 547"/>
              <a:gd name="T103" fmla="*/ 177 h 488"/>
              <a:gd name="T104" fmla="*/ 188 w 547"/>
              <a:gd name="T105" fmla="*/ 174 h 488"/>
              <a:gd name="T106" fmla="*/ 243 w 547"/>
              <a:gd name="T107" fmla="*/ 161 h 488"/>
              <a:gd name="T108" fmla="*/ 365 w 547"/>
              <a:gd name="T109" fmla="*/ 138 h 488"/>
              <a:gd name="T110" fmla="*/ 455 w 547"/>
              <a:gd name="T111" fmla="*/ 42 h 488"/>
              <a:gd name="T112" fmla="*/ 526 w 547"/>
              <a:gd name="T113" fmla="*/ 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7" h="488">
                <a:moveTo>
                  <a:pt x="295" y="251"/>
                </a:moveTo>
                <a:lnTo>
                  <a:pt x="273" y="278"/>
                </a:lnTo>
                <a:lnTo>
                  <a:pt x="223" y="334"/>
                </a:lnTo>
                <a:lnTo>
                  <a:pt x="196" y="363"/>
                </a:lnTo>
                <a:lnTo>
                  <a:pt x="196" y="363"/>
                </a:lnTo>
                <a:lnTo>
                  <a:pt x="200" y="365"/>
                </a:lnTo>
                <a:lnTo>
                  <a:pt x="214" y="372"/>
                </a:lnTo>
                <a:lnTo>
                  <a:pt x="230" y="376"/>
                </a:lnTo>
                <a:lnTo>
                  <a:pt x="250" y="376"/>
                </a:lnTo>
                <a:lnTo>
                  <a:pt x="269" y="372"/>
                </a:lnTo>
                <a:lnTo>
                  <a:pt x="288" y="363"/>
                </a:lnTo>
                <a:lnTo>
                  <a:pt x="302" y="351"/>
                </a:lnTo>
                <a:lnTo>
                  <a:pt x="314" y="335"/>
                </a:lnTo>
                <a:lnTo>
                  <a:pt x="320" y="320"/>
                </a:lnTo>
                <a:lnTo>
                  <a:pt x="322" y="306"/>
                </a:lnTo>
                <a:lnTo>
                  <a:pt x="322" y="293"/>
                </a:lnTo>
                <a:lnTo>
                  <a:pt x="318" y="282"/>
                </a:lnTo>
                <a:lnTo>
                  <a:pt x="312" y="271"/>
                </a:lnTo>
                <a:lnTo>
                  <a:pt x="308" y="265"/>
                </a:lnTo>
                <a:lnTo>
                  <a:pt x="303" y="258"/>
                </a:lnTo>
                <a:lnTo>
                  <a:pt x="297" y="253"/>
                </a:lnTo>
                <a:lnTo>
                  <a:pt x="295" y="251"/>
                </a:lnTo>
                <a:close/>
                <a:moveTo>
                  <a:pt x="267" y="190"/>
                </a:moveTo>
                <a:lnTo>
                  <a:pt x="256" y="191"/>
                </a:lnTo>
                <a:lnTo>
                  <a:pt x="246" y="191"/>
                </a:lnTo>
                <a:lnTo>
                  <a:pt x="226" y="195"/>
                </a:lnTo>
                <a:lnTo>
                  <a:pt x="208" y="202"/>
                </a:lnTo>
                <a:lnTo>
                  <a:pt x="202" y="203"/>
                </a:lnTo>
                <a:lnTo>
                  <a:pt x="200" y="204"/>
                </a:lnTo>
                <a:lnTo>
                  <a:pt x="200" y="204"/>
                </a:lnTo>
                <a:lnTo>
                  <a:pt x="199" y="204"/>
                </a:lnTo>
                <a:lnTo>
                  <a:pt x="197" y="206"/>
                </a:lnTo>
                <a:lnTo>
                  <a:pt x="196" y="206"/>
                </a:lnTo>
                <a:lnTo>
                  <a:pt x="195" y="207"/>
                </a:lnTo>
                <a:lnTo>
                  <a:pt x="191" y="210"/>
                </a:lnTo>
                <a:lnTo>
                  <a:pt x="183" y="214"/>
                </a:lnTo>
                <a:lnTo>
                  <a:pt x="175" y="220"/>
                </a:lnTo>
                <a:lnTo>
                  <a:pt x="163" y="233"/>
                </a:lnTo>
                <a:lnTo>
                  <a:pt x="155" y="248"/>
                </a:lnTo>
                <a:lnTo>
                  <a:pt x="150" y="265"/>
                </a:lnTo>
                <a:lnTo>
                  <a:pt x="149" y="282"/>
                </a:lnTo>
                <a:lnTo>
                  <a:pt x="153" y="304"/>
                </a:lnTo>
                <a:lnTo>
                  <a:pt x="161" y="325"/>
                </a:lnTo>
                <a:lnTo>
                  <a:pt x="175" y="344"/>
                </a:lnTo>
                <a:lnTo>
                  <a:pt x="176" y="346"/>
                </a:lnTo>
                <a:lnTo>
                  <a:pt x="202" y="316"/>
                </a:lnTo>
                <a:lnTo>
                  <a:pt x="227" y="288"/>
                </a:lnTo>
                <a:lnTo>
                  <a:pt x="254" y="259"/>
                </a:lnTo>
                <a:lnTo>
                  <a:pt x="274" y="236"/>
                </a:lnTo>
                <a:lnTo>
                  <a:pt x="257" y="231"/>
                </a:lnTo>
                <a:lnTo>
                  <a:pt x="240" y="232"/>
                </a:lnTo>
                <a:lnTo>
                  <a:pt x="225" y="236"/>
                </a:lnTo>
                <a:lnTo>
                  <a:pt x="210" y="244"/>
                </a:lnTo>
                <a:lnTo>
                  <a:pt x="204" y="250"/>
                </a:lnTo>
                <a:lnTo>
                  <a:pt x="200" y="257"/>
                </a:lnTo>
                <a:lnTo>
                  <a:pt x="196" y="263"/>
                </a:lnTo>
                <a:lnTo>
                  <a:pt x="196" y="265"/>
                </a:lnTo>
                <a:lnTo>
                  <a:pt x="197" y="263"/>
                </a:lnTo>
                <a:lnTo>
                  <a:pt x="200" y="261"/>
                </a:lnTo>
                <a:lnTo>
                  <a:pt x="205" y="259"/>
                </a:lnTo>
                <a:lnTo>
                  <a:pt x="209" y="259"/>
                </a:lnTo>
                <a:lnTo>
                  <a:pt x="213" y="261"/>
                </a:lnTo>
                <a:lnTo>
                  <a:pt x="217" y="263"/>
                </a:lnTo>
                <a:lnTo>
                  <a:pt x="219" y="267"/>
                </a:lnTo>
                <a:lnTo>
                  <a:pt x="221" y="271"/>
                </a:lnTo>
                <a:lnTo>
                  <a:pt x="222" y="275"/>
                </a:lnTo>
                <a:lnTo>
                  <a:pt x="221" y="279"/>
                </a:lnTo>
                <a:lnTo>
                  <a:pt x="218" y="283"/>
                </a:lnTo>
                <a:lnTo>
                  <a:pt x="214" y="286"/>
                </a:lnTo>
                <a:lnTo>
                  <a:pt x="210" y="288"/>
                </a:lnTo>
                <a:lnTo>
                  <a:pt x="205" y="288"/>
                </a:lnTo>
                <a:lnTo>
                  <a:pt x="201" y="287"/>
                </a:lnTo>
                <a:lnTo>
                  <a:pt x="197" y="284"/>
                </a:lnTo>
                <a:lnTo>
                  <a:pt x="193" y="279"/>
                </a:lnTo>
                <a:lnTo>
                  <a:pt x="192" y="275"/>
                </a:lnTo>
                <a:lnTo>
                  <a:pt x="191" y="271"/>
                </a:lnTo>
                <a:lnTo>
                  <a:pt x="191" y="267"/>
                </a:lnTo>
                <a:lnTo>
                  <a:pt x="191" y="261"/>
                </a:lnTo>
                <a:lnTo>
                  <a:pt x="196" y="249"/>
                </a:lnTo>
                <a:lnTo>
                  <a:pt x="205" y="237"/>
                </a:lnTo>
                <a:lnTo>
                  <a:pt x="219" y="227"/>
                </a:lnTo>
                <a:lnTo>
                  <a:pt x="238" y="219"/>
                </a:lnTo>
                <a:lnTo>
                  <a:pt x="250" y="217"/>
                </a:lnTo>
                <a:lnTo>
                  <a:pt x="261" y="217"/>
                </a:lnTo>
                <a:lnTo>
                  <a:pt x="285" y="224"/>
                </a:lnTo>
                <a:lnTo>
                  <a:pt x="314" y="194"/>
                </a:lnTo>
                <a:lnTo>
                  <a:pt x="288" y="191"/>
                </a:lnTo>
                <a:lnTo>
                  <a:pt x="267" y="190"/>
                </a:lnTo>
                <a:close/>
                <a:moveTo>
                  <a:pt x="515" y="25"/>
                </a:moveTo>
                <a:lnTo>
                  <a:pt x="511" y="26"/>
                </a:lnTo>
                <a:lnTo>
                  <a:pt x="502" y="29"/>
                </a:lnTo>
                <a:lnTo>
                  <a:pt x="494" y="34"/>
                </a:lnTo>
                <a:lnTo>
                  <a:pt x="488" y="39"/>
                </a:lnTo>
                <a:lnTo>
                  <a:pt x="480" y="45"/>
                </a:lnTo>
                <a:lnTo>
                  <a:pt x="472" y="51"/>
                </a:lnTo>
                <a:lnTo>
                  <a:pt x="458" y="66"/>
                </a:lnTo>
                <a:lnTo>
                  <a:pt x="429" y="94"/>
                </a:lnTo>
                <a:lnTo>
                  <a:pt x="403" y="123"/>
                </a:lnTo>
                <a:lnTo>
                  <a:pt x="378" y="153"/>
                </a:lnTo>
                <a:lnTo>
                  <a:pt x="362" y="172"/>
                </a:lnTo>
                <a:lnTo>
                  <a:pt x="377" y="172"/>
                </a:lnTo>
                <a:lnTo>
                  <a:pt x="387" y="172"/>
                </a:lnTo>
                <a:lnTo>
                  <a:pt x="396" y="172"/>
                </a:lnTo>
                <a:lnTo>
                  <a:pt x="400" y="170"/>
                </a:lnTo>
                <a:lnTo>
                  <a:pt x="405" y="170"/>
                </a:lnTo>
                <a:lnTo>
                  <a:pt x="411" y="169"/>
                </a:lnTo>
                <a:lnTo>
                  <a:pt x="415" y="168"/>
                </a:lnTo>
                <a:lnTo>
                  <a:pt x="420" y="166"/>
                </a:lnTo>
                <a:lnTo>
                  <a:pt x="422" y="166"/>
                </a:lnTo>
                <a:lnTo>
                  <a:pt x="424" y="165"/>
                </a:lnTo>
                <a:lnTo>
                  <a:pt x="433" y="162"/>
                </a:lnTo>
                <a:lnTo>
                  <a:pt x="442" y="159"/>
                </a:lnTo>
                <a:lnTo>
                  <a:pt x="450" y="155"/>
                </a:lnTo>
                <a:lnTo>
                  <a:pt x="466" y="143"/>
                </a:lnTo>
                <a:lnTo>
                  <a:pt x="480" y="130"/>
                </a:lnTo>
                <a:lnTo>
                  <a:pt x="497" y="110"/>
                </a:lnTo>
                <a:lnTo>
                  <a:pt x="511" y="87"/>
                </a:lnTo>
                <a:lnTo>
                  <a:pt x="521" y="62"/>
                </a:lnTo>
                <a:lnTo>
                  <a:pt x="523" y="53"/>
                </a:lnTo>
                <a:lnTo>
                  <a:pt x="524" y="43"/>
                </a:lnTo>
                <a:lnTo>
                  <a:pt x="524" y="42"/>
                </a:lnTo>
                <a:lnTo>
                  <a:pt x="524" y="39"/>
                </a:lnTo>
                <a:lnTo>
                  <a:pt x="524" y="37"/>
                </a:lnTo>
                <a:lnTo>
                  <a:pt x="524" y="34"/>
                </a:lnTo>
                <a:lnTo>
                  <a:pt x="523" y="32"/>
                </a:lnTo>
                <a:lnTo>
                  <a:pt x="522" y="29"/>
                </a:lnTo>
                <a:lnTo>
                  <a:pt x="521" y="28"/>
                </a:lnTo>
                <a:lnTo>
                  <a:pt x="518" y="26"/>
                </a:lnTo>
                <a:lnTo>
                  <a:pt x="515" y="25"/>
                </a:lnTo>
                <a:close/>
                <a:moveTo>
                  <a:pt x="526" y="0"/>
                </a:moveTo>
                <a:lnTo>
                  <a:pt x="532" y="3"/>
                </a:lnTo>
                <a:lnTo>
                  <a:pt x="538" y="7"/>
                </a:lnTo>
                <a:lnTo>
                  <a:pt x="543" y="13"/>
                </a:lnTo>
                <a:lnTo>
                  <a:pt x="545" y="21"/>
                </a:lnTo>
                <a:lnTo>
                  <a:pt x="547" y="35"/>
                </a:lnTo>
                <a:lnTo>
                  <a:pt x="544" y="50"/>
                </a:lnTo>
                <a:lnTo>
                  <a:pt x="539" y="66"/>
                </a:lnTo>
                <a:lnTo>
                  <a:pt x="534" y="79"/>
                </a:lnTo>
                <a:lnTo>
                  <a:pt x="528" y="89"/>
                </a:lnTo>
                <a:lnTo>
                  <a:pt x="517" y="110"/>
                </a:lnTo>
                <a:lnTo>
                  <a:pt x="504" y="130"/>
                </a:lnTo>
                <a:lnTo>
                  <a:pt x="488" y="148"/>
                </a:lnTo>
                <a:lnTo>
                  <a:pt x="470" y="164"/>
                </a:lnTo>
                <a:lnTo>
                  <a:pt x="460" y="170"/>
                </a:lnTo>
                <a:lnTo>
                  <a:pt x="449" y="177"/>
                </a:lnTo>
                <a:lnTo>
                  <a:pt x="438" y="182"/>
                </a:lnTo>
                <a:lnTo>
                  <a:pt x="435" y="183"/>
                </a:lnTo>
                <a:lnTo>
                  <a:pt x="432" y="185"/>
                </a:lnTo>
                <a:lnTo>
                  <a:pt x="426" y="186"/>
                </a:lnTo>
                <a:lnTo>
                  <a:pt x="421" y="187"/>
                </a:lnTo>
                <a:lnTo>
                  <a:pt x="415" y="190"/>
                </a:lnTo>
                <a:lnTo>
                  <a:pt x="409" y="191"/>
                </a:lnTo>
                <a:lnTo>
                  <a:pt x="403" y="193"/>
                </a:lnTo>
                <a:lnTo>
                  <a:pt x="379" y="197"/>
                </a:lnTo>
                <a:lnTo>
                  <a:pt x="340" y="197"/>
                </a:lnTo>
                <a:lnTo>
                  <a:pt x="307" y="237"/>
                </a:lnTo>
                <a:lnTo>
                  <a:pt x="308" y="238"/>
                </a:lnTo>
                <a:lnTo>
                  <a:pt x="320" y="249"/>
                </a:lnTo>
                <a:lnTo>
                  <a:pt x="329" y="259"/>
                </a:lnTo>
                <a:lnTo>
                  <a:pt x="337" y="274"/>
                </a:lnTo>
                <a:lnTo>
                  <a:pt x="343" y="289"/>
                </a:lnTo>
                <a:lnTo>
                  <a:pt x="345" y="306"/>
                </a:lnTo>
                <a:lnTo>
                  <a:pt x="344" y="325"/>
                </a:lnTo>
                <a:lnTo>
                  <a:pt x="336" y="347"/>
                </a:lnTo>
                <a:lnTo>
                  <a:pt x="322" y="368"/>
                </a:lnTo>
                <a:lnTo>
                  <a:pt x="303" y="386"/>
                </a:lnTo>
                <a:lnTo>
                  <a:pt x="286" y="395"/>
                </a:lnTo>
                <a:lnTo>
                  <a:pt x="267" y="403"/>
                </a:lnTo>
                <a:lnTo>
                  <a:pt x="247" y="407"/>
                </a:lnTo>
                <a:lnTo>
                  <a:pt x="226" y="406"/>
                </a:lnTo>
                <a:lnTo>
                  <a:pt x="204" y="402"/>
                </a:lnTo>
                <a:lnTo>
                  <a:pt x="184" y="393"/>
                </a:lnTo>
                <a:lnTo>
                  <a:pt x="179" y="390"/>
                </a:lnTo>
                <a:lnTo>
                  <a:pt x="175" y="388"/>
                </a:lnTo>
                <a:lnTo>
                  <a:pt x="174" y="386"/>
                </a:lnTo>
                <a:lnTo>
                  <a:pt x="129" y="433"/>
                </a:lnTo>
                <a:lnTo>
                  <a:pt x="107" y="456"/>
                </a:lnTo>
                <a:lnTo>
                  <a:pt x="96" y="465"/>
                </a:lnTo>
                <a:lnTo>
                  <a:pt x="94" y="467"/>
                </a:lnTo>
                <a:lnTo>
                  <a:pt x="94" y="469"/>
                </a:lnTo>
                <a:lnTo>
                  <a:pt x="92" y="469"/>
                </a:lnTo>
                <a:lnTo>
                  <a:pt x="91" y="470"/>
                </a:lnTo>
                <a:lnTo>
                  <a:pt x="85" y="475"/>
                </a:lnTo>
                <a:lnTo>
                  <a:pt x="72" y="483"/>
                </a:lnTo>
                <a:lnTo>
                  <a:pt x="56" y="488"/>
                </a:lnTo>
                <a:lnTo>
                  <a:pt x="48" y="488"/>
                </a:lnTo>
                <a:lnTo>
                  <a:pt x="40" y="488"/>
                </a:lnTo>
                <a:lnTo>
                  <a:pt x="34" y="486"/>
                </a:lnTo>
                <a:lnTo>
                  <a:pt x="27" y="483"/>
                </a:lnTo>
                <a:lnTo>
                  <a:pt x="20" y="479"/>
                </a:lnTo>
                <a:lnTo>
                  <a:pt x="15" y="474"/>
                </a:lnTo>
                <a:lnTo>
                  <a:pt x="11" y="469"/>
                </a:lnTo>
                <a:lnTo>
                  <a:pt x="7" y="464"/>
                </a:lnTo>
                <a:lnTo>
                  <a:pt x="2" y="453"/>
                </a:lnTo>
                <a:lnTo>
                  <a:pt x="0" y="441"/>
                </a:lnTo>
                <a:lnTo>
                  <a:pt x="0" y="436"/>
                </a:lnTo>
                <a:lnTo>
                  <a:pt x="0" y="435"/>
                </a:lnTo>
                <a:lnTo>
                  <a:pt x="0" y="433"/>
                </a:lnTo>
                <a:lnTo>
                  <a:pt x="0" y="431"/>
                </a:lnTo>
                <a:lnTo>
                  <a:pt x="1" y="426"/>
                </a:lnTo>
                <a:lnTo>
                  <a:pt x="2" y="420"/>
                </a:lnTo>
                <a:lnTo>
                  <a:pt x="5" y="414"/>
                </a:lnTo>
                <a:lnTo>
                  <a:pt x="9" y="407"/>
                </a:lnTo>
                <a:lnTo>
                  <a:pt x="14" y="403"/>
                </a:lnTo>
                <a:lnTo>
                  <a:pt x="26" y="395"/>
                </a:lnTo>
                <a:lnTo>
                  <a:pt x="38" y="392"/>
                </a:lnTo>
                <a:lnTo>
                  <a:pt x="49" y="394"/>
                </a:lnTo>
                <a:lnTo>
                  <a:pt x="60" y="402"/>
                </a:lnTo>
                <a:lnTo>
                  <a:pt x="62" y="409"/>
                </a:lnTo>
                <a:lnTo>
                  <a:pt x="65" y="416"/>
                </a:lnTo>
                <a:lnTo>
                  <a:pt x="64" y="426"/>
                </a:lnTo>
                <a:lnTo>
                  <a:pt x="60" y="432"/>
                </a:lnTo>
                <a:lnTo>
                  <a:pt x="49" y="439"/>
                </a:lnTo>
                <a:lnTo>
                  <a:pt x="38" y="439"/>
                </a:lnTo>
                <a:lnTo>
                  <a:pt x="27" y="433"/>
                </a:lnTo>
                <a:lnTo>
                  <a:pt x="22" y="427"/>
                </a:lnTo>
                <a:lnTo>
                  <a:pt x="19" y="418"/>
                </a:lnTo>
                <a:lnTo>
                  <a:pt x="20" y="410"/>
                </a:lnTo>
                <a:lnTo>
                  <a:pt x="19" y="411"/>
                </a:lnTo>
                <a:lnTo>
                  <a:pt x="17" y="415"/>
                </a:lnTo>
                <a:lnTo>
                  <a:pt x="14" y="419"/>
                </a:lnTo>
                <a:lnTo>
                  <a:pt x="11" y="424"/>
                </a:lnTo>
                <a:lnTo>
                  <a:pt x="11" y="427"/>
                </a:lnTo>
                <a:lnTo>
                  <a:pt x="10" y="431"/>
                </a:lnTo>
                <a:lnTo>
                  <a:pt x="10" y="433"/>
                </a:lnTo>
                <a:lnTo>
                  <a:pt x="11" y="435"/>
                </a:lnTo>
                <a:lnTo>
                  <a:pt x="11" y="435"/>
                </a:lnTo>
                <a:lnTo>
                  <a:pt x="11" y="440"/>
                </a:lnTo>
                <a:lnTo>
                  <a:pt x="14" y="445"/>
                </a:lnTo>
                <a:lnTo>
                  <a:pt x="17" y="450"/>
                </a:lnTo>
                <a:lnTo>
                  <a:pt x="19" y="456"/>
                </a:lnTo>
                <a:lnTo>
                  <a:pt x="24" y="461"/>
                </a:lnTo>
                <a:lnTo>
                  <a:pt x="28" y="465"/>
                </a:lnTo>
                <a:lnTo>
                  <a:pt x="35" y="469"/>
                </a:lnTo>
                <a:lnTo>
                  <a:pt x="40" y="470"/>
                </a:lnTo>
                <a:lnTo>
                  <a:pt x="47" y="471"/>
                </a:lnTo>
                <a:lnTo>
                  <a:pt x="53" y="470"/>
                </a:lnTo>
                <a:lnTo>
                  <a:pt x="60" y="467"/>
                </a:lnTo>
                <a:lnTo>
                  <a:pt x="66" y="465"/>
                </a:lnTo>
                <a:lnTo>
                  <a:pt x="73" y="460"/>
                </a:lnTo>
                <a:lnTo>
                  <a:pt x="77" y="456"/>
                </a:lnTo>
                <a:lnTo>
                  <a:pt x="79" y="453"/>
                </a:lnTo>
                <a:lnTo>
                  <a:pt x="81" y="450"/>
                </a:lnTo>
                <a:lnTo>
                  <a:pt x="91" y="440"/>
                </a:lnTo>
                <a:lnTo>
                  <a:pt x="112" y="418"/>
                </a:lnTo>
                <a:lnTo>
                  <a:pt x="132" y="394"/>
                </a:lnTo>
                <a:lnTo>
                  <a:pt x="154" y="371"/>
                </a:lnTo>
                <a:lnTo>
                  <a:pt x="150" y="365"/>
                </a:lnTo>
                <a:lnTo>
                  <a:pt x="136" y="348"/>
                </a:lnTo>
                <a:lnTo>
                  <a:pt x="125" y="327"/>
                </a:lnTo>
                <a:lnTo>
                  <a:pt x="119" y="305"/>
                </a:lnTo>
                <a:lnTo>
                  <a:pt x="116" y="283"/>
                </a:lnTo>
                <a:lnTo>
                  <a:pt x="117" y="258"/>
                </a:lnTo>
                <a:lnTo>
                  <a:pt x="125" y="234"/>
                </a:lnTo>
                <a:lnTo>
                  <a:pt x="137" y="214"/>
                </a:lnTo>
                <a:lnTo>
                  <a:pt x="154" y="195"/>
                </a:lnTo>
                <a:lnTo>
                  <a:pt x="163" y="187"/>
                </a:lnTo>
                <a:lnTo>
                  <a:pt x="175" y="181"/>
                </a:lnTo>
                <a:lnTo>
                  <a:pt x="180" y="178"/>
                </a:lnTo>
                <a:lnTo>
                  <a:pt x="183" y="177"/>
                </a:lnTo>
                <a:lnTo>
                  <a:pt x="184" y="176"/>
                </a:lnTo>
                <a:lnTo>
                  <a:pt x="185" y="176"/>
                </a:lnTo>
                <a:lnTo>
                  <a:pt x="187" y="176"/>
                </a:lnTo>
                <a:lnTo>
                  <a:pt x="188" y="174"/>
                </a:lnTo>
                <a:lnTo>
                  <a:pt x="188" y="174"/>
                </a:lnTo>
                <a:lnTo>
                  <a:pt x="188" y="174"/>
                </a:lnTo>
                <a:lnTo>
                  <a:pt x="191" y="173"/>
                </a:lnTo>
                <a:lnTo>
                  <a:pt x="197" y="172"/>
                </a:lnTo>
                <a:lnTo>
                  <a:pt x="219" y="165"/>
                </a:lnTo>
                <a:lnTo>
                  <a:pt x="243" y="161"/>
                </a:lnTo>
                <a:lnTo>
                  <a:pt x="267" y="161"/>
                </a:lnTo>
                <a:lnTo>
                  <a:pt x="290" y="162"/>
                </a:lnTo>
                <a:lnTo>
                  <a:pt x="335" y="168"/>
                </a:lnTo>
                <a:lnTo>
                  <a:pt x="337" y="168"/>
                </a:lnTo>
                <a:lnTo>
                  <a:pt x="365" y="138"/>
                </a:lnTo>
                <a:lnTo>
                  <a:pt x="394" y="106"/>
                </a:lnTo>
                <a:lnTo>
                  <a:pt x="424" y="73"/>
                </a:lnTo>
                <a:lnTo>
                  <a:pt x="439" y="58"/>
                </a:lnTo>
                <a:lnTo>
                  <a:pt x="447" y="50"/>
                </a:lnTo>
                <a:lnTo>
                  <a:pt x="455" y="42"/>
                </a:lnTo>
                <a:lnTo>
                  <a:pt x="473" y="24"/>
                </a:lnTo>
                <a:lnTo>
                  <a:pt x="490" y="12"/>
                </a:lnTo>
                <a:lnTo>
                  <a:pt x="505" y="4"/>
                </a:lnTo>
                <a:lnTo>
                  <a:pt x="517" y="0"/>
                </a:lnTo>
                <a:lnTo>
                  <a:pt x="526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Freeform 47"/>
          <p:cNvSpPr>
            <a:spLocks/>
          </p:cNvSpPr>
          <p:nvPr/>
        </p:nvSpPr>
        <p:spPr bwMode="auto">
          <a:xfrm rot="522850">
            <a:off x="726618" y="5805987"/>
            <a:ext cx="398279" cy="509320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263823" y="209550"/>
            <a:ext cx="897358" cy="897358"/>
            <a:chOff x="1943100" y="857250"/>
            <a:chExt cx="897358" cy="897358"/>
          </a:xfrm>
        </p:grpSpPr>
        <p:sp>
          <p:nvSpPr>
            <p:cNvPr id="19" name="타원 18"/>
            <p:cNvSpPr/>
            <p:nvPr/>
          </p:nvSpPr>
          <p:spPr>
            <a:xfrm>
              <a:off x="1943100" y="857250"/>
              <a:ext cx="897358" cy="8973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Freeform 46"/>
            <p:cNvSpPr>
              <a:spLocks noEditPoints="1"/>
            </p:cNvSpPr>
            <p:nvPr/>
          </p:nvSpPr>
          <p:spPr bwMode="auto">
            <a:xfrm rot="14031825">
              <a:off x="2187918" y="1027716"/>
              <a:ext cx="407722" cy="556425"/>
            </a:xfrm>
            <a:custGeom>
              <a:avLst/>
              <a:gdLst>
                <a:gd name="T0" fmla="*/ 46 w 207"/>
                <a:gd name="T1" fmla="*/ 194 h 257"/>
                <a:gd name="T2" fmla="*/ 46 w 207"/>
                <a:gd name="T3" fmla="*/ 195 h 257"/>
                <a:gd name="T4" fmla="*/ 46 w 207"/>
                <a:gd name="T5" fmla="*/ 195 h 257"/>
                <a:gd name="T6" fmla="*/ 44 w 207"/>
                <a:gd name="T7" fmla="*/ 194 h 257"/>
                <a:gd name="T8" fmla="*/ 67 w 207"/>
                <a:gd name="T9" fmla="*/ 4 h 257"/>
                <a:gd name="T10" fmla="*/ 87 w 207"/>
                <a:gd name="T11" fmla="*/ 25 h 257"/>
                <a:gd name="T12" fmla="*/ 94 w 207"/>
                <a:gd name="T13" fmla="*/ 58 h 257"/>
                <a:gd name="T14" fmla="*/ 81 w 207"/>
                <a:gd name="T15" fmla="*/ 91 h 257"/>
                <a:gd name="T16" fmla="*/ 55 w 207"/>
                <a:gd name="T17" fmla="*/ 108 h 257"/>
                <a:gd name="T18" fmla="*/ 207 w 207"/>
                <a:gd name="T19" fmla="*/ 236 h 257"/>
                <a:gd name="T20" fmla="*/ 207 w 207"/>
                <a:gd name="T21" fmla="*/ 242 h 257"/>
                <a:gd name="T22" fmla="*/ 200 w 207"/>
                <a:gd name="T23" fmla="*/ 248 h 257"/>
                <a:gd name="T24" fmla="*/ 180 w 207"/>
                <a:gd name="T25" fmla="*/ 253 h 257"/>
                <a:gd name="T26" fmla="*/ 146 w 207"/>
                <a:gd name="T27" fmla="*/ 257 h 257"/>
                <a:gd name="T28" fmla="*/ 112 w 207"/>
                <a:gd name="T29" fmla="*/ 254 h 257"/>
                <a:gd name="T30" fmla="*/ 80 w 207"/>
                <a:gd name="T31" fmla="*/ 242 h 257"/>
                <a:gd name="T32" fmla="*/ 65 w 207"/>
                <a:gd name="T33" fmla="*/ 233 h 257"/>
                <a:gd name="T34" fmla="*/ 55 w 207"/>
                <a:gd name="T35" fmla="*/ 222 h 257"/>
                <a:gd name="T36" fmla="*/ 49 w 207"/>
                <a:gd name="T37" fmla="*/ 210 h 257"/>
                <a:gd name="T38" fmla="*/ 47 w 207"/>
                <a:gd name="T39" fmla="*/ 201 h 257"/>
                <a:gd name="T40" fmla="*/ 47 w 207"/>
                <a:gd name="T41" fmla="*/ 197 h 257"/>
                <a:gd name="T42" fmla="*/ 47 w 207"/>
                <a:gd name="T43" fmla="*/ 197 h 257"/>
                <a:gd name="T44" fmla="*/ 51 w 207"/>
                <a:gd name="T45" fmla="*/ 201 h 257"/>
                <a:gd name="T46" fmla="*/ 55 w 207"/>
                <a:gd name="T47" fmla="*/ 203 h 257"/>
                <a:gd name="T48" fmla="*/ 61 w 207"/>
                <a:gd name="T49" fmla="*/ 208 h 257"/>
                <a:gd name="T50" fmla="*/ 68 w 207"/>
                <a:gd name="T51" fmla="*/ 214 h 257"/>
                <a:gd name="T52" fmla="*/ 74 w 207"/>
                <a:gd name="T53" fmla="*/ 219 h 257"/>
                <a:gd name="T54" fmla="*/ 81 w 207"/>
                <a:gd name="T55" fmla="*/ 223 h 257"/>
                <a:gd name="T56" fmla="*/ 103 w 207"/>
                <a:gd name="T57" fmla="*/ 232 h 257"/>
                <a:gd name="T58" fmla="*/ 152 w 207"/>
                <a:gd name="T59" fmla="*/ 241 h 257"/>
                <a:gd name="T60" fmla="*/ 174 w 207"/>
                <a:gd name="T61" fmla="*/ 240 h 257"/>
                <a:gd name="T62" fmla="*/ 183 w 207"/>
                <a:gd name="T63" fmla="*/ 239 h 257"/>
                <a:gd name="T64" fmla="*/ 182 w 207"/>
                <a:gd name="T65" fmla="*/ 236 h 257"/>
                <a:gd name="T66" fmla="*/ 163 w 207"/>
                <a:gd name="T67" fmla="*/ 220 h 257"/>
                <a:gd name="T68" fmla="*/ 132 w 207"/>
                <a:gd name="T69" fmla="*/ 194 h 257"/>
                <a:gd name="T70" fmla="*/ 95 w 207"/>
                <a:gd name="T71" fmla="*/ 164 h 257"/>
                <a:gd name="T72" fmla="*/ 60 w 207"/>
                <a:gd name="T73" fmla="*/ 134 h 257"/>
                <a:gd name="T74" fmla="*/ 32 w 207"/>
                <a:gd name="T75" fmla="*/ 110 h 257"/>
                <a:gd name="T76" fmla="*/ 19 w 207"/>
                <a:gd name="T77" fmla="*/ 100 h 257"/>
                <a:gd name="T78" fmla="*/ 1 w 207"/>
                <a:gd name="T79" fmla="*/ 70 h 257"/>
                <a:gd name="T80" fmla="*/ 4 w 207"/>
                <a:gd name="T81" fmla="*/ 33 h 257"/>
                <a:gd name="T82" fmla="*/ 23 w 207"/>
                <a:gd name="T83" fmla="*/ 8 h 257"/>
                <a:gd name="T84" fmla="*/ 51 w 207"/>
                <a:gd name="T8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" h="257">
                  <a:moveTo>
                    <a:pt x="44" y="194"/>
                  </a:moveTo>
                  <a:lnTo>
                    <a:pt x="46" y="194"/>
                  </a:lnTo>
                  <a:lnTo>
                    <a:pt x="46" y="194"/>
                  </a:lnTo>
                  <a:lnTo>
                    <a:pt x="46" y="195"/>
                  </a:lnTo>
                  <a:lnTo>
                    <a:pt x="46" y="197"/>
                  </a:lnTo>
                  <a:lnTo>
                    <a:pt x="46" y="195"/>
                  </a:lnTo>
                  <a:lnTo>
                    <a:pt x="46" y="194"/>
                  </a:lnTo>
                  <a:lnTo>
                    <a:pt x="44" y="194"/>
                  </a:lnTo>
                  <a:close/>
                  <a:moveTo>
                    <a:pt x="51" y="0"/>
                  </a:moveTo>
                  <a:lnTo>
                    <a:pt x="67" y="4"/>
                  </a:lnTo>
                  <a:lnTo>
                    <a:pt x="78" y="13"/>
                  </a:lnTo>
                  <a:lnTo>
                    <a:pt x="87" y="25"/>
                  </a:lnTo>
                  <a:lnTo>
                    <a:pt x="93" y="41"/>
                  </a:lnTo>
                  <a:lnTo>
                    <a:pt x="94" y="58"/>
                  </a:lnTo>
                  <a:lnTo>
                    <a:pt x="89" y="76"/>
                  </a:lnTo>
                  <a:lnTo>
                    <a:pt x="81" y="91"/>
                  </a:lnTo>
                  <a:lnTo>
                    <a:pt x="68" y="102"/>
                  </a:lnTo>
                  <a:lnTo>
                    <a:pt x="55" y="108"/>
                  </a:lnTo>
                  <a:lnTo>
                    <a:pt x="204" y="233"/>
                  </a:lnTo>
                  <a:lnTo>
                    <a:pt x="207" y="236"/>
                  </a:lnTo>
                  <a:lnTo>
                    <a:pt x="207" y="239"/>
                  </a:lnTo>
                  <a:lnTo>
                    <a:pt x="207" y="242"/>
                  </a:lnTo>
                  <a:lnTo>
                    <a:pt x="205" y="245"/>
                  </a:lnTo>
                  <a:lnTo>
                    <a:pt x="200" y="248"/>
                  </a:lnTo>
                  <a:lnTo>
                    <a:pt x="191" y="252"/>
                  </a:lnTo>
                  <a:lnTo>
                    <a:pt x="180" y="253"/>
                  </a:lnTo>
                  <a:lnTo>
                    <a:pt x="165" y="256"/>
                  </a:lnTo>
                  <a:lnTo>
                    <a:pt x="146" y="257"/>
                  </a:lnTo>
                  <a:lnTo>
                    <a:pt x="129" y="256"/>
                  </a:lnTo>
                  <a:lnTo>
                    <a:pt x="112" y="254"/>
                  </a:lnTo>
                  <a:lnTo>
                    <a:pt x="95" y="249"/>
                  </a:lnTo>
                  <a:lnTo>
                    <a:pt x="80" y="242"/>
                  </a:lnTo>
                  <a:lnTo>
                    <a:pt x="72" y="239"/>
                  </a:lnTo>
                  <a:lnTo>
                    <a:pt x="65" y="233"/>
                  </a:lnTo>
                  <a:lnTo>
                    <a:pt x="60" y="227"/>
                  </a:lnTo>
                  <a:lnTo>
                    <a:pt x="55" y="222"/>
                  </a:lnTo>
                  <a:lnTo>
                    <a:pt x="52" y="216"/>
                  </a:lnTo>
                  <a:lnTo>
                    <a:pt x="49" y="210"/>
                  </a:lnTo>
                  <a:lnTo>
                    <a:pt x="48" y="206"/>
                  </a:lnTo>
                  <a:lnTo>
                    <a:pt x="47" y="201"/>
                  </a:lnTo>
                  <a:lnTo>
                    <a:pt x="47" y="198"/>
                  </a:lnTo>
                  <a:lnTo>
                    <a:pt x="47" y="197"/>
                  </a:lnTo>
                  <a:lnTo>
                    <a:pt x="46" y="197"/>
                  </a:lnTo>
                  <a:lnTo>
                    <a:pt x="47" y="197"/>
                  </a:lnTo>
                  <a:lnTo>
                    <a:pt x="49" y="198"/>
                  </a:lnTo>
                  <a:lnTo>
                    <a:pt x="51" y="201"/>
                  </a:lnTo>
                  <a:lnTo>
                    <a:pt x="52" y="202"/>
                  </a:lnTo>
                  <a:lnTo>
                    <a:pt x="55" y="203"/>
                  </a:lnTo>
                  <a:lnTo>
                    <a:pt x="57" y="206"/>
                  </a:lnTo>
                  <a:lnTo>
                    <a:pt x="61" y="208"/>
                  </a:lnTo>
                  <a:lnTo>
                    <a:pt x="65" y="212"/>
                  </a:lnTo>
                  <a:lnTo>
                    <a:pt x="68" y="214"/>
                  </a:lnTo>
                  <a:lnTo>
                    <a:pt x="70" y="216"/>
                  </a:lnTo>
                  <a:lnTo>
                    <a:pt x="74" y="219"/>
                  </a:lnTo>
                  <a:lnTo>
                    <a:pt x="78" y="222"/>
                  </a:lnTo>
                  <a:lnTo>
                    <a:pt x="81" y="223"/>
                  </a:lnTo>
                  <a:lnTo>
                    <a:pt x="90" y="227"/>
                  </a:lnTo>
                  <a:lnTo>
                    <a:pt x="103" y="232"/>
                  </a:lnTo>
                  <a:lnTo>
                    <a:pt x="124" y="237"/>
                  </a:lnTo>
                  <a:lnTo>
                    <a:pt x="152" y="241"/>
                  </a:lnTo>
                  <a:lnTo>
                    <a:pt x="163" y="241"/>
                  </a:lnTo>
                  <a:lnTo>
                    <a:pt x="174" y="240"/>
                  </a:lnTo>
                  <a:lnTo>
                    <a:pt x="180" y="239"/>
                  </a:lnTo>
                  <a:lnTo>
                    <a:pt x="183" y="239"/>
                  </a:lnTo>
                  <a:lnTo>
                    <a:pt x="184" y="239"/>
                  </a:lnTo>
                  <a:lnTo>
                    <a:pt x="182" y="236"/>
                  </a:lnTo>
                  <a:lnTo>
                    <a:pt x="174" y="229"/>
                  </a:lnTo>
                  <a:lnTo>
                    <a:pt x="163" y="220"/>
                  </a:lnTo>
                  <a:lnTo>
                    <a:pt x="149" y="208"/>
                  </a:lnTo>
                  <a:lnTo>
                    <a:pt x="132" y="194"/>
                  </a:lnTo>
                  <a:lnTo>
                    <a:pt x="114" y="180"/>
                  </a:lnTo>
                  <a:lnTo>
                    <a:pt x="95" y="164"/>
                  </a:lnTo>
                  <a:lnTo>
                    <a:pt x="77" y="148"/>
                  </a:lnTo>
                  <a:lnTo>
                    <a:pt x="60" y="134"/>
                  </a:lnTo>
                  <a:lnTo>
                    <a:pt x="44" y="121"/>
                  </a:lnTo>
                  <a:lnTo>
                    <a:pt x="32" y="110"/>
                  </a:lnTo>
                  <a:lnTo>
                    <a:pt x="23" y="102"/>
                  </a:lnTo>
                  <a:lnTo>
                    <a:pt x="19" y="100"/>
                  </a:lnTo>
                  <a:lnTo>
                    <a:pt x="8" y="87"/>
                  </a:lnTo>
                  <a:lnTo>
                    <a:pt x="1" y="70"/>
                  </a:lnTo>
                  <a:lnTo>
                    <a:pt x="0" y="50"/>
                  </a:lnTo>
                  <a:lnTo>
                    <a:pt x="4" y="33"/>
                  </a:lnTo>
                  <a:lnTo>
                    <a:pt x="12" y="19"/>
                  </a:lnTo>
                  <a:lnTo>
                    <a:pt x="23" y="8"/>
                  </a:lnTo>
                  <a:lnTo>
                    <a:pt x="36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23" name="직선 연결선 22"/>
          <p:cNvCxnSpPr>
            <a:cxnSpLocks/>
            <a:stCxn id="19" idx="5"/>
          </p:cNvCxnSpPr>
          <p:nvPr/>
        </p:nvCxnSpPr>
        <p:spPr>
          <a:xfrm>
            <a:off x="1029766" y="975493"/>
            <a:ext cx="85026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62B9A0D-F28F-4582-9D90-83B130B2FA9B}"/>
              </a:ext>
            </a:extLst>
          </p:cNvPr>
          <p:cNvSpPr txBox="1"/>
          <p:nvPr/>
        </p:nvSpPr>
        <p:spPr>
          <a:xfrm>
            <a:off x="1161181" y="502387"/>
            <a:ext cx="6139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1. Kinect</a:t>
            </a:r>
            <a:r>
              <a:rPr lang="ko-KR" altLang="en-US" sz="2400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와 </a:t>
            </a:r>
            <a:r>
              <a:rPr lang="en-US" altLang="ko-KR" sz="2400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Unity</a:t>
            </a:r>
            <a:r>
              <a:rPr lang="ko-KR" altLang="en-US" sz="2400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는 무엇인가요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C62E6-E3D9-4F78-B98E-1DA8EE583219}"/>
              </a:ext>
            </a:extLst>
          </p:cNvPr>
          <p:cNvSpPr txBox="1"/>
          <p:nvPr/>
        </p:nvSpPr>
        <p:spPr>
          <a:xfrm>
            <a:off x="1057410" y="708541"/>
            <a:ext cx="9819811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b="1" dirty="0">
              <a:ea typeface="-윤고딕310" panose="02030504000101010101"/>
            </a:endParaRPr>
          </a:p>
          <a:p>
            <a:r>
              <a:rPr lang="en-US" altLang="ko-KR" b="1" dirty="0">
                <a:ea typeface="-윤고딕310" panose="02030504000101010101"/>
              </a:rPr>
              <a:t>※ </a:t>
            </a:r>
            <a:r>
              <a:rPr lang="ko-KR" altLang="en-US" b="1" dirty="0" err="1">
                <a:ea typeface="-윤고딕310" panose="02030504000101010101"/>
              </a:rPr>
              <a:t>키넥트</a:t>
            </a:r>
            <a:r>
              <a:rPr lang="en-US" altLang="ko-KR" b="1" dirty="0">
                <a:ea typeface="-윤고딕310" panose="02030504000101010101"/>
              </a:rPr>
              <a:t>(Kinect)</a:t>
            </a:r>
            <a:r>
              <a:rPr lang="ko-KR" altLang="en-US" b="1" dirty="0">
                <a:ea typeface="-윤고딕310" panose="02030504000101010101"/>
              </a:rPr>
              <a:t>는 카메라 모듈이 장착되어 모션 캡처로 플레이어의 동작을 인식하며</a:t>
            </a:r>
            <a:r>
              <a:rPr lang="en-US" altLang="ko-KR" b="1" dirty="0">
                <a:ea typeface="-윤고딕310" panose="02030504000101010101"/>
              </a:rPr>
              <a:t>, </a:t>
            </a:r>
            <a:r>
              <a:rPr lang="ko-KR" altLang="en-US" b="1" dirty="0">
                <a:ea typeface="-윤고딕310" panose="02030504000101010101"/>
              </a:rPr>
              <a:t>마이크 모듈로 음성을 인식합니다</a:t>
            </a:r>
            <a:r>
              <a:rPr lang="en-US" altLang="ko-KR" b="1" dirty="0">
                <a:ea typeface="-윤고딕310" panose="02030504000101010101"/>
              </a:rPr>
              <a:t>.  </a:t>
            </a:r>
          </a:p>
          <a:p>
            <a:endParaRPr lang="en-US" altLang="ko-KR" sz="1600" dirty="0">
              <a:ea typeface="-윤고딕310" panose="02030504000101010101"/>
            </a:endParaRPr>
          </a:p>
          <a:p>
            <a:r>
              <a:rPr lang="en-US" altLang="ko-KR" sz="1600" dirty="0">
                <a:ea typeface="-윤고딕310" panose="02030504000101010101"/>
              </a:rPr>
              <a:t>- </a:t>
            </a:r>
            <a:r>
              <a:rPr lang="ko-KR" altLang="en-US" sz="1600" dirty="0">
                <a:ea typeface="-윤고딕310" panose="02030504000101010101"/>
              </a:rPr>
              <a:t>색사를 구분하는 </a:t>
            </a:r>
            <a:r>
              <a:rPr lang="en-US" altLang="ko-KR" sz="1600" dirty="0">
                <a:ea typeface="-윤고딕310" panose="02030504000101010101"/>
              </a:rPr>
              <a:t>RGB </a:t>
            </a:r>
            <a:r>
              <a:rPr lang="ko-KR" altLang="en-US" sz="1600" dirty="0">
                <a:ea typeface="-윤고딕310" panose="02030504000101010101"/>
              </a:rPr>
              <a:t>카메라와 깊이를 구분하는 </a:t>
            </a:r>
            <a:r>
              <a:rPr lang="en-US" altLang="ko-KR" sz="1600" dirty="0">
                <a:ea typeface="-윤고딕310" panose="02030504000101010101"/>
              </a:rPr>
              <a:t>IR </a:t>
            </a:r>
            <a:r>
              <a:rPr lang="ko-KR" altLang="en-US" sz="1600" dirty="0">
                <a:ea typeface="-윤고딕310" panose="02030504000101010101"/>
              </a:rPr>
              <a:t>카메라로 구성되어 있습니다</a:t>
            </a:r>
            <a:r>
              <a:rPr lang="en-US" altLang="ko-KR" sz="1600" dirty="0">
                <a:ea typeface="-윤고딕310" panose="02030504000101010101"/>
              </a:rPr>
              <a:t>.</a:t>
            </a:r>
          </a:p>
          <a:p>
            <a:endParaRPr lang="en-US" altLang="ko-KR" sz="1600" dirty="0">
              <a:ea typeface="-윤고딕310" panose="02030504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ea typeface="-윤고딕310" panose="02030504000101010101"/>
              </a:rPr>
              <a:t>주위 광원과 무관하게 이용되며 적외선 센서</a:t>
            </a:r>
            <a:r>
              <a:rPr lang="en-US" altLang="ko-KR" sz="1600" dirty="0">
                <a:ea typeface="-윤고딕310" panose="02030504000101010101"/>
              </a:rPr>
              <a:t>(night vision)</a:t>
            </a:r>
            <a:r>
              <a:rPr lang="ko-KR" altLang="en-US" sz="1600" dirty="0">
                <a:ea typeface="-윤고딕310" panose="02030504000101010101"/>
              </a:rPr>
              <a:t>으로 </a:t>
            </a:r>
            <a:r>
              <a:rPr lang="ko-KR" altLang="en-US" sz="1600" dirty="0">
                <a:solidFill>
                  <a:srgbClr val="FF0000"/>
                </a:solidFill>
                <a:ea typeface="-윤고딕310" panose="02030504000101010101"/>
              </a:rPr>
              <a:t>불이 꺼져도</a:t>
            </a:r>
            <a:r>
              <a:rPr lang="en-US" altLang="ko-KR" sz="1600" dirty="0">
                <a:solidFill>
                  <a:srgbClr val="FF0000"/>
                </a:solidFill>
                <a:ea typeface="-윤고딕310" panose="02030504000101010101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ea typeface="-윤고딕310" panose="02030504000101010101"/>
              </a:rPr>
              <a:t>광원의 위치가 바뀌어도 </a:t>
            </a:r>
            <a:endParaRPr lang="en-US" altLang="ko-KR" sz="1600" dirty="0">
              <a:solidFill>
                <a:srgbClr val="FF0000"/>
              </a:solidFill>
              <a:ea typeface="-윤고딕310" panose="02030504000101010101"/>
            </a:endParaRPr>
          </a:p>
          <a:p>
            <a:r>
              <a:rPr lang="en-US" altLang="ko-KR" sz="1600" dirty="0">
                <a:ea typeface="-윤고딕310" panose="02030504000101010101"/>
              </a:rPr>
              <a:t>    </a:t>
            </a:r>
            <a:r>
              <a:rPr lang="ko-KR" altLang="en-US" sz="1600" dirty="0" err="1">
                <a:ea typeface="-윤고딕310" panose="02030504000101010101"/>
              </a:rPr>
              <a:t>키넥트는</a:t>
            </a:r>
            <a:r>
              <a:rPr lang="ko-KR" altLang="en-US" sz="1600" dirty="0">
                <a:ea typeface="-윤고딕310" panose="02030504000101010101"/>
              </a:rPr>
              <a:t> 사용자를 일관되게 감지할 수 있습니다</a:t>
            </a:r>
            <a:r>
              <a:rPr lang="en-US" altLang="ko-KR" sz="1600" dirty="0">
                <a:ea typeface="-윤고딕310" panose="02030504000101010101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ea typeface="-윤고딕310" panose="02030504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rgbClr val="FF0000"/>
                </a:solidFill>
                <a:ea typeface="-윤고딕310" panose="02030504000101010101"/>
              </a:rPr>
              <a:t>최대 </a:t>
            </a:r>
            <a:r>
              <a:rPr lang="en-US" altLang="ko-KR" sz="1600" dirty="0">
                <a:solidFill>
                  <a:srgbClr val="FF0000"/>
                </a:solidFill>
                <a:ea typeface="-윤고딕310" panose="02030504000101010101"/>
              </a:rPr>
              <a:t>6</a:t>
            </a:r>
            <a:r>
              <a:rPr lang="ko-KR" altLang="en-US" sz="1600" dirty="0">
                <a:solidFill>
                  <a:srgbClr val="FF0000"/>
                </a:solidFill>
                <a:ea typeface="-윤고딕310" panose="02030504000101010101"/>
              </a:rPr>
              <a:t>명</a:t>
            </a:r>
            <a:r>
              <a:rPr lang="ko-KR" altLang="en-US" sz="1600" dirty="0">
                <a:ea typeface="-윤고딕310" panose="02030504000101010101"/>
              </a:rPr>
              <a:t>이 동시에 사용 할 수 있습니다</a:t>
            </a:r>
            <a:r>
              <a:rPr lang="en-US" altLang="ko-KR" sz="1600" dirty="0">
                <a:ea typeface="-윤고딕310" panose="02030504000101010101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ea typeface="-윤고딕310" panose="02030504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ea typeface="-윤고딕310" panose="02030504000101010101"/>
              </a:rPr>
              <a:t>가격이 싸고</a:t>
            </a:r>
            <a:r>
              <a:rPr lang="en-US" altLang="ko-KR" sz="1600" dirty="0">
                <a:ea typeface="-윤고딕310" panose="02030504000101010101"/>
              </a:rPr>
              <a:t>, </a:t>
            </a:r>
            <a:r>
              <a:rPr lang="ko-KR" altLang="en-US" sz="1600" dirty="0">
                <a:ea typeface="-윤고딕310" panose="02030504000101010101"/>
              </a:rPr>
              <a:t>개발이 쉽습니다</a:t>
            </a:r>
            <a:r>
              <a:rPr lang="en-US" altLang="ko-KR" sz="1600" dirty="0">
                <a:ea typeface="-윤고딕310" panose="02030504000101010101"/>
              </a:rPr>
              <a:t>. 3D</a:t>
            </a:r>
            <a:r>
              <a:rPr lang="ko-KR" altLang="en-US" sz="1600" dirty="0">
                <a:ea typeface="-윤고딕310" panose="02030504000101010101"/>
              </a:rPr>
              <a:t>입체 센서 중에서는 저렴한 축이며</a:t>
            </a:r>
            <a:r>
              <a:rPr lang="en-US" altLang="ko-KR" sz="1600" dirty="0">
                <a:ea typeface="-윤고딕310" panose="02030504000101010101"/>
              </a:rPr>
              <a:t>, SDK </a:t>
            </a:r>
            <a:r>
              <a:rPr lang="ko-KR" altLang="en-US" sz="1600" dirty="0">
                <a:ea typeface="-윤고딕310" panose="02030504000101010101"/>
              </a:rPr>
              <a:t>또한 게임을 넘어서서 아주 다양한 용도로 응용될 수 있습니다</a:t>
            </a:r>
            <a:r>
              <a:rPr lang="en-US" altLang="ko-KR" sz="1600" dirty="0">
                <a:ea typeface="-윤고딕310" panose="02030504000101010101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>
              <a:ea typeface="-윤고딕310" panose="02030504000101010101"/>
            </a:endParaRPr>
          </a:p>
          <a:p>
            <a:r>
              <a:rPr lang="en-US" altLang="ko-KR" b="1" dirty="0">
                <a:ea typeface="-윤고딕310" panose="02030504000101010101"/>
              </a:rPr>
              <a:t>※ </a:t>
            </a:r>
            <a:r>
              <a:rPr lang="ko-KR" altLang="en-US" b="1" dirty="0">
                <a:ea typeface="-윤고딕310" panose="02030504000101010101"/>
              </a:rPr>
              <a:t>유니티</a:t>
            </a:r>
            <a:r>
              <a:rPr lang="en-US" altLang="ko-KR" b="1" dirty="0">
                <a:ea typeface="-윤고딕310" panose="02030504000101010101"/>
              </a:rPr>
              <a:t>(Unity)</a:t>
            </a:r>
          </a:p>
          <a:p>
            <a:endParaRPr lang="en-US" altLang="ko-KR" sz="1600" dirty="0">
              <a:ea typeface="-윤고딕310" panose="02030504000101010101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유니티는 게임 엔진 기술이자 통합개발환경</a:t>
            </a:r>
            <a:r>
              <a:rPr lang="en-US" altLang="ko-KR" sz="1400" dirty="0"/>
              <a:t>(Integrated Development Environment, IDE)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>
                <a:ea typeface="-윤고딕310" panose="02030504000101010101"/>
              </a:rPr>
              <a:t>다음과 같은 장점을 갖습니다</a:t>
            </a:r>
            <a:r>
              <a:rPr lang="en-US" altLang="ko-KR" sz="1400" dirty="0">
                <a:ea typeface="-윤고딕310" panose="02030504000101010101"/>
              </a:rPr>
              <a:t>.</a:t>
            </a:r>
          </a:p>
          <a:p>
            <a:r>
              <a:rPr lang="en-US" altLang="ko-KR" sz="1400" dirty="0">
                <a:ea typeface="-윤고딕310" panose="02030504000101010101"/>
              </a:rPr>
              <a:t>	</a:t>
            </a:r>
            <a:r>
              <a:rPr lang="ko-KR" altLang="en-US" sz="1400" dirty="0">
                <a:ea typeface="-윤고딕310" panose="02030504000101010101"/>
              </a:rPr>
              <a:t>첫째</a:t>
            </a:r>
            <a:r>
              <a:rPr lang="en-US" altLang="ko-KR" sz="1400" dirty="0">
                <a:ea typeface="-윤고딕310" panose="02030504000101010101"/>
              </a:rPr>
              <a:t>, GUI</a:t>
            </a:r>
            <a:r>
              <a:rPr lang="ko-KR" altLang="en-US" sz="1400" dirty="0">
                <a:ea typeface="-윤고딕310" panose="02030504000101010101"/>
              </a:rPr>
              <a:t>가 </a:t>
            </a:r>
            <a:r>
              <a:rPr lang="ko-KR" altLang="en-US" sz="1400" dirty="0">
                <a:solidFill>
                  <a:srgbClr val="FF0000"/>
                </a:solidFill>
                <a:ea typeface="-윤고딕310" panose="02030504000101010101"/>
              </a:rPr>
              <a:t>직관적</a:t>
            </a:r>
            <a:r>
              <a:rPr lang="ko-KR" altLang="en-US" sz="1400" dirty="0">
                <a:ea typeface="-윤고딕310" panose="02030504000101010101"/>
              </a:rPr>
              <a:t>입니다</a:t>
            </a:r>
            <a:r>
              <a:rPr lang="en-US" altLang="ko-KR" sz="1400" dirty="0">
                <a:ea typeface="-윤고딕310" panose="02030504000101010101"/>
              </a:rPr>
              <a:t>. </a:t>
            </a:r>
            <a:r>
              <a:rPr lang="ko-KR" altLang="en-US" sz="1400" dirty="0">
                <a:ea typeface="-윤고딕310" panose="02030504000101010101"/>
              </a:rPr>
              <a:t>툴 사용이 서툰 사람도 편하게 사용 가능합니다</a:t>
            </a:r>
            <a:r>
              <a:rPr lang="en-US" altLang="ko-KR" sz="1400" dirty="0">
                <a:ea typeface="-윤고딕310" panose="02030504000101010101"/>
              </a:rPr>
              <a:t>.</a:t>
            </a:r>
          </a:p>
          <a:p>
            <a:r>
              <a:rPr lang="en-US" altLang="ko-KR" sz="1400" dirty="0">
                <a:ea typeface="-윤고딕310" panose="02030504000101010101"/>
              </a:rPr>
              <a:t>	</a:t>
            </a:r>
            <a:r>
              <a:rPr lang="ko-KR" altLang="en-US" sz="1400" dirty="0">
                <a:ea typeface="-윤고딕310" panose="02030504000101010101"/>
              </a:rPr>
              <a:t>둘째</a:t>
            </a:r>
            <a:r>
              <a:rPr lang="en-US" altLang="ko-KR" sz="1400" dirty="0">
                <a:ea typeface="-윤고딕310" panose="02030504000101010101"/>
              </a:rPr>
              <a:t>, </a:t>
            </a:r>
            <a:r>
              <a:rPr lang="ko-KR" altLang="en-US" sz="1400" dirty="0">
                <a:ea typeface="-윤고딕310" panose="02030504000101010101"/>
              </a:rPr>
              <a:t>버튼 몇 번으로 다양한 플랫폼으로 빌드가 가능합니다</a:t>
            </a:r>
            <a:r>
              <a:rPr lang="en-US" altLang="ko-KR" sz="1400" dirty="0">
                <a:ea typeface="-윤고딕310" panose="02030504000101010101"/>
              </a:rPr>
              <a:t>.</a:t>
            </a:r>
          </a:p>
          <a:p>
            <a:r>
              <a:rPr lang="en-US" altLang="ko-KR" sz="1400" dirty="0">
                <a:ea typeface="-윤고딕310" panose="02030504000101010101"/>
              </a:rPr>
              <a:t>	</a:t>
            </a:r>
            <a:r>
              <a:rPr lang="ko-KR" altLang="en-US" sz="1400" dirty="0">
                <a:ea typeface="-윤고딕310" panose="02030504000101010101"/>
              </a:rPr>
              <a:t>셋째</a:t>
            </a:r>
            <a:r>
              <a:rPr lang="en-US" altLang="ko-KR" sz="1400" dirty="0">
                <a:ea typeface="-윤고딕310" panose="02030504000101010101"/>
              </a:rPr>
              <a:t>, </a:t>
            </a:r>
            <a:r>
              <a:rPr lang="ko-KR" altLang="en-US" sz="1400" dirty="0" err="1">
                <a:solidFill>
                  <a:srgbClr val="FF0000"/>
                </a:solidFill>
                <a:ea typeface="-윤고딕310" panose="02030504000101010101"/>
              </a:rPr>
              <a:t>에셋</a:t>
            </a:r>
            <a:r>
              <a:rPr lang="ko-KR" altLang="en-US" sz="1400" dirty="0">
                <a:solidFill>
                  <a:srgbClr val="FF0000"/>
                </a:solidFill>
                <a:ea typeface="-윤고딕310" panose="02030504000101010101"/>
              </a:rPr>
              <a:t> 스토어</a:t>
            </a:r>
            <a:r>
              <a:rPr lang="en-US" altLang="ko-KR" sz="1400" dirty="0">
                <a:solidFill>
                  <a:srgbClr val="FF0000"/>
                </a:solidFill>
                <a:ea typeface="-윤고딕310" panose="02030504000101010101"/>
              </a:rPr>
              <a:t>(Asset store)</a:t>
            </a:r>
            <a:r>
              <a:rPr lang="ko-KR" altLang="en-US" sz="1400" dirty="0">
                <a:ea typeface="-윤고딕310" panose="02030504000101010101"/>
              </a:rPr>
              <a:t>의 존재로 </a:t>
            </a:r>
            <a:r>
              <a:rPr lang="ko-KR" altLang="en-US" sz="1400" dirty="0" err="1">
                <a:ea typeface="-윤고딕310" panose="02030504000101010101"/>
              </a:rPr>
              <a:t>인디게임</a:t>
            </a:r>
            <a:r>
              <a:rPr lang="ko-KR" altLang="en-US" sz="1400" dirty="0">
                <a:ea typeface="-윤고딕310" panose="02030504000101010101"/>
              </a:rPr>
              <a:t> 개발자들이나 초보 개발자에게 유리한 이점이 제공됩니다</a:t>
            </a:r>
            <a:r>
              <a:rPr lang="en-US" altLang="ko-KR" sz="1400" dirty="0">
                <a:ea typeface="-윤고딕310" panose="02030504000101010101"/>
              </a:rPr>
              <a:t>.</a:t>
            </a:r>
            <a:endParaRPr lang="en-US" altLang="ko-KR" sz="1600" dirty="0">
              <a:ea typeface="-윤고딕310" panose="02030504000101010101"/>
            </a:endParaRPr>
          </a:p>
          <a:p>
            <a:pPr marL="285750" indent="-285750">
              <a:buFontTx/>
              <a:buChar char="-"/>
            </a:pPr>
            <a:endParaRPr lang="en-US" altLang="ko-KR" sz="1600" dirty="0">
              <a:ea typeface="-윤고딕310" panose="02030504000101010101"/>
            </a:endParaRPr>
          </a:p>
          <a:p>
            <a:endParaRPr lang="ko-KR" altLang="en-US" sz="1600" dirty="0">
              <a:ea typeface="-윤고딕310" panose="02030504000101010101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518813F-3FD6-4319-874C-01DBE7AF6B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826" y="5454306"/>
            <a:ext cx="1105646" cy="110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6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0" y="608600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0" y="618322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0" y="628311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0" y="637051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64581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655995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54"/>
          <p:cNvSpPr>
            <a:spLocks noEditPoints="1"/>
          </p:cNvSpPr>
          <p:nvPr/>
        </p:nvSpPr>
        <p:spPr bwMode="auto">
          <a:xfrm rot="19322389">
            <a:off x="-6986" y="5795870"/>
            <a:ext cx="868363" cy="774700"/>
          </a:xfrm>
          <a:custGeom>
            <a:avLst/>
            <a:gdLst>
              <a:gd name="T0" fmla="*/ 196 w 547"/>
              <a:gd name="T1" fmla="*/ 363 h 488"/>
              <a:gd name="T2" fmla="*/ 269 w 547"/>
              <a:gd name="T3" fmla="*/ 372 h 488"/>
              <a:gd name="T4" fmla="*/ 322 w 547"/>
              <a:gd name="T5" fmla="*/ 306 h 488"/>
              <a:gd name="T6" fmla="*/ 303 w 547"/>
              <a:gd name="T7" fmla="*/ 258 h 488"/>
              <a:gd name="T8" fmla="*/ 246 w 547"/>
              <a:gd name="T9" fmla="*/ 191 h 488"/>
              <a:gd name="T10" fmla="*/ 200 w 547"/>
              <a:gd name="T11" fmla="*/ 204 h 488"/>
              <a:gd name="T12" fmla="*/ 191 w 547"/>
              <a:gd name="T13" fmla="*/ 210 h 488"/>
              <a:gd name="T14" fmla="*/ 150 w 547"/>
              <a:gd name="T15" fmla="*/ 265 h 488"/>
              <a:gd name="T16" fmla="*/ 176 w 547"/>
              <a:gd name="T17" fmla="*/ 346 h 488"/>
              <a:gd name="T18" fmla="*/ 257 w 547"/>
              <a:gd name="T19" fmla="*/ 231 h 488"/>
              <a:gd name="T20" fmla="*/ 200 w 547"/>
              <a:gd name="T21" fmla="*/ 257 h 488"/>
              <a:gd name="T22" fmla="*/ 205 w 547"/>
              <a:gd name="T23" fmla="*/ 259 h 488"/>
              <a:gd name="T24" fmla="*/ 221 w 547"/>
              <a:gd name="T25" fmla="*/ 271 h 488"/>
              <a:gd name="T26" fmla="*/ 210 w 547"/>
              <a:gd name="T27" fmla="*/ 288 h 488"/>
              <a:gd name="T28" fmla="*/ 192 w 547"/>
              <a:gd name="T29" fmla="*/ 275 h 488"/>
              <a:gd name="T30" fmla="*/ 205 w 547"/>
              <a:gd name="T31" fmla="*/ 237 h 488"/>
              <a:gd name="T32" fmla="*/ 285 w 547"/>
              <a:gd name="T33" fmla="*/ 224 h 488"/>
              <a:gd name="T34" fmla="*/ 511 w 547"/>
              <a:gd name="T35" fmla="*/ 26 h 488"/>
              <a:gd name="T36" fmla="*/ 472 w 547"/>
              <a:gd name="T37" fmla="*/ 51 h 488"/>
              <a:gd name="T38" fmla="*/ 362 w 547"/>
              <a:gd name="T39" fmla="*/ 172 h 488"/>
              <a:gd name="T40" fmla="*/ 405 w 547"/>
              <a:gd name="T41" fmla="*/ 170 h 488"/>
              <a:gd name="T42" fmla="*/ 424 w 547"/>
              <a:gd name="T43" fmla="*/ 165 h 488"/>
              <a:gd name="T44" fmla="*/ 480 w 547"/>
              <a:gd name="T45" fmla="*/ 130 h 488"/>
              <a:gd name="T46" fmla="*/ 524 w 547"/>
              <a:gd name="T47" fmla="*/ 43 h 488"/>
              <a:gd name="T48" fmla="*/ 523 w 547"/>
              <a:gd name="T49" fmla="*/ 32 h 488"/>
              <a:gd name="T50" fmla="*/ 526 w 547"/>
              <a:gd name="T51" fmla="*/ 0 h 488"/>
              <a:gd name="T52" fmla="*/ 547 w 547"/>
              <a:gd name="T53" fmla="*/ 35 h 488"/>
              <a:gd name="T54" fmla="*/ 517 w 547"/>
              <a:gd name="T55" fmla="*/ 110 h 488"/>
              <a:gd name="T56" fmla="*/ 449 w 547"/>
              <a:gd name="T57" fmla="*/ 177 h 488"/>
              <a:gd name="T58" fmla="*/ 421 w 547"/>
              <a:gd name="T59" fmla="*/ 187 h 488"/>
              <a:gd name="T60" fmla="*/ 340 w 547"/>
              <a:gd name="T61" fmla="*/ 197 h 488"/>
              <a:gd name="T62" fmla="*/ 337 w 547"/>
              <a:gd name="T63" fmla="*/ 274 h 488"/>
              <a:gd name="T64" fmla="*/ 322 w 547"/>
              <a:gd name="T65" fmla="*/ 368 h 488"/>
              <a:gd name="T66" fmla="*/ 226 w 547"/>
              <a:gd name="T67" fmla="*/ 406 h 488"/>
              <a:gd name="T68" fmla="*/ 174 w 547"/>
              <a:gd name="T69" fmla="*/ 386 h 488"/>
              <a:gd name="T70" fmla="*/ 94 w 547"/>
              <a:gd name="T71" fmla="*/ 469 h 488"/>
              <a:gd name="T72" fmla="*/ 56 w 547"/>
              <a:gd name="T73" fmla="*/ 488 h 488"/>
              <a:gd name="T74" fmla="*/ 20 w 547"/>
              <a:gd name="T75" fmla="*/ 479 h 488"/>
              <a:gd name="T76" fmla="*/ 0 w 547"/>
              <a:gd name="T77" fmla="*/ 441 h 488"/>
              <a:gd name="T78" fmla="*/ 1 w 547"/>
              <a:gd name="T79" fmla="*/ 426 h 488"/>
              <a:gd name="T80" fmla="*/ 26 w 547"/>
              <a:gd name="T81" fmla="*/ 395 h 488"/>
              <a:gd name="T82" fmla="*/ 65 w 547"/>
              <a:gd name="T83" fmla="*/ 416 h 488"/>
              <a:gd name="T84" fmla="*/ 27 w 547"/>
              <a:gd name="T85" fmla="*/ 433 h 488"/>
              <a:gd name="T86" fmla="*/ 17 w 547"/>
              <a:gd name="T87" fmla="*/ 415 h 488"/>
              <a:gd name="T88" fmla="*/ 10 w 547"/>
              <a:gd name="T89" fmla="*/ 433 h 488"/>
              <a:gd name="T90" fmla="*/ 17 w 547"/>
              <a:gd name="T91" fmla="*/ 450 h 488"/>
              <a:gd name="T92" fmla="*/ 40 w 547"/>
              <a:gd name="T93" fmla="*/ 470 h 488"/>
              <a:gd name="T94" fmla="*/ 73 w 547"/>
              <a:gd name="T95" fmla="*/ 460 h 488"/>
              <a:gd name="T96" fmla="*/ 112 w 547"/>
              <a:gd name="T97" fmla="*/ 418 h 488"/>
              <a:gd name="T98" fmla="*/ 125 w 547"/>
              <a:gd name="T99" fmla="*/ 327 h 488"/>
              <a:gd name="T100" fmla="*/ 137 w 547"/>
              <a:gd name="T101" fmla="*/ 214 h 488"/>
              <a:gd name="T102" fmla="*/ 183 w 547"/>
              <a:gd name="T103" fmla="*/ 177 h 488"/>
              <a:gd name="T104" fmla="*/ 188 w 547"/>
              <a:gd name="T105" fmla="*/ 174 h 488"/>
              <a:gd name="T106" fmla="*/ 243 w 547"/>
              <a:gd name="T107" fmla="*/ 161 h 488"/>
              <a:gd name="T108" fmla="*/ 365 w 547"/>
              <a:gd name="T109" fmla="*/ 138 h 488"/>
              <a:gd name="T110" fmla="*/ 455 w 547"/>
              <a:gd name="T111" fmla="*/ 42 h 488"/>
              <a:gd name="T112" fmla="*/ 526 w 547"/>
              <a:gd name="T113" fmla="*/ 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7" h="488">
                <a:moveTo>
                  <a:pt x="295" y="251"/>
                </a:moveTo>
                <a:lnTo>
                  <a:pt x="273" y="278"/>
                </a:lnTo>
                <a:lnTo>
                  <a:pt x="223" y="334"/>
                </a:lnTo>
                <a:lnTo>
                  <a:pt x="196" y="363"/>
                </a:lnTo>
                <a:lnTo>
                  <a:pt x="196" y="363"/>
                </a:lnTo>
                <a:lnTo>
                  <a:pt x="200" y="365"/>
                </a:lnTo>
                <a:lnTo>
                  <a:pt x="214" y="372"/>
                </a:lnTo>
                <a:lnTo>
                  <a:pt x="230" y="376"/>
                </a:lnTo>
                <a:lnTo>
                  <a:pt x="250" y="376"/>
                </a:lnTo>
                <a:lnTo>
                  <a:pt x="269" y="372"/>
                </a:lnTo>
                <a:lnTo>
                  <a:pt x="288" y="363"/>
                </a:lnTo>
                <a:lnTo>
                  <a:pt x="302" y="351"/>
                </a:lnTo>
                <a:lnTo>
                  <a:pt x="314" y="335"/>
                </a:lnTo>
                <a:lnTo>
                  <a:pt x="320" y="320"/>
                </a:lnTo>
                <a:lnTo>
                  <a:pt x="322" y="306"/>
                </a:lnTo>
                <a:lnTo>
                  <a:pt x="322" y="293"/>
                </a:lnTo>
                <a:lnTo>
                  <a:pt x="318" y="282"/>
                </a:lnTo>
                <a:lnTo>
                  <a:pt x="312" y="271"/>
                </a:lnTo>
                <a:lnTo>
                  <a:pt x="308" y="265"/>
                </a:lnTo>
                <a:lnTo>
                  <a:pt x="303" y="258"/>
                </a:lnTo>
                <a:lnTo>
                  <a:pt x="297" y="253"/>
                </a:lnTo>
                <a:lnTo>
                  <a:pt x="295" y="251"/>
                </a:lnTo>
                <a:close/>
                <a:moveTo>
                  <a:pt x="267" y="190"/>
                </a:moveTo>
                <a:lnTo>
                  <a:pt x="256" y="191"/>
                </a:lnTo>
                <a:lnTo>
                  <a:pt x="246" y="191"/>
                </a:lnTo>
                <a:lnTo>
                  <a:pt x="226" y="195"/>
                </a:lnTo>
                <a:lnTo>
                  <a:pt x="208" y="202"/>
                </a:lnTo>
                <a:lnTo>
                  <a:pt x="202" y="203"/>
                </a:lnTo>
                <a:lnTo>
                  <a:pt x="200" y="204"/>
                </a:lnTo>
                <a:lnTo>
                  <a:pt x="200" y="204"/>
                </a:lnTo>
                <a:lnTo>
                  <a:pt x="199" y="204"/>
                </a:lnTo>
                <a:lnTo>
                  <a:pt x="197" y="206"/>
                </a:lnTo>
                <a:lnTo>
                  <a:pt x="196" y="206"/>
                </a:lnTo>
                <a:lnTo>
                  <a:pt x="195" y="207"/>
                </a:lnTo>
                <a:lnTo>
                  <a:pt x="191" y="210"/>
                </a:lnTo>
                <a:lnTo>
                  <a:pt x="183" y="214"/>
                </a:lnTo>
                <a:lnTo>
                  <a:pt x="175" y="220"/>
                </a:lnTo>
                <a:lnTo>
                  <a:pt x="163" y="233"/>
                </a:lnTo>
                <a:lnTo>
                  <a:pt x="155" y="248"/>
                </a:lnTo>
                <a:lnTo>
                  <a:pt x="150" y="265"/>
                </a:lnTo>
                <a:lnTo>
                  <a:pt x="149" y="282"/>
                </a:lnTo>
                <a:lnTo>
                  <a:pt x="153" y="304"/>
                </a:lnTo>
                <a:lnTo>
                  <a:pt x="161" y="325"/>
                </a:lnTo>
                <a:lnTo>
                  <a:pt x="175" y="344"/>
                </a:lnTo>
                <a:lnTo>
                  <a:pt x="176" y="346"/>
                </a:lnTo>
                <a:lnTo>
                  <a:pt x="202" y="316"/>
                </a:lnTo>
                <a:lnTo>
                  <a:pt x="227" y="288"/>
                </a:lnTo>
                <a:lnTo>
                  <a:pt x="254" y="259"/>
                </a:lnTo>
                <a:lnTo>
                  <a:pt x="274" y="236"/>
                </a:lnTo>
                <a:lnTo>
                  <a:pt x="257" y="231"/>
                </a:lnTo>
                <a:lnTo>
                  <a:pt x="240" y="232"/>
                </a:lnTo>
                <a:lnTo>
                  <a:pt x="225" y="236"/>
                </a:lnTo>
                <a:lnTo>
                  <a:pt x="210" y="244"/>
                </a:lnTo>
                <a:lnTo>
                  <a:pt x="204" y="250"/>
                </a:lnTo>
                <a:lnTo>
                  <a:pt x="200" y="257"/>
                </a:lnTo>
                <a:lnTo>
                  <a:pt x="196" y="263"/>
                </a:lnTo>
                <a:lnTo>
                  <a:pt x="196" y="265"/>
                </a:lnTo>
                <a:lnTo>
                  <a:pt x="197" y="263"/>
                </a:lnTo>
                <a:lnTo>
                  <a:pt x="200" y="261"/>
                </a:lnTo>
                <a:lnTo>
                  <a:pt x="205" y="259"/>
                </a:lnTo>
                <a:lnTo>
                  <a:pt x="209" y="259"/>
                </a:lnTo>
                <a:lnTo>
                  <a:pt x="213" y="261"/>
                </a:lnTo>
                <a:lnTo>
                  <a:pt x="217" y="263"/>
                </a:lnTo>
                <a:lnTo>
                  <a:pt x="219" y="267"/>
                </a:lnTo>
                <a:lnTo>
                  <a:pt x="221" y="271"/>
                </a:lnTo>
                <a:lnTo>
                  <a:pt x="222" y="275"/>
                </a:lnTo>
                <a:lnTo>
                  <a:pt x="221" y="279"/>
                </a:lnTo>
                <a:lnTo>
                  <a:pt x="218" y="283"/>
                </a:lnTo>
                <a:lnTo>
                  <a:pt x="214" y="286"/>
                </a:lnTo>
                <a:lnTo>
                  <a:pt x="210" y="288"/>
                </a:lnTo>
                <a:lnTo>
                  <a:pt x="205" y="288"/>
                </a:lnTo>
                <a:lnTo>
                  <a:pt x="201" y="287"/>
                </a:lnTo>
                <a:lnTo>
                  <a:pt x="197" y="284"/>
                </a:lnTo>
                <a:lnTo>
                  <a:pt x="193" y="279"/>
                </a:lnTo>
                <a:lnTo>
                  <a:pt x="192" y="275"/>
                </a:lnTo>
                <a:lnTo>
                  <a:pt x="191" y="271"/>
                </a:lnTo>
                <a:lnTo>
                  <a:pt x="191" y="267"/>
                </a:lnTo>
                <a:lnTo>
                  <a:pt x="191" y="261"/>
                </a:lnTo>
                <a:lnTo>
                  <a:pt x="196" y="249"/>
                </a:lnTo>
                <a:lnTo>
                  <a:pt x="205" y="237"/>
                </a:lnTo>
                <a:lnTo>
                  <a:pt x="219" y="227"/>
                </a:lnTo>
                <a:lnTo>
                  <a:pt x="238" y="219"/>
                </a:lnTo>
                <a:lnTo>
                  <a:pt x="250" y="217"/>
                </a:lnTo>
                <a:lnTo>
                  <a:pt x="261" y="217"/>
                </a:lnTo>
                <a:lnTo>
                  <a:pt x="285" y="224"/>
                </a:lnTo>
                <a:lnTo>
                  <a:pt x="314" y="194"/>
                </a:lnTo>
                <a:lnTo>
                  <a:pt x="288" y="191"/>
                </a:lnTo>
                <a:lnTo>
                  <a:pt x="267" y="190"/>
                </a:lnTo>
                <a:close/>
                <a:moveTo>
                  <a:pt x="515" y="25"/>
                </a:moveTo>
                <a:lnTo>
                  <a:pt x="511" y="26"/>
                </a:lnTo>
                <a:lnTo>
                  <a:pt x="502" y="29"/>
                </a:lnTo>
                <a:lnTo>
                  <a:pt x="494" y="34"/>
                </a:lnTo>
                <a:lnTo>
                  <a:pt x="488" y="39"/>
                </a:lnTo>
                <a:lnTo>
                  <a:pt x="480" y="45"/>
                </a:lnTo>
                <a:lnTo>
                  <a:pt x="472" y="51"/>
                </a:lnTo>
                <a:lnTo>
                  <a:pt x="458" y="66"/>
                </a:lnTo>
                <a:lnTo>
                  <a:pt x="429" y="94"/>
                </a:lnTo>
                <a:lnTo>
                  <a:pt x="403" y="123"/>
                </a:lnTo>
                <a:lnTo>
                  <a:pt x="378" y="153"/>
                </a:lnTo>
                <a:lnTo>
                  <a:pt x="362" y="172"/>
                </a:lnTo>
                <a:lnTo>
                  <a:pt x="377" y="172"/>
                </a:lnTo>
                <a:lnTo>
                  <a:pt x="387" y="172"/>
                </a:lnTo>
                <a:lnTo>
                  <a:pt x="396" y="172"/>
                </a:lnTo>
                <a:lnTo>
                  <a:pt x="400" y="170"/>
                </a:lnTo>
                <a:lnTo>
                  <a:pt x="405" y="170"/>
                </a:lnTo>
                <a:lnTo>
                  <a:pt x="411" y="169"/>
                </a:lnTo>
                <a:lnTo>
                  <a:pt x="415" y="168"/>
                </a:lnTo>
                <a:lnTo>
                  <a:pt x="420" y="166"/>
                </a:lnTo>
                <a:lnTo>
                  <a:pt x="422" y="166"/>
                </a:lnTo>
                <a:lnTo>
                  <a:pt x="424" y="165"/>
                </a:lnTo>
                <a:lnTo>
                  <a:pt x="433" y="162"/>
                </a:lnTo>
                <a:lnTo>
                  <a:pt x="442" y="159"/>
                </a:lnTo>
                <a:lnTo>
                  <a:pt x="450" y="155"/>
                </a:lnTo>
                <a:lnTo>
                  <a:pt x="466" y="143"/>
                </a:lnTo>
                <a:lnTo>
                  <a:pt x="480" y="130"/>
                </a:lnTo>
                <a:lnTo>
                  <a:pt x="497" y="110"/>
                </a:lnTo>
                <a:lnTo>
                  <a:pt x="511" y="87"/>
                </a:lnTo>
                <a:lnTo>
                  <a:pt x="521" y="62"/>
                </a:lnTo>
                <a:lnTo>
                  <a:pt x="523" y="53"/>
                </a:lnTo>
                <a:lnTo>
                  <a:pt x="524" y="43"/>
                </a:lnTo>
                <a:lnTo>
                  <a:pt x="524" y="42"/>
                </a:lnTo>
                <a:lnTo>
                  <a:pt x="524" y="39"/>
                </a:lnTo>
                <a:lnTo>
                  <a:pt x="524" y="37"/>
                </a:lnTo>
                <a:lnTo>
                  <a:pt x="524" y="34"/>
                </a:lnTo>
                <a:lnTo>
                  <a:pt x="523" y="32"/>
                </a:lnTo>
                <a:lnTo>
                  <a:pt x="522" y="29"/>
                </a:lnTo>
                <a:lnTo>
                  <a:pt x="521" y="28"/>
                </a:lnTo>
                <a:lnTo>
                  <a:pt x="518" y="26"/>
                </a:lnTo>
                <a:lnTo>
                  <a:pt x="515" y="25"/>
                </a:lnTo>
                <a:close/>
                <a:moveTo>
                  <a:pt x="526" y="0"/>
                </a:moveTo>
                <a:lnTo>
                  <a:pt x="532" y="3"/>
                </a:lnTo>
                <a:lnTo>
                  <a:pt x="538" y="7"/>
                </a:lnTo>
                <a:lnTo>
                  <a:pt x="543" y="13"/>
                </a:lnTo>
                <a:lnTo>
                  <a:pt x="545" y="21"/>
                </a:lnTo>
                <a:lnTo>
                  <a:pt x="547" y="35"/>
                </a:lnTo>
                <a:lnTo>
                  <a:pt x="544" y="50"/>
                </a:lnTo>
                <a:lnTo>
                  <a:pt x="539" y="66"/>
                </a:lnTo>
                <a:lnTo>
                  <a:pt x="534" y="79"/>
                </a:lnTo>
                <a:lnTo>
                  <a:pt x="528" y="89"/>
                </a:lnTo>
                <a:lnTo>
                  <a:pt x="517" y="110"/>
                </a:lnTo>
                <a:lnTo>
                  <a:pt x="504" y="130"/>
                </a:lnTo>
                <a:lnTo>
                  <a:pt x="488" y="148"/>
                </a:lnTo>
                <a:lnTo>
                  <a:pt x="470" y="164"/>
                </a:lnTo>
                <a:lnTo>
                  <a:pt x="460" y="170"/>
                </a:lnTo>
                <a:lnTo>
                  <a:pt x="449" y="177"/>
                </a:lnTo>
                <a:lnTo>
                  <a:pt x="438" y="182"/>
                </a:lnTo>
                <a:lnTo>
                  <a:pt x="435" y="183"/>
                </a:lnTo>
                <a:lnTo>
                  <a:pt x="432" y="185"/>
                </a:lnTo>
                <a:lnTo>
                  <a:pt x="426" y="186"/>
                </a:lnTo>
                <a:lnTo>
                  <a:pt x="421" y="187"/>
                </a:lnTo>
                <a:lnTo>
                  <a:pt x="415" y="190"/>
                </a:lnTo>
                <a:lnTo>
                  <a:pt x="409" y="191"/>
                </a:lnTo>
                <a:lnTo>
                  <a:pt x="403" y="193"/>
                </a:lnTo>
                <a:lnTo>
                  <a:pt x="379" y="197"/>
                </a:lnTo>
                <a:lnTo>
                  <a:pt x="340" y="197"/>
                </a:lnTo>
                <a:lnTo>
                  <a:pt x="307" y="237"/>
                </a:lnTo>
                <a:lnTo>
                  <a:pt x="308" y="238"/>
                </a:lnTo>
                <a:lnTo>
                  <a:pt x="320" y="249"/>
                </a:lnTo>
                <a:lnTo>
                  <a:pt x="329" y="259"/>
                </a:lnTo>
                <a:lnTo>
                  <a:pt x="337" y="274"/>
                </a:lnTo>
                <a:lnTo>
                  <a:pt x="343" y="289"/>
                </a:lnTo>
                <a:lnTo>
                  <a:pt x="345" y="306"/>
                </a:lnTo>
                <a:lnTo>
                  <a:pt x="344" y="325"/>
                </a:lnTo>
                <a:lnTo>
                  <a:pt x="336" y="347"/>
                </a:lnTo>
                <a:lnTo>
                  <a:pt x="322" y="368"/>
                </a:lnTo>
                <a:lnTo>
                  <a:pt x="303" y="386"/>
                </a:lnTo>
                <a:lnTo>
                  <a:pt x="286" y="395"/>
                </a:lnTo>
                <a:lnTo>
                  <a:pt x="267" y="403"/>
                </a:lnTo>
                <a:lnTo>
                  <a:pt x="247" y="407"/>
                </a:lnTo>
                <a:lnTo>
                  <a:pt x="226" y="406"/>
                </a:lnTo>
                <a:lnTo>
                  <a:pt x="204" y="402"/>
                </a:lnTo>
                <a:lnTo>
                  <a:pt x="184" y="393"/>
                </a:lnTo>
                <a:lnTo>
                  <a:pt x="179" y="390"/>
                </a:lnTo>
                <a:lnTo>
                  <a:pt x="175" y="388"/>
                </a:lnTo>
                <a:lnTo>
                  <a:pt x="174" y="386"/>
                </a:lnTo>
                <a:lnTo>
                  <a:pt x="129" y="433"/>
                </a:lnTo>
                <a:lnTo>
                  <a:pt x="107" y="456"/>
                </a:lnTo>
                <a:lnTo>
                  <a:pt x="96" y="465"/>
                </a:lnTo>
                <a:lnTo>
                  <a:pt x="94" y="467"/>
                </a:lnTo>
                <a:lnTo>
                  <a:pt x="94" y="469"/>
                </a:lnTo>
                <a:lnTo>
                  <a:pt x="92" y="469"/>
                </a:lnTo>
                <a:lnTo>
                  <a:pt x="91" y="470"/>
                </a:lnTo>
                <a:lnTo>
                  <a:pt x="85" y="475"/>
                </a:lnTo>
                <a:lnTo>
                  <a:pt x="72" y="483"/>
                </a:lnTo>
                <a:lnTo>
                  <a:pt x="56" y="488"/>
                </a:lnTo>
                <a:lnTo>
                  <a:pt x="48" y="488"/>
                </a:lnTo>
                <a:lnTo>
                  <a:pt x="40" y="488"/>
                </a:lnTo>
                <a:lnTo>
                  <a:pt x="34" y="486"/>
                </a:lnTo>
                <a:lnTo>
                  <a:pt x="27" y="483"/>
                </a:lnTo>
                <a:lnTo>
                  <a:pt x="20" y="479"/>
                </a:lnTo>
                <a:lnTo>
                  <a:pt x="15" y="474"/>
                </a:lnTo>
                <a:lnTo>
                  <a:pt x="11" y="469"/>
                </a:lnTo>
                <a:lnTo>
                  <a:pt x="7" y="464"/>
                </a:lnTo>
                <a:lnTo>
                  <a:pt x="2" y="453"/>
                </a:lnTo>
                <a:lnTo>
                  <a:pt x="0" y="441"/>
                </a:lnTo>
                <a:lnTo>
                  <a:pt x="0" y="436"/>
                </a:lnTo>
                <a:lnTo>
                  <a:pt x="0" y="435"/>
                </a:lnTo>
                <a:lnTo>
                  <a:pt x="0" y="433"/>
                </a:lnTo>
                <a:lnTo>
                  <a:pt x="0" y="431"/>
                </a:lnTo>
                <a:lnTo>
                  <a:pt x="1" y="426"/>
                </a:lnTo>
                <a:lnTo>
                  <a:pt x="2" y="420"/>
                </a:lnTo>
                <a:lnTo>
                  <a:pt x="5" y="414"/>
                </a:lnTo>
                <a:lnTo>
                  <a:pt x="9" y="407"/>
                </a:lnTo>
                <a:lnTo>
                  <a:pt x="14" y="403"/>
                </a:lnTo>
                <a:lnTo>
                  <a:pt x="26" y="395"/>
                </a:lnTo>
                <a:lnTo>
                  <a:pt x="38" y="392"/>
                </a:lnTo>
                <a:lnTo>
                  <a:pt x="49" y="394"/>
                </a:lnTo>
                <a:lnTo>
                  <a:pt x="60" y="402"/>
                </a:lnTo>
                <a:lnTo>
                  <a:pt x="62" y="409"/>
                </a:lnTo>
                <a:lnTo>
                  <a:pt x="65" y="416"/>
                </a:lnTo>
                <a:lnTo>
                  <a:pt x="64" y="426"/>
                </a:lnTo>
                <a:lnTo>
                  <a:pt x="60" y="432"/>
                </a:lnTo>
                <a:lnTo>
                  <a:pt x="49" y="439"/>
                </a:lnTo>
                <a:lnTo>
                  <a:pt x="38" y="439"/>
                </a:lnTo>
                <a:lnTo>
                  <a:pt x="27" y="433"/>
                </a:lnTo>
                <a:lnTo>
                  <a:pt x="22" y="427"/>
                </a:lnTo>
                <a:lnTo>
                  <a:pt x="19" y="418"/>
                </a:lnTo>
                <a:lnTo>
                  <a:pt x="20" y="410"/>
                </a:lnTo>
                <a:lnTo>
                  <a:pt x="19" y="411"/>
                </a:lnTo>
                <a:lnTo>
                  <a:pt x="17" y="415"/>
                </a:lnTo>
                <a:lnTo>
                  <a:pt x="14" y="419"/>
                </a:lnTo>
                <a:lnTo>
                  <a:pt x="11" y="424"/>
                </a:lnTo>
                <a:lnTo>
                  <a:pt x="11" y="427"/>
                </a:lnTo>
                <a:lnTo>
                  <a:pt x="10" y="431"/>
                </a:lnTo>
                <a:lnTo>
                  <a:pt x="10" y="433"/>
                </a:lnTo>
                <a:lnTo>
                  <a:pt x="11" y="435"/>
                </a:lnTo>
                <a:lnTo>
                  <a:pt x="11" y="435"/>
                </a:lnTo>
                <a:lnTo>
                  <a:pt x="11" y="440"/>
                </a:lnTo>
                <a:lnTo>
                  <a:pt x="14" y="445"/>
                </a:lnTo>
                <a:lnTo>
                  <a:pt x="17" y="450"/>
                </a:lnTo>
                <a:lnTo>
                  <a:pt x="19" y="456"/>
                </a:lnTo>
                <a:lnTo>
                  <a:pt x="24" y="461"/>
                </a:lnTo>
                <a:lnTo>
                  <a:pt x="28" y="465"/>
                </a:lnTo>
                <a:lnTo>
                  <a:pt x="35" y="469"/>
                </a:lnTo>
                <a:lnTo>
                  <a:pt x="40" y="470"/>
                </a:lnTo>
                <a:lnTo>
                  <a:pt x="47" y="471"/>
                </a:lnTo>
                <a:lnTo>
                  <a:pt x="53" y="470"/>
                </a:lnTo>
                <a:lnTo>
                  <a:pt x="60" y="467"/>
                </a:lnTo>
                <a:lnTo>
                  <a:pt x="66" y="465"/>
                </a:lnTo>
                <a:lnTo>
                  <a:pt x="73" y="460"/>
                </a:lnTo>
                <a:lnTo>
                  <a:pt x="77" y="456"/>
                </a:lnTo>
                <a:lnTo>
                  <a:pt x="79" y="453"/>
                </a:lnTo>
                <a:lnTo>
                  <a:pt x="81" y="450"/>
                </a:lnTo>
                <a:lnTo>
                  <a:pt x="91" y="440"/>
                </a:lnTo>
                <a:lnTo>
                  <a:pt x="112" y="418"/>
                </a:lnTo>
                <a:lnTo>
                  <a:pt x="132" y="394"/>
                </a:lnTo>
                <a:lnTo>
                  <a:pt x="154" y="371"/>
                </a:lnTo>
                <a:lnTo>
                  <a:pt x="150" y="365"/>
                </a:lnTo>
                <a:lnTo>
                  <a:pt x="136" y="348"/>
                </a:lnTo>
                <a:lnTo>
                  <a:pt x="125" y="327"/>
                </a:lnTo>
                <a:lnTo>
                  <a:pt x="119" y="305"/>
                </a:lnTo>
                <a:lnTo>
                  <a:pt x="116" y="283"/>
                </a:lnTo>
                <a:lnTo>
                  <a:pt x="117" y="258"/>
                </a:lnTo>
                <a:lnTo>
                  <a:pt x="125" y="234"/>
                </a:lnTo>
                <a:lnTo>
                  <a:pt x="137" y="214"/>
                </a:lnTo>
                <a:lnTo>
                  <a:pt x="154" y="195"/>
                </a:lnTo>
                <a:lnTo>
                  <a:pt x="163" y="187"/>
                </a:lnTo>
                <a:lnTo>
                  <a:pt x="175" y="181"/>
                </a:lnTo>
                <a:lnTo>
                  <a:pt x="180" y="178"/>
                </a:lnTo>
                <a:lnTo>
                  <a:pt x="183" y="177"/>
                </a:lnTo>
                <a:lnTo>
                  <a:pt x="184" y="176"/>
                </a:lnTo>
                <a:lnTo>
                  <a:pt x="185" y="176"/>
                </a:lnTo>
                <a:lnTo>
                  <a:pt x="187" y="176"/>
                </a:lnTo>
                <a:lnTo>
                  <a:pt x="188" y="174"/>
                </a:lnTo>
                <a:lnTo>
                  <a:pt x="188" y="174"/>
                </a:lnTo>
                <a:lnTo>
                  <a:pt x="188" y="174"/>
                </a:lnTo>
                <a:lnTo>
                  <a:pt x="191" y="173"/>
                </a:lnTo>
                <a:lnTo>
                  <a:pt x="197" y="172"/>
                </a:lnTo>
                <a:lnTo>
                  <a:pt x="219" y="165"/>
                </a:lnTo>
                <a:lnTo>
                  <a:pt x="243" y="161"/>
                </a:lnTo>
                <a:lnTo>
                  <a:pt x="267" y="161"/>
                </a:lnTo>
                <a:lnTo>
                  <a:pt x="290" y="162"/>
                </a:lnTo>
                <a:lnTo>
                  <a:pt x="335" y="168"/>
                </a:lnTo>
                <a:lnTo>
                  <a:pt x="337" y="168"/>
                </a:lnTo>
                <a:lnTo>
                  <a:pt x="365" y="138"/>
                </a:lnTo>
                <a:lnTo>
                  <a:pt x="394" y="106"/>
                </a:lnTo>
                <a:lnTo>
                  <a:pt x="424" y="73"/>
                </a:lnTo>
                <a:lnTo>
                  <a:pt x="439" y="58"/>
                </a:lnTo>
                <a:lnTo>
                  <a:pt x="447" y="50"/>
                </a:lnTo>
                <a:lnTo>
                  <a:pt x="455" y="42"/>
                </a:lnTo>
                <a:lnTo>
                  <a:pt x="473" y="24"/>
                </a:lnTo>
                <a:lnTo>
                  <a:pt x="490" y="12"/>
                </a:lnTo>
                <a:lnTo>
                  <a:pt x="505" y="4"/>
                </a:lnTo>
                <a:lnTo>
                  <a:pt x="517" y="0"/>
                </a:lnTo>
                <a:lnTo>
                  <a:pt x="526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Freeform 47"/>
          <p:cNvSpPr>
            <a:spLocks/>
          </p:cNvSpPr>
          <p:nvPr/>
        </p:nvSpPr>
        <p:spPr bwMode="auto">
          <a:xfrm rot="522850">
            <a:off x="726618" y="5805987"/>
            <a:ext cx="398279" cy="509320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263823" y="209550"/>
            <a:ext cx="897358" cy="897358"/>
            <a:chOff x="1943100" y="857250"/>
            <a:chExt cx="897358" cy="897358"/>
          </a:xfrm>
        </p:grpSpPr>
        <p:sp>
          <p:nvSpPr>
            <p:cNvPr id="19" name="타원 18"/>
            <p:cNvSpPr/>
            <p:nvPr/>
          </p:nvSpPr>
          <p:spPr>
            <a:xfrm>
              <a:off x="1943100" y="857250"/>
              <a:ext cx="897358" cy="8973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Freeform 46"/>
            <p:cNvSpPr>
              <a:spLocks noEditPoints="1"/>
            </p:cNvSpPr>
            <p:nvPr/>
          </p:nvSpPr>
          <p:spPr bwMode="auto">
            <a:xfrm rot="14031825">
              <a:off x="2187918" y="1027716"/>
              <a:ext cx="407722" cy="556425"/>
            </a:xfrm>
            <a:custGeom>
              <a:avLst/>
              <a:gdLst>
                <a:gd name="T0" fmla="*/ 46 w 207"/>
                <a:gd name="T1" fmla="*/ 194 h 257"/>
                <a:gd name="T2" fmla="*/ 46 w 207"/>
                <a:gd name="T3" fmla="*/ 195 h 257"/>
                <a:gd name="T4" fmla="*/ 46 w 207"/>
                <a:gd name="T5" fmla="*/ 195 h 257"/>
                <a:gd name="T6" fmla="*/ 44 w 207"/>
                <a:gd name="T7" fmla="*/ 194 h 257"/>
                <a:gd name="T8" fmla="*/ 67 w 207"/>
                <a:gd name="T9" fmla="*/ 4 h 257"/>
                <a:gd name="T10" fmla="*/ 87 w 207"/>
                <a:gd name="T11" fmla="*/ 25 h 257"/>
                <a:gd name="T12" fmla="*/ 94 w 207"/>
                <a:gd name="T13" fmla="*/ 58 h 257"/>
                <a:gd name="T14" fmla="*/ 81 w 207"/>
                <a:gd name="T15" fmla="*/ 91 h 257"/>
                <a:gd name="T16" fmla="*/ 55 w 207"/>
                <a:gd name="T17" fmla="*/ 108 h 257"/>
                <a:gd name="T18" fmla="*/ 207 w 207"/>
                <a:gd name="T19" fmla="*/ 236 h 257"/>
                <a:gd name="T20" fmla="*/ 207 w 207"/>
                <a:gd name="T21" fmla="*/ 242 h 257"/>
                <a:gd name="T22" fmla="*/ 200 w 207"/>
                <a:gd name="T23" fmla="*/ 248 h 257"/>
                <a:gd name="T24" fmla="*/ 180 w 207"/>
                <a:gd name="T25" fmla="*/ 253 h 257"/>
                <a:gd name="T26" fmla="*/ 146 w 207"/>
                <a:gd name="T27" fmla="*/ 257 h 257"/>
                <a:gd name="T28" fmla="*/ 112 w 207"/>
                <a:gd name="T29" fmla="*/ 254 h 257"/>
                <a:gd name="T30" fmla="*/ 80 w 207"/>
                <a:gd name="T31" fmla="*/ 242 h 257"/>
                <a:gd name="T32" fmla="*/ 65 w 207"/>
                <a:gd name="T33" fmla="*/ 233 h 257"/>
                <a:gd name="T34" fmla="*/ 55 w 207"/>
                <a:gd name="T35" fmla="*/ 222 h 257"/>
                <a:gd name="T36" fmla="*/ 49 w 207"/>
                <a:gd name="T37" fmla="*/ 210 h 257"/>
                <a:gd name="T38" fmla="*/ 47 w 207"/>
                <a:gd name="T39" fmla="*/ 201 h 257"/>
                <a:gd name="T40" fmla="*/ 47 w 207"/>
                <a:gd name="T41" fmla="*/ 197 h 257"/>
                <a:gd name="T42" fmla="*/ 47 w 207"/>
                <a:gd name="T43" fmla="*/ 197 h 257"/>
                <a:gd name="T44" fmla="*/ 51 w 207"/>
                <a:gd name="T45" fmla="*/ 201 h 257"/>
                <a:gd name="T46" fmla="*/ 55 w 207"/>
                <a:gd name="T47" fmla="*/ 203 h 257"/>
                <a:gd name="T48" fmla="*/ 61 w 207"/>
                <a:gd name="T49" fmla="*/ 208 h 257"/>
                <a:gd name="T50" fmla="*/ 68 w 207"/>
                <a:gd name="T51" fmla="*/ 214 h 257"/>
                <a:gd name="T52" fmla="*/ 74 w 207"/>
                <a:gd name="T53" fmla="*/ 219 h 257"/>
                <a:gd name="T54" fmla="*/ 81 w 207"/>
                <a:gd name="T55" fmla="*/ 223 h 257"/>
                <a:gd name="T56" fmla="*/ 103 w 207"/>
                <a:gd name="T57" fmla="*/ 232 h 257"/>
                <a:gd name="T58" fmla="*/ 152 w 207"/>
                <a:gd name="T59" fmla="*/ 241 h 257"/>
                <a:gd name="T60" fmla="*/ 174 w 207"/>
                <a:gd name="T61" fmla="*/ 240 h 257"/>
                <a:gd name="T62" fmla="*/ 183 w 207"/>
                <a:gd name="T63" fmla="*/ 239 h 257"/>
                <a:gd name="T64" fmla="*/ 182 w 207"/>
                <a:gd name="T65" fmla="*/ 236 h 257"/>
                <a:gd name="T66" fmla="*/ 163 w 207"/>
                <a:gd name="T67" fmla="*/ 220 h 257"/>
                <a:gd name="T68" fmla="*/ 132 w 207"/>
                <a:gd name="T69" fmla="*/ 194 h 257"/>
                <a:gd name="T70" fmla="*/ 95 w 207"/>
                <a:gd name="T71" fmla="*/ 164 h 257"/>
                <a:gd name="T72" fmla="*/ 60 w 207"/>
                <a:gd name="T73" fmla="*/ 134 h 257"/>
                <a:gd name="T74" fmla="*/ 32 w 207"/>
                <a:gd name="T75" fmla="*/ 110 h 257"/>
                <a:gd name="T76" fmla="*/ 19 w 207"/>
                <a:gd name="T77" fmla="*/ 100 h 257"/>
                <a:gd name="T78" fmla="*/ 1 w 207"/>
                <a:gd name="T79" fmla="*/ 70 h 257"/>
                <a:gd name="T80" fmla="*/ 4 w 207"/>
                <a:gd name="T81" fmla="*/ 33 h 257"/>
                <a:gd name="T82" fmla="*/ 23 w 207"/>
                <a:gd name="T83" fmla="*/ 8 h 257"/>
                <a:gd name="T84" fmla="*/ 51 w 207"/>
                <a:gd name="T8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" h="257">
                  <a:moveTo>
                    <a:pt x="44" y="194"/>
                  </a:moveTo>
                  <a:lnTo>
                    <a:pt x="46" y="194"/>
                  </a:lnTo>
                  <a:lnTo>
                    <a:pt x="46" y="194"/>
                  </a:lnTo>
                  <a:lnTo>
                    <a:pt x="46" y="195"/>
                  </a:lnTo>
                  <a:lnTo>
                    <a:pt x="46" y="197"/>
                  </a:lnTo>
                  <a:lnTo>
                    <a:pt x="46" y="195"/>
                  </a:lnTo>
                  <a:lnTo>
                    <a:pt x="46" y="194"/>
                  </a:lnTo>
                  <a:lnTo>
                    <a:pt x="44" y="194"/>
                  </a:lnTo>
                  <a:close/>
                  <a:moveTo>
                    <a:pt x="51" y="0"/>
                  </a:moveTo>
                  <a:lnTo>
                    <a:pt x="67" y="4"/>
                  </a:lnTo>
                  <a:lnTo>
                    <a:pt x="78" y="13"/>
                  </a:lnTo>
                  <a:lnTo>
                    <a:pt x="87" y="25"/>
                  </a:lnTo>
                  <a:lnTo>
                    <a:pt x="93" y="41"/>
                  </a:lnTo>
                  <a:lnTo>
                    <a:pt x="94" y="58"/>
                  </a:lnTo>
                  <a:lnTo>
                    <a:pt x="89" y="76"/>
                  </a:lnTo>
                  <a:lnTo>
                    <a:pt x="81" y="91"/>
                  </a:lnTo>
                  <a:lnTo>
                    <a:pt x="68" y="102"/>
                  </a:lnTo>
                  <a:lnTo>
                    <a:pt x="55" y="108"/>
                  </a:lnTo>
                  <a:lnTo>
                    <a:pt x="204" y="233"/>
                  </a:lnTo>
                  <a:lnTo>
                    <a:pt x="207" y="236"/>
                  </a:lnTo>
                  <a:lnTo>
                    <a:pt x="207" y="239"/>
                  </a:lnTo>
                  <a:lnTo>
                    <a:pt x="207" y="242"/>
                  </a:lnTo>
                  <a:lnTo>
                    <a:pt x="205" y="245"/>
                  </a:lnTo>
                  <a:lnTo>
                    <a:pt x="200" y="248"/>
                  </a:lnTo>
                  <a:lnTo>
                    <a:pt x="191" y="252"/>
                  </a:lnTo>
                  <a:lnTo>
                    <a:pt x="180" y="253"/>
                  </a:lnTo>
                  <a:lnTo>
                    <a:pt x="165" y="256"/>
                  </a:lnTo>
                  <a:lnTo>
                    <a:pt x="146" y="257"/>
                  </a:lnTo>
                  <a:lnTo>
                    <a:pt x="129" y="256"/>
                  </a:lnTo>
                  <a:lnTo>
                    <a:pt x="112" y="254"/>
                  </a:lnTo>
                  <a:lnTo>
                    <a:pt x="95" y="249"/>
                  </a:lnTo>
                  <a:lnTo>
                    <a:pt x="80" y="242"/>
                  </a:lnTo>
                  <a:lnTo>
                    <a:pt x="72" y="239"/>
                  </a:lnTo>
                  <a:lnTo>
                    <a:pt x="65" y="233"/>
                  </a:lnTo>
                  <a:lnTo>
                    <a:pt x="60" y="227"/>
                  </a:lnTo>
                  <a:lnTo>
                    <a:pt x="55" y="222"/>
                  </a:lnTo>
                  <a:lnTo>
                    <a:pt x="52" y="216"/>
                  </a:lnTo>
                  <a:lnTo>
                    <a:pt x="49" y="210"/>
                  </a:lnTo>
                  <a:lnTo>
                    <a:pt x="48" y="206"/>
                  </a:lnTo>
                  <a:lnTo>
                    <a:pt x="47" y="201"/>
                  </a:lnTo>
                  <a:lnTo>
                    <a:pt x="47" y="198"/>
                  </a:lnTo>
                  <a:lnTo>
                    <a:pt x="47" y="197"/>
                  </a:lnTo>
                  <a:lnTo>
                    <a:pt x="46" y="197"/>
                  </a:lnTo>
                  <a:lnTo>
                    <a:pt x="47" y="197"/>
                  </a:lnTo>
                  <a:lnTo>
                    <a:pt x="49" y="198"/>
                  </a:lnTo>
                  <a:lnTo>
                    <a:pt x="51" y="201"/>
                  </a:lnTo>
                  <a:lnTo>
                    <a:pt x="52" y="202"/>
                  </a:lnTo>
                  <a:lnTo>
                    <a:pt x="55" y="203"/>
                  </a:lnTo>
                  <a:lnTo>
                    <a:pt x="57" y="206"/>
                  </a:lnTo>
                  <a:lnTo>
                    <a:pt x="61" y="208"/>
                  </a:lnTo>
                  <a:lnTo>
                    <a:pt x="65" y="212"/>
                  </a:lnTo>
                  <a:lnTo>
                    <a:pt x="68" y="214"/>
                  </a:lnTo>
                  <a:lnTo>
                    <a:pt x="70" y="216"/>
                  </a:lnTo>
                  <a:lnTo>
                    <a:pt x="74" y="219"/>
                  </a:lnTo>
                  <a:lnTo>
                    <a:pt x="78" y="222"/>
                  </a:lnTo>
                  <a:lnTo>
                    <a:pt x="81" y="223"/>
                  </a:lnTo>
                  <a:lnTo>
                    <a:pt x="90" y="227"/>
                  </a:lnTo>
                  <a:lnTo>
                    <a:pt x="103" y="232"/>
                  </a:lnTo>
                  <a:lnTo>
                    <a:pt x="124" y="237"/>
                  </a:lnTo>
                  <a:lnTo>
                    <a:pt x="152" y="241"/>
                  </a:lnTo>
                  <a:lnTo>
                    <a:pt x="163" y="241"/>
                  </a:lnTo>
                  <a:lnTo>
                    <a:pt x="174" y="240"/>
                  </a:lnTo>
                  <a:lnTo>
                    <a:pt x="180" y="239"/>
                  </a:lnTo>
                  <a:lnTo>
                    <a:pt x="183" y="239"/>
                  </a:lnTo>
                  <a:lnTo>
                    <a:pt x="184" y="239"/>
                  </a:lnTo>
                  <a:lnTo>
                    <a:pt x="182" y="236"/>
                  </a:lnTo>
                  <a:lnTo>
                    <a:pt x="174" y="229"/>
                  </a:lnTo>
                  <a:lnTo>
                    <a:pt x="163" y="220"/>
                  </a:lnTo>
                  <a:lnTo>
                    <a:pt x="149" y="208"/>
                  </a:lnTo>
                  <a:lnTo>
                    <a:pt x="132" y="194"/>
                  </a:lnTo>
                  <a:lnTo>
                    <a:pt x="114" y="180"/>
                  </a:lnTo>
                  <a:lnTo>
                    <a:pt x="95" y="164"/>
                  </a:lnTo>
                  <a:lnTo>
                    <a:pt x="77" y="148"/>
                  </a:lnTo>
                  <a:lnTo>
                    <a:pt x="60" y="134"/>
                  </a:lnTo>
                  <a:lnTo>
                    <a:pt x="44" y="121"/>
                  </a:lnTo>
                  <a:lnTo>
                    <a:pt x="32" y="110"/>
                  </a:lnTo>
                  <a:lnTo>
                    <a:pt x="23" y="102"/>
                  </a:lnTo>
                  <a:lnTo>
                    <a:pt x="19" y="100"/>
                  </a:lnTo>
                  <a:lnTo>
                    <a:pt x="8" y="87"/>
                  </a:lnTo>
                  <a:lnTo>
                    <a:pt x="1" y="70"/>
                  </a:lnTo>
                  <a:lnTo>
                    <a:pt x="0" y="50"/>
                  </a:lnTo>
                  <a:lnTo>
                    <a:pt x="4" y="33"/>
                  </a:lnTo>
                  <a:lnTo>
                    <a:pt x="12" y="19"/>
                  </a:lnTo>
                  <a:lnTo>
                    <a:pt x="23" y="8"/>
                  </a:lnTo>
                  <a:lnTo>
                    <a:pt x="36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23" name="직선 연결선 22"/>
          <p:cNvCxnSpPr>
            <a:cxnSpLocks/>
            <a:stCxn id="19" idx="5"/>
          </p:cNvCxnSpPr>
          <p:nvPr/>
        </p:nvCxnSpPr>
        <p:spPr>
          <a:xfrm>
            <a:off x="1029766" y="975493"/>
            <a:ext cx="47083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64952" y="557454"/>
            <a:ext cx="4716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Kinect</a:t>
            </a:r>
            <a:r>
              <a:rPr lang="ko-KR" altLang="en-US" sz="2000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를 이용한 건반 악기 구현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78001A7-EFE6-4F06-BD66-75822DAF3F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313" y="1359497"/>
            <a:ext cx="3593835" cy="244725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F22446B-240D-4838-BE27-8FDF8E20558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354" y="5630397"/>
            <a:ext cx="1105646" cy="11056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232BF5-9C0E-4EFA-94A8-53ADFF95E79B}"/>
              </a:ext>
            </a:extLst>
          </p:cNvPr>
          <p:cNvSpPr txBox="1"/>
          <p:nvPr/>
        </p:nvSpPr>
        <p:spPr>
          <a:xfrm>
            <a:off x="8274313" y="3834722"/>
            <a:ext cx="35067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ea typeface="-윤고딕310" panose="02030504000101010101"/>
              </a:rPr>
              <a:t>Unity </a:t>
            </a:r>
            <a:r>
              <a:rPr lang="ko-KR" altLang="en-US" sz="1100" dirty="0">
                <a:ea typeface="-윤고딕310" panose="02030504000101010101"/>
              </a:rPr>
              <a:t>환경에서 </a:t>
            </a:r>
            <a:r>
              <a:rPr lang="en-US" altLang="ko-KR" sz="1100" dirty="0">
                <a:ea typeface="-윤고딕310" panose="02030504000101010101"/>
              </a:rPr>
              <a:t>Kinect</a:t>
            </a:r>
            <a:r>
              <a:rPr lang="ko-KR" altLang="en-US" sz="1100" dirty="0">
                <a:ea typeface="-윤고딕310" panose="02030504000101010101"/>
              </a:rPr>
              <a:t>를 이용해 건반악기를 구현한 영상과 사진</a:t>
            </a:r>
            <a:r>
              <a:rPr lang="en-US" altLang="ko-KR" sz="1100" dirty="0">
                <a:ea typeface="-윤고딕310" panose="02030504000101010101"/>
              </a:rPr>
              <a:t>.</a:t>
            </a:r>
            <a:endParaRPr lang="ko-KR" altLang="en-US" sz="1100" dirty="0">
              <a:ea typeface="-윤고딕310" panose="02030504000101010101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243CBE-1157-4178-9915-EBF35A3F3CA2}"/>
              </a:ext>
            </a:extLst>
          </p:cNvPr>
          <p:cNvSpPr txBox="1"/>
          <p:nvPr/>
        </p:nvSpPr>
        <p:spPr>
          <a:xfrm>
            <a:off x="8274313" y="4334649"/>
            <a:ext cx="353103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ea typeface="-윤고딕310" panose="02030504000101010101"/>
              </a:rPr>
              <a:t>구현 방법</a:t>
            </a:r>
            <a:endParaRPr lang="en-US" altLang="ko-KR" sz="1050" dirty="0">
              <a:ea typeface="-윤고딕310" panose="02030504000101010101"/>
            </a:endParaRPr>
          </a:p>
          <a:p>
            <a:pPr marL="171450" indent="-171450">
              <a:buFontTx/>
              <a:buChar char="-"/>
            </a:pPr>
            <a:r>
              <a:rPr lang="ko-KR" altLang="en-US" sz="1050" dirty="0" err="1">
                <a:ea typeface="-윤고딕310" panose="02030504000101010101"/>
              </a:rPr>
              <a:t>키넥트를</a:t>
            </a:r>
            <a:r>
              <a:rPr lang="ko-KR" altLang="en-US" sz="1050" dirty="0">
                <a:ea typeface="-윤고딕310" panose="02030504000101010101"/>
              </a:rPr>
              <a:t> 이용해 </a:t>
            </a:r>
            <a:r>
              <a:rPr lang="ko-KR" altLang="en-US" sz="1050" dirty="0" err="1">
                <a:ea typeface="-윤고딕310" panose="02030504000101010101"/>
              </a:rPr>
              <a:t>키넥트</a:t>
            </a:r>
            <a:r>
              <a:rPr lang="ko-KR" altLang="en-US" sz="1050" dirty="0">
                <a:ea typeface="-윤고딕310" panose="02030504000101010101"/>
              </a:rPr>
              <a:t> 앞 사용자의 </a:t>
            </a:r>
            <a:r>
              <a:rPr lang="ko-KR" altLang="en-US" sz="1050" dirty="0" err="1">
                <a:ea typeface="-윤고딕310" panose="02030504000101010101"/>
              </a:rPr>
              <a:t>스켈레톤과</a:t>
            </a:r>
            <a:r>
              <a:rPr lang="ko-KR" altLang="en-US" sz="1050" dirty="0">
                <a:ea typeface="-윤고딕310" panose="02030504000101010101"/>
              </a:rPr>
              <a:t> 조인트를 유니티 환경에 띄워 줍니다</a:t>
            </a:r>
            <a:r>
              <a:rPr lang="en-US" altLang="ko-KR" sz="1050" dirty="0">
                <a:ea typeface="-윤고딕310" panose="02030504000101010101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050" dirty="0">
                <a:ea typeface="-윤고딕310" panose="02030504000101010101"/>
              </a:rPr>
              <a:t>3D </a:t>
            </a:r>
            <a:r>
              <a:rPr lang="ko-KR" altLang="en-US" sz="1050" dirty="0">
                <a:ea typeface="-윤고딕310" panose="02030504000101010101"/>
              </a:rPr>
              <a:t>피아노 </a:t>
            </a:r>
            <a:r>
              <a:rPr lang="en-US" altLang="ko-KR" sz="1050" dirty="0">
                <a:ea typeface="-윤고딕310" panose="02030504000101010101"/>
              </a:rPr>
              <a:t>Model</a:t>
            </a:r>
            <a:r>
              <a:rPr lang="ko-KR" altLang="en-US" sz="1050" dirty="0">
                <a:ea typeface="-윤고딕310" panose="02030504000101010101"/>
              </a:rPr>
              <a:t>의 건반 객체에 </a:t>
            </a:r>
            <a:r>
              <a:rPr lang="en-US" altLang="ko-KR" sz="1050" dirty="0" err="1">
                <a:ea typeface="-윤고딕310" panose="02030504000101010101"/>
              </a:rPr>
              <a:t>rigidbody</a:t>
            </a:r>
            <a:r>
              <a:rPr lang="ko-KR" altLang="en-US" sz="1050" dirty="0">
                <a:ea typeface="-윤고딕310" panose="02030504000101010101"/>
              </a:rPr>
              <a:t>와 </a:t>
            </a:r>
            <a:r>
              <a:rPr lang="en-US" altLang="ko-KR" sz="1050" dirty="0">
                <a:ea typeface="-윤고딕310" panose="02030504000101010101"/>
              </a:rPr>
              <a:t>box collider component</a:t>
            </a:r>
            <a:r>
              <a:rPr lang="ko-KR" altLang="en-US" sz="1050" dirty="0">
                <a:ea typeface="-윤고딕310" panose="02030504000101010101"/>
              </a:rPr>
              <a:t>를 추가해</a:t>
            </a:r>
            <a:r>
              <a:rPr lang="en-US" altLang="ko-KR" sz="1050" dirty="0">
                <a:ea typeface="-윤고딕310" panose="02030504000101010101"/>
              </a:rPr>
              <a:t>, </a:t>
            </a:r>
            <a:r>
              <a:rPr lang="ko-KR" altLang="en-US" sz="1050" dirty="0">
                <a:ea typeface="-윤고딕310" panose="02030504000101010101"/>
              </a:rPr>
              <a:t>하나의 객체로써 인식되게 만들어 줍니다</a:t>
            </a:r>
            <a:r>
              <a:rPr lang="en-US" altLang="ko-KR" sz="1050" dirty="0">
                <a:ea typeface="-윤고딕310" panose="02030504000101010101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50" dirty="0">
                <a:ea typeface="-윤고딕310" panose="02030504000101010101"/>
              </a:rPr>
              <a:t>사용자의 </a:t>
            </a:r>
            <a:r>
              <a:rPr lang="en-US" altLang="ko-KR" sz="1050" dirty="0">
                <a:ea typeface="-윤고딕310" panose="02030504000101010101"/>
              </a:rPr>
              <a:t>Joint</a:t>
            </a:r>
            <a:r>
              <a:rPr lang="ko-KR" altLang="en-US" sz="1050" dirty="0">
                <a:ea typeface="-윤고딕310" panose="02030504000101010101"/>
              </a:rPr>
              <a:t>들을 </a:t>
            </a:r>
            <a:r>
              <a:rPr lang="en-US" altLang="ko-KR" sz="1050" dirty="0">
                <a:ea typeface="-윤고딕310" panose="02030504000101010101"/>
              </a:rPr>
              <a:t>target</a:t>
            </a:r>
            <a:r>
              <a:rPr lang="ko-KR" altLang="en-US" sz="1050" dirty="0">
                <a:ea typeface="-윤고딕310" panose="02030504000101010101"/>
              </a:rPr>
              <a:t>으로 설정을 해줍니다</a:t>
            </a:r>
            <a:r>
              <a:rPr lang="en-US" altLang="ko-KR" sz="1050" dirty="0">
                <a:ea typeface="-윤고딕310" panose="02030504000101010101"/>
              </a:rPr>
              <a:t>. </a:t>
            </a:r>
            <a:r>
              <a:rPr lang="ko-KR" altLang="en-US" sz="1050" dirty="0">
                <a:ea typeface="-윤고딕310" panose="02030504000101010101"/>
              </a:rPr>
              <a:t>그렇게 해줌으로써 건반 객체의 </a:t>
            </a:r>
            <a:r>
              <a:rPr lang="en-US" altLang="ko-KR" sz="1050" dirty="0">
                <a:ea typeface="-윤고딕310" panose="02030504000101010101"/>
              </a:rPr>
              <a:t>box collider</a:t>
            </a:r>
            <a:r>
              <a:rPr lang="ko-KR" altLang="en-US" sz="1050" dirty="0">
                <a:ea typeface="-윤고딕310" panose="02030504000101010101"/>
              </a:rPr>
              <a:t>들은 </a:t>
            </a:r>
            <a:r>
              <a:rPr lang="en-US" altLang="ko-KR" sz="1050" dirty="0">
                <a:ea typeface="-윤고딕310" panose="02030504000101010101"/>
              </a:rPr>
              <a:t>target</a:t>
            </a:r>
            <a:r>
              <a:rPr lang="ko-KR" altLang="en-US" sz="1050" dirty="0">
                <a:ea typeface="-윤고딕310" panose="02030504000101010101"/>
              </a:rPr>
              <a:t>과 충돌이 일어나면 소리를 내줍니다</a:t>
            </a:r>
            <a:r>
              <a:rPr lang="en-US" altLang="ko-KR" sz="1050" dirty="0">
                <a:ea typeface="-윤고딕310" panose="02030504000101010101"/>
              </a:rPr>
              <a:t>.</a:t>
            </a:r>
            <a:endParaRPr lang="ko-KR" altLang="en-US" sz="1050" dirty="0">
              <a:ea typeface="-윤고딕310" panose="02030504000101010101"/>
            </a:endParaRPr>
          </a:p>
        </p:txBody>
      </p:sp>
      <p:pic>
        <p:nvPicPr>
          <p:cNvPr id="4" name="발표영상">
            <a:hlinkClick r:id="" action="ppaction://media"/>
            <a:extLst>
              <a:ext uri="{FF2B5EF4-FFF2-40B4-BE49-F238E27FC236}">
                <a16:creationId xmlns:a16="http://schemas.microsoft.com/office/drawing/2014/main" id="{A98798BE-F2D2-4008-974B-864B43102D5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10933" y="1360052"/>
            <a:ext cx="7643014" cy="433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2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>
            <a:extLst>
              <a:ext uri="{FF2B5EF4-FFF2-40B4-BE49-F238E27FC236}">
                <a16:creationId xmlns:a16="http://schemas.microsoft.com/office/drawing/2014/main" id="{7419A988-70BA-43E3-AF83-B1CAD1065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919" y="975493"/>
            <a:ext cx="4362811" cy="4352712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0" y="608600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0" y="618322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0" y="628311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0" y="637051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64581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655995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54"/>
          <p:cNvSpPr>
            <a:spLocks noEditPoints="1"/>
          </p:cNvSpPr>
          <p:nvPr/>
        </p:nvSpPr>
        <p:spPr bwMode="auto">
          <a:xfrm rot="19322389">
            <a:off x="-6986" y="5795870"/>
            <a:ext cx="868363" cy="774700"/>
          </a:xfrm>
          <a:custGeom>
            <a:avLst/>
            <a:gdLst>
              <a:gd name="T0" fmla="*/ 196 w 547"/>
              <a:gd name="T1" fmla="*/ 363 h 488"/>
              <a:gd name="T2" fmla="*/ 269 w 547"/>
              <a:gd name="T3" fmla="*/ 372 h 488"/>
              <a:gd name="T4" fmla="*/ 322 w 547"/>
              <a:gd name="T5" fmla="*/ 306 h 488"/>
              <a:gd name="T6" fmla="*/ 303 w 547"/>
              <a:gd name="T7" fmla="*/ 258 h 488"/>
              <a:gd name="T8" fmla="*/ 246 w 547"/>
              <a:gd name="T9" fmla="*/ 191 h 488"/>
              <a:gd name="T10" fmla="*/ 200 w 547"/>
              <a:gd name="T11" fmla="*/ 204 h 488"/>
              <a:gd name="T12" fmla="*/ 191 w 547"/>
              <a:gd name="T13" fmla="*/ 210 h 488"/>
              <a:gd name="T14" fmla="*/ 150 w 547"/>
              <a:gd name="T15" fmla="*/ 265 h 488"/>
              <a:gd name="T16" fmla="*/ 176 w 547"/>
              <a:gd name="T17" fmla="*/ 346 h 488"/>
              <a:gd name="T18" fmla="*/ 257 w 547"/>
              <a:gd name="T19" fmla="*/ 231 h 488"/>
              <a:gd name="T20" fmla="*/ 200 w 547"/>
              <a:gd name="T21" fmla="*/ 257 h 488"/>
              <a:gd name="T22" fmla="*/ 205 w 547"/>
              <a:gd name="T23" fmla="*/ 259 h 488"/>
              <a:gd name="T24" fmla="*/ 221 w 547"/>
              <a:gd name="T25" fmla="*/ 271 h 488"/>
              <a:gd name="T26" fmla="*/ 210 w 547"/>
              <a:gd name="T27" fmla="*/ 288 h 488"/>
              <a:gd name="T28" fmla="*/ 192 w 547"/>
              <a:gd name="T29" fmla="*/ 275 h 488"/>
              <a:gd name="T30" fmla="*/ 205 w 547"/>
              <a:gd name="T31" fmla="*/ 237 h 488"/>
              <a:gd name="T32" fmla="*/ 285 w 547"/>
              <a:gd name="T33" fmla="*/ 224 h 488"/>
              <a:gd name="T34" fmla="*/ 511 w 547"/>
              <a:gd name="T35" fmla="*/ 26 h 488"/>
              <a:gd name="T36" fmla="*/ 472 w 547"/>
              <a:gd name="T37" fmla="*/ 51 h 488"/>
              <a:gd name="T38" fmla="*/ 362 w 547"/>
              <a:gd name="T39" fmla="*/ 172 h 488"/>
              <a:gd name="T40" fmla="*/ 405 w 547"/>
              <a:gd name="T41" fmla="*/ 170 h 488"/>
              <a:gd name="T42" fmla="*/ 424 w 547"/>
              <a:gd name="T43" fmla="*/ 165 h 488"/>
              <a:gd name="T44" fmla="*/ 480 w 547"/>
              <a:gd name="T45" fmla="*/ 130 h 488"/>
              <a:gd name="T46" fmla="*/ 524 w 547"/>
              <a:gd name="T47" fmla="*/ 43 h 488"/>
              <a:gd name="T48" fmla="*/ 523 w 547"/>
              <a:gd name="T49" fmla="*/ 32 h 488"/>
              <a:gd name="T50" fmla="*/ 526 w 547"/>
              <a:gd name="T51" fmla="*/ 0 h 488"/>
              <a:gd name="T52" fmla="*/ 547 w 547"/>
              <a:gd name="T53" fmla="*/ 35 h 488"/>
              <a:gd name="T54" fmla="*/ 517 w 547"/>
              <a:gd name="T55" fmla="*/ 110 h 488"/>
              <a:gd name="T56" fmla="*/ 449 w 547"/>
              <a:gd name="T57" fmla="*/ 177 h 488"/>
              <a:gd name="T58" fmla="*/ 421 w 547"/>
              <a:gd name="T59" fmla="*/ 187 h 488"/>
              <a:gd name="T60" fmla="*/ 340 w 547"/>
              <a:gd name="T61" fmla="*/ 197 h 488"/>
              <a:gd name="T62" fmla="*/ 337 w 547"/>
              <a:gd name="T63" fmla="*/ 274 h 488"/>
              <a:gd name="T64" fmla="*/ 322 w 547"/>
              <a:gd name="T65" fmla="*/ 368 h 488"/>
              <a:gd name="T66" fmla="*/ 226 w 547"/>
              <a:gd name="T67" fmla="*/ 406 h 488"/>
              <a:gd name="T68" fmla="*/ 174 w 547"/>
              <a:gd name="T69" fmla="*/ 386 h 488"/>
              <a:gd name="T70" fmla="*/ 94 w 547"/>
              <a:gd name="T71" fmla="*/ 469 h 488"/>
              <a:gd name="T72" fmla="*/ 56 w 547"/>
              <a:gd name="T73" fmla="*/ 488 h 488"/>
              <a:gd name="T74" fmla="*/ 20 w 547"/>
              <a:gd name="T75" fmla="*/ 479 h 488"/>
              <a:gd name="T76" fmla="*/ 0 w 547"/>
              <a:gd name="T77" fmla="*/ 441 h 488"/>
              <a:gd name="T78" fmla="*/ 1 w 547"/>
              <a:gd name="T79" fmla="*/ 426 h 488"/>
              <a:gd name="T80" fmla="*/ 26 w 547"/>
              <a:gd name="T81" fmla="*/ 395 h 488"/>
              <a:gd name="T82" fmla="*/ 65 w 547"/>
              <a:gd name="T83" fmla="*/ 416 h 488"/>
              <a:gd name="T84" fmla="*/ 27 w 547"/>
              <a:gd name="T85" fmla="*/ 433 h 488"/>
              <a:gd name="T86" fmla="*/ 17 w 547"/>
              <a:gd name="T87" fmla="*/ 415 h 488"/>
              <a:gd name="T88" fmla="*/ 10 w 547"/>
              <a:gd name="T89" fmla="*/ 433 h 488"/>
              <a:gd name="T90" fmla="*/ 17 w 547"/>
              <a:gd name="T91" fmla="*/ 450 h 488"/>
              <a:gd name="T92" fmla="*/ 40 w 547"/>
              <a:gd name="T93" fmla="*/ 470 h 488"/>
              <a:gd name="T94" fmla="*/ 73 w 547"/>
              <a:gd name="T95" fmla="*/ 460 h 488"/>
              <a:gd name="T96" fmla="*/ 112 w 547"/>
              <a:gd name="T97" fmla="*/ 418 h 488"/>
              <a:gd name="T98" fmla="*/ 125 w 547"/>
              <a:gd name="T99" fmla="*/ 327 h 488"/>
              <a:gd name="T100" fmla="*/ 137 w 547"/>
              <a:gd name="T101" fmla="*/ 214 h 488"/>
              <a:gd name="T102" fmla="*/ 183 w 547"/>
              <a:gd name="T103" fmla="*/ 177 h 488"/>
              <a:gd name="T104" fmla="*/ 188 w 547"/>
              <a:gd name="T105" fmla="*/ 174 h 488"/>
              <a:gd name="T106" fmla="*/ 243 w 547"/>
              <a:gd name="T107" fmla="*/ 161 h 488"/>
              <a:gd name="T108" fmla="*/ 365 w 547"/>
              <a:gd name="T109" fmla="*/ 138 h 488"/>
              <a:gd name="T110" fmla="*/ 455 w 547"/>
              <a:gd name="T111" fmla="*/ 42 h 488"/>
              <a:gd name="T112" fmla="*/ 526 w 547"/>
              <a:gd name="T113" fmla="*/ 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7" h="488">
                <a:moveTo>
                  <a:pt x="295" y="251"/>
                </a:moveTo>
                <a:lnTo>
                  <a:pt x="273" y="278"/>
                </a:lnTo>
                <a:lnTo>
                  <a:pt x="223" y="334"/>
                </a:lnTo>
                <a:lnTo>
                  <a:pt x="196" y="363"/>
                </a:lnTo>
                <a:lnTo>
                  <a:pt x="196" y="363"/>
                </a:lnTo>
                <a:lnTo>
                  <a:pt x="200" y="365"/>
                </a:lnTo>
                <a:lnTo>
                  <a:pt x="214" y="372"/>
                </a:lnTo>
                <a:lnTo>
                  <a:pt x="230" y="376"/>
                </a:lnTo>
                <a:lnTo>
                  <a:pt x="250" y="376"/>
                </a:lnTo>
                <a:lnTo>
                  <a:pt x="269" y="372"/>
                </a:lnTo>
                <a:lnTo>
                  <a:pt x="288" y="363"/>
                </a:lnTo>
                <a:lnTo>
                  <a:pt x="302" y="351"/>
                </a:lnTo>
                <a:lnTo>
                  <a:pt x="314" y="335"/>
                </a:lnTo>
                <a:lnTo>
                  <a:pt x="320" y="320"/>
                </a:lnTo>
                <a:lnTo>
                  <a:pt x="322" y="306"/>
                </a:lnTo>
                <a:lnTo>
                  <a:pt x="322" y="293"/>
                </a:lnTo>
                <a:lnTo>
                  <a:pt x="318" y="282"/>
                </a:lnTo>
                <a:lnTo>
                  <a:pt x="312" y="271"/>
                </a:lnTo>
                <a:lnTo>
                  <a:pt x="308" y="265"/>
                </a:lnTo>
                <a:lnTo>
                  <a:pt x="303" y="258"/>
                </a:lnTo>
                <a:lnTo>
                  <a:pt x="297" y="253"/>
                </a:lnTo>
                <a:lnTo>
                  <a:pt x="295" y="251"/>
                </a:lnTo>
                <a:close/>
                <a:moveTo>
                  <a:pt x="267" y="190"/>
                </a:moveTo>
                <a:lnTo>
                  <a:pt x="256" y="191"/>
                </a:lnTo>
                <a:lnTo>
                  <a:pt x="246" y="191"/>
                </a:lnTo>
                <a:lnTo>
                  <a:pt x="226" y="195"/>
                </a:lnTo>
                <a:lnTo>
                  <a:pt x="208" y="202"/>
                </a:lnTo>
                <a:lnTo>
                  <a:pt x="202" y="203"/>
                </a:lnTo>
                <a:lnTo>
                  <a:pt x="200" y="204"/>
                </a:lnTo>
                <a:lnTo>
                  <a:pt x="200" y="204"/>
                </a:lnTo>
                <a:lnTo>
                  <a:pt x="199" y="204"/>
                </a:lnTo>
                <a:lnTo>
                  <a:pt x="197" y="206"/>
                </a:lnTo>
                <a:lnTo>
                  <a:pt x="196" y="206"/>
                </a:lnTo>
                <a:lnTo>
                  <a:pt x="195" y="207"/>
                </a:lnTo>
                <a:lnTo>
                  <a:pt x="191" y="210"/>
                </a:lnTo>
                <a:lnTo>
                  <a:pt x="183" y="214"/>
                </a:lnTo>
                <a:lnTo>
                  <a:pt x="175" y="220"/>
                </a:lnTo>
                <a:lnTo>
                  <a:pt x="163" y="233"/>
                </a:lnTo>
                <a:lnTo>
                  <a:pt x="155" y="248"/>
                </a:lnTo>
                <a:lnTo>
                  <a:pt x="150" y="265"/>
                </a:lnTo>
                <a:lnTo>
                  <a:pt x="149" y="282"/>
                </a:lnTo>
                <a:lnTo>
                  <a:pt x="153" y="304"/>
                </a:lnTo>
                <a:lnTo>
                  <a:pt x="161" y="325"/>
                </a:lnTo>
                <a:lnTo>
                  <a:pt x="175" y="344"/>
                </a:lnTo>
                <a:lnTo>
                  <a:pt x="176" y="346"/>
                </a:lnTo>
                <a:lnTo>
                  <a:pt x="202" y="316"/>
                </a:lnTo>
                <a:lnTo>
                  <a:pt x="227" y="288"/>
                </a:lnTo>
                <a:lnTo>
                  <a:pt x="254" y="259"/>
                </a:lnTo>
                <a:lnTo>
                  <a:pt x="274" y="236"/>
                </a:lnTo>
                <a:lnTo>
                  <a:pt x="257" y="231"/>
                </a:lnTo>
                <a:lnTo>
                  <a:pt x="240" y="232"/>
                </a:lnTo>
                <a:lnTo>
                  <a:pt x="225" y="236"/>
                </a:lnTo>
                <a:lnTo>
                  <a:pt x="210" y="244"/>
                </a:lnTo>
                <a:lnTo>
                  <a:pt x="204" y="250"/>
                </a:lnTo>
                <a:lnTo>
                  <a:pt x="200" y="257"/>
                </a:lnTo>
                <a:lnTo>
                  <a:pt x="196" y="263"/>
                </a:lnTo>
                <a:lnTo>
                  <a:pt x="196" y="265"/>
                </a:lnTo>
                <a:lnTo>
                  <a:pt x="197" y="263"/>
                </a:lnTo>
                <a:lnTo>
                  <a:pt x="200" y="261"/>
                </a:lnTo>
                <a:lnTo>
                  <a:pt x="205" y="259"/>
                </a:lnTo>
                <a:lnTo>
                  <a:pt x="209" y="259"/>
                </a:lnTo>
                <a:lnTo>
                  <a:pt x="213" y="261"/>
                </a:lnTo>
                <a:lnTo>
                  <a:pt x="217" y="263"/>
                </a:lnTo>
                <a:lnTo>
                  <a:pt x="219" y="267"/>
                </a:lnTo>
                <a:lnTo>
                  <a:pt x="221" y="271"/>
                </a:lnTo>
                <a:lnTo>
                  <a:pt x="222" y="275"/>
                </a:lnTo>
                <a:lnTo>
                  <a:pt x="221" y="279"/>
                </a:lnTo>
                <a:lnTo>
                  <a:pt x="218" y="283"/>
                </a:lnTo>
                <a:lnTo>
                  <a:pt x="214" y="286"/>
                </a:lnTo>
                <a:lnTo>
                  <a:pt x="210" y="288"/>
                </a:lnTo>
                <a:lnTo>
                  <a:pt x="205" y="288"/>
                </a:lnTo>
                <a:lnTo>
                  <a:pt x="201" y="287"/>
                </a:lnTo>
                <a:lnTo>
                  <a:pt x="197" y="284"/>
                </a:lnTo>
                <a:lnTo>
                  <a:pt x="193" y="279"/>
                </a:lnTo>
                <a:lnTo>
                  <a:pt x="192" y="275"/>
                </a:lnTo>
                <a:lnTo>
                  <a:pt x="191" y="271"/>
                </a:lnTo>
                <a:lnTo>
                  <a:pt x="191" y="267"/>
                </a:lnTo>
                <a:lnTo>
                  <a:pt x="191" y="261"/>
                </a:lnTo>
                <a:lnTo>
                  <a:pt x="196" y="249"/>
                </a:lnTo>
                <a:lnTo>
                  <a:pt x="205" y="237"/>
                </a:lnTo>
                <a:lnTo>
                  <a:pt x="219" y="227"/>
                </a:lnTo>
                <a:lnTo>
                  <a:pt x="238" y="219"/>
                </a:lnTo>
                <a:lnTo>
                  <a:pt x="250" y="217"/>
                </a:lnTo>
                <a:lnTo>
                  <a:pt x="261" y="217"/>
                </a:lnTo>
                <a:lnTo>
                  <a:pt x="285" y="224"/>
                </a:lnTo>
                <a:lnTo>
                  <a:pt x="314" y="194"/>
                </a:lnTo>
                <a:lnTo>
                  <a:pt x="288" y="191"/>
                </a:lnTo>
                <a:lnTo>
                  <a:pt x="267" y="190"/>
                </a:lnTo>
                <a:close/>
                <a:moveTo>
                  <a:pt x="515" y="25"/>
                </a:moveTo>
                <a:lnTo>
                  <a:pt x="511" y="26"/>
                </a:lnTo>
                <a:lnTo>
                  <a:pt x="502" y="29"/>
                </a:lnTo>
                <a:lnTo>
                  <a:pt x="494" y="34"/>
                </a:lnTo>
                <a:lnTo>
                  <a:pt x="488" y="39"/>
                </a:lnTo>
                <a:lnTo>
                  <a:pt x="480" y="45"/>
                </a:lnTo>
                <a:lnTo>
                  <a:pt x="472" y="51"/>
                </a:lnTo>
                <a:lnTo>
                  <a:pt x="458" y="66"/>
                </a:lnTo>
                <a:lnTo>
                  <a:pt x="429" y="94"/>
                </a:lnTo>
                <a:lnTo>
                  <a:pt x="403" y="123"/>
                </a:lnTo>
                <a:lnTo>
                  <a:pt x="378" y="153"/>
                </a:lnTo>
                <a:lnTo>
                  <a:pt x="362" y="172"/>
                </a:lnTo>
                <a:lnTo>
                  <a:pt x="377" y="172"/>
                </a:lnTo>
                <a:lnTo>
                  <a:pt x="387" y="172"/>
                </a:lnTo>
                <a:lnTo>
                  <a:pt x="396" y="172"/>
                </a:lnTo>
                <a:lnTo>
                  <a:pt x="400" y="170"/>
                </a:lnTo>
                <a:lnTo>
                  <a:pt x="405" y="170"/>
                </a:lnTo>
                <a:lnTo>
                  <a:pt x="411" y="169"/>
                </a:lnTo>
                <a:lnTo>
                  <a:pt x="415" y="168"/>
                </a:lnTo>
                <a:lnTo>
                  <a:pt x="420" y="166"/>
                </a:lnTo>
                <a:lnTo>
                  <a:pt x="422" y="166"/>
                </a:lnTo>
                <a:lnTo>
                  <a:pt x="424" y="165"/>
                </a:lnTo>
                <a:lnTo>
                  <a:pt x="433" y="162"/>
                </a:lnTo>
                <a:lnTo>
                  <a:pt x="442" y="159"/>
                </a:lnTo>
                <a:lnTo>
                  <a:pt x="450" y="155"/>
                </a:lnTo>
                <a:lnTo>
                  <a:pt x="466" y="143"/>
                </a:lnTo>
                <a:lnTo>
                  <a:pt x="480" y="130"/>
                </a:lnTo>
                <a:lnTo>
                  <a:pt x="497" y="110"/>
                </a:lnTo>
                <a:lnTo>
                  <a:pt x="511" y="87"/>
                </a:lnTo>
                <a:lnTo>
                  <a:pt x="521" y="62"/>
                </a:lnTo>
                <a:lnTo>
                  <a:pt x="523" y="53"/>
                </a:lnTo>
                <a:lnTo>
                  <a:pt x="524" y="43"/>
                </a:lnTo>
                <a:lnTo>
                  <a:pt x="524" y="42"/>
                </a:lnTo>
                <a:lnTo>
                  <a:pt x="524" y="39"/>
                </a:lnTo>
                <a:lnTo>
                  <a:pt x="524" y="37"/>
                </a:lnTo>
                <a:lnTo>
                  <a:pt x="524" y="34"/>
                </a:lnTo>
                <a:lnTo>
                  <a:pt x="523" y="32"/>
                </a:lnTo>
                <a:lnTo>
                  <a:pt x="522" y="29"/>
                </a:lnTo>
                <a:lnTo>
                  <a:pt x="521" y="28"/>
                </a:lnTo>
                <a:lnTo>
                  <a:pt x="518" y="26"/>
                </a:lnTo>
                <a:lnTo>
                  <a:pt x="515" y="25"/>
                </a:lnTo>
                <a:close/>
                <a:moveTo>
                  <a:pt x="526" y="0"/>
                </a:moveTo>
                <a:lnTo>
                  <a:pt x="532" y="3"/>
                </a:lnTo>
                <a:lnTo>
                  <a:pt x="538" y="7"/>
                </a:lnTo>
                <a:lnTo>
                  <a:pt x="543" y="13"/>
                </a:lnTo>
                <a:lnTo>
                  <a:pt x="545" y="21"/>
                </a:lnTo>
                <a:lnTo>
                  <a:pt x="547" y="35"/>
                </a:lnTo>
                <a:lnTo>
                  <a:pt x="544" y="50"/>
                </a:lnTo>
                <a:lnTo>
                  <a:pt x="539" y="66"/>
                </a:lnTo>
                <a:lnTo>
                  <a:pt x="534" y="79"/>
                </a:lnTo>
                <a:lnTo>
                  <a:pt x="528" y="89"/>
                </a:lnTo>
                <a:lnTo>
                  <a:pt x="517" y="110"/>
                </a:lnTo>
                <a:lnTo>
                  <a:pt x="504" y="130"/>
                </a:lnTo>
                <a:lnTo>
                  <a:pt x="488" y="148"/>
                </a:lnTo>
                <a:lnTo>
                  <a:pt x="470" y="164"/>
                </a:lnTo>
                <a:lnTo>
                  <a:pt x="460" y="170"/>
                </a:lnTo>
                <a:lnTo>
                  <a:pt x="449" y="177"/>
                </a:lnTo>
                <a:lnTo>
                  <a:pt x="438" y="182"/>
                </a:lnTo>
                <a:lnTo>
                  <a:pt x="435" y="183"/>
                </a:lnTo>
                <a:lnTo>
                  <a:pt x="432" y="185"/>
                </a:lnTo>
                <a:lnTo>
                  <a:pt x="426" y="186"/>
                </a:lnTo>
                <a:lnTo>
                  <a:pt x="421" y="187"/>
                </a:lnTo>
                <a:lnTo>
                  <a:pt x="415" y="190"/>
                </a:lnTo>
                <a:lnTo>
                  <a:pt x="409" y="191"/>
                </a:lnTo>
                <a:lnTo>
                  <a:pt x="403" y="193"/>
                </a:lnTo>
                <a:lnTo>
                  <a:pt x="379" y="197"/>
                </a:lnTo>
                <a:lnTo>
                  <a:pt x="340" y="197"/>
                </a:lnTo>
                <a:lnTo>
                  <a:pt x="307" y="237"/>
                </a:lnTo>
                <a:lnTo>
                  <a:pt x="308" y="238"/>
                </a:lnTo>
                <a:lnTo>
                  <a:pt x="320" y="249"/>
                </a:lnTo>
                <a:lnTo>
                  <a:pt x="329" y="259"/>
                </a:lnTo>
                <a:lnTo>
                  <a:pt x="337" y="274"/>
                </a:lnTo>
                <a:lnTo>
                  <a:pt x="343" y="289"/>
                </a:lnTo>
                <a:lnTo>
                  <a:pt x="345" y="306"/>
                </a:lnTo>
                <a:lnTo>
                  <a:pt x="344" y="325"/>
                </a:lnTo>
                <a:lnTo>
                  <a:pt x="336" y="347"/>
                </a:lnTo>
                <a:lnTo>
                  <a:pt x="322" y="368"/>
                </a:lnTo>
                <a:lnTo>
                  <a:pt x="303" y="386"/>
                </a:lnTo>
                <a:lnTo>
                  <a:pt x="286" y="395"/>
                </a:lnTo>
                <a:lnTo>
                  <a:pt x="267" y="403"/>
                </a:lnTo>
                <a:lnTo>
                  <a:pt x="247" y="407"/>
                </a:lnTo>
                <a:lnTo>
                  <a:pt x="226" y="406"/>
                </a:lnTo>
                <a:lnTo>
                  <a:pt x="204" y="402"/>
                </a:lnTo>
                <a:lnTo>
                  <a:pt x="184" y="393"/>
                </a:lnTo>
                <a:lnTo>
                  <a:pt x="179" y="390"/>
                </a:lnTo>
                <a:lnTo>
                  <a:pt x="175" y="388"/>
                </a:lnTo>
                <a:lnTo>
                  <a:pt x="174" y="386"/>
                </a:lnTo>
                <a:lnTo>
                  <a:pt x="129" y="433"/>
                </a:lnTo>
                <a:lnTo>
                  <a:pt x="107" y="456"/>
                </a:lnTo>
                <a:lnTo>
                  <a:pt x="96" y="465"/>
                </a:lnTo>
                <a:lnTo>
                  <a:pt x="94" y="467"/>
                </a:lnTo>
                <a:lnTo>
                  <a:pt x="94" y="469"/>
                </a:lnTo>
                <a:lnTo>
                  <a:pt x="92" y="469"/>
                </a:lnTo>
                <a:lnTo>
                  <a:pt x="91" y="470"/>
                </a:lnTo>
                <a:lnTo>
                  <a:pt x="85" y="475"/>
                </a:lnTo>
                <a:lnTo>
                  <a:pt x="72" y="483"/>
                </a:lnTo>
                <a:lnTo>
                  <a:pt x="56" y="488"/>
                </a:lnTo>
                <a:lnTo>
                  <a:pt x="48" y="488"/>
                </a:lnTo>
                <a:lnTo>
                  <a:pt x="40" y="488"/>
                </a:lnTo>
                <a:lnTo>
                  <a:pt x="34" y="486"/>
                </a:lnTo>
                <a:lnTo>
                  <a:pt x="27" y="483"/>
                </a:lnTo>
                <a:lnTo>
                  <a:pt x="20" y="479"/>
                </a:lnTo>
                <a:lnTo>
                  <a:pt x="15" y="474"/>
                </a:lnTo>
                <a:lnTo>
                  <a:pt x="11" y="469"/>
                </a:lnTo>
                <a:lnTo>
                  <a:pt x="7" y="464"/>
                </a:lnTo>
                <a:lnTo>
                  <a:pt x="2" y="453"/>
                </a:lnTo>
                <a:lnTo>
                  <a:pt x="0" y="441"/>
                </a:lnTo>
                <a:lnTo>
                  <a:pt x="0" y="436"/>
                </a:lnTo>
                <a:lnTo>
                  <a:pt x="0" y="435"/>
                </a:lnTo>
                <a:lnTo>
                  <a:pt x="0" y="433"/>
                </a:lnTo>
                <a:lnTo>
                  <a:pt x="0" y="431"/>
                </a:lnTo>
                <a:lnTo>
                  <a:pt x="1" y="426"/>
                </a:lnTo>
                <a:lnTo>
                  <a:pt x="2" y="420"/>
                </a:lnTo>
                <a:lnTo>
                  <a:pt x="5" y="414"/>
                </a:lnTo>
                <a:lnTo>
                  <a:pt x="9" y="407"/>
                </a:lnTo>
                <a:lnTo>
                  <a:pt x="14" y="403"/>
                </a:lnTo>
                <a:lnTo>
                  <a:pt x="26" y="395"/>
                </a:lnTo>
                <a:lnTo>
                  <a:pt x="38" y="392"/>
                </a:lnTo>
                <a:lnTo>
                  <a:pt x="49" y="394"/>
                </a:lnTo>
                <a:lnTo>
                  <a:pt x="60" y="402"/>
                </a:lnTo>
                <a:lnTo>
                  <a:pt x="62" y="409"/>
                </a:lnTo>
                <a:lnTo>
                  <a:pt x="65" y="416"/>
                </a:lnTo>
                <a:lnTo>
                  <a:pt x="64" y="426"/>
                </a:lnTo>
                <a:lnTo>
                  <a:pt x="60" y="432"/>
                </a:lnTo>
                <a:lnTo>
                  <a:pt x="49" y="439"/>
                </a:lnTo>
                <a:lnTo>
                  <a:pt x="38" y="439"/>
                </a:lnTo>
                <a:lnTo>
                  <a:pt x="27" y="433"/>
                </a:lnTo>
                <a:lnTo>
                  <a:pt x="22" y="427"/>
                </a:lnTo>
                <a:lnTo>
                  <a:pt x="19" y="418"/>
                </a:lnTo>
                <a:lnTo>
                  <a:pt x="20" y="410"/>
                </a:lnTo>
                <a:lnTo>
                  <a:pt x="19" y="411"/>
                </a:lnTo>
                <a:lnTo>
                  <a:pt x="17" y="415"/>
                </a:lnTo>
                <a:lnTo>
                  <a:pt x="14" y="419"/>
                </a:lnTo>
                <a:lnTo>
                  <a:pt x="11" y="424"/>
                </a:lnTo>
                <a:lnTo>
                  <a:pt x="11" y="427"/>
                </a:lnTo>
                <a:lnTo>
                  <a:pt x="10" y="431"/>
                </a:lnTo>
                <a:lnTo>
                  <a:pt x="10" y="433"/>
                </a:lnTo>
                <a:lnTo>
                  <a:pt x="11" y="435"/>
                </a:lnTo>
                <a:lnTo>
                  <a:pt x="11" y="435"/>
                </a:lnTo>
                <a:lnTo>
                  <a:pt x="11" y="440"/>
                </a:lnTo>
                <a:lnTo>
                  <a:pt x="14" y="445"/>
                </a:lnTo>
                <a:lnTo>
                  <a:pt x="17" y="450"/>
                </a:lnTo>
                <a:lnTo>
                  <a:pt x="19" y="456"/>
                </a:lnTo>
                <a:lnTo>
                  <a:pt x="24" y="461"/>
                </a:lnTo>
                <a:lnTo>
                  <a:pt x="28" y="465"/>
                </a:lnTo>
                <a:lnTo>
                  <a:pt x="35" y="469"/>
                </a:lnTo>
                <a:lnTo>
                  <a:pt x="40" y="470"/>
                </a:lnTo>
                <a:lnTo>
                  <a:pt x="47" y="471"/>
                </a:lnTo>
                <a:lnTo>
                  <a:pt x="53" y="470"/>
                </a:lnTo>
                <a:lnTo>
                  <a:pt x="60" y="467"/>
                </a:lnTo>
                <a:lnTo>
                  <a:pt x="66" y="465"/>
                </a:lnTo>
                <a:lnTo>
                  <a:pt x="73" y="460"/>
                </a:lnTo>
                <a:lnTo>
                  <a:pt x="77" y="456"/>
                </a:lnTo>
                <a:lnTo>
                  <a:pt x="79" y="453"/>
                </a:lnTo>
                <a:lnTo>
                  <a:pt x="81" y="450"/>
                </a:lnTo>
                <a:lnTo>
                  <a:pt x="91" y="440"/>
                </a:lnTo>
                <a:lnTo>
                  <a:pt x="112" y="418"/>
                </a:lnTo>
                <a:lnTo>
                  <a:pt x="132" y="394"/>
                </a:lnTo>
                <a:lnTo>
                  <a:pt x="154" y="371"/>
                </a:lnTo>
                <a:lnTo>
                  <a:pt x="150" y="365"/>
                </a:lnTo>
                <a:lnTo>
                  <a:pt x="136" y="348"/>
                </a:lnTo>
                <a:lnTo>
                  <a:pt x="125" y="327"/>
                </a:lnTo>
                <a:lnTo>
                  <a:pt x="119" y="305"/>
                </a:lnTo>
                <a:lnTo>
                  <a:pt x="116" y="283"/>
                </a:lnTo>
                <a:lnTo>
                  <a:pt x="117" y="258"/>
                </a:lnTo>
                <a:lnTo>
                  <a:pt x="125" y="234"/>
                </a:lnTo>
                <a:lnTo>
                  <a:pt x="137" y="214"/>
                </a:lnTo>
                <a:lnTo>
                  <a:pt x="154" y="195"/>
                </a:lnTo>
                <a:lnTo>
                  <a:pt x="163" y="187"/>
                </a:lnTo>
                <a:lnTo>
                  <a:pt x="175" y="181"/>
                </a:lnTo>
                <a:lnTo>
                  <a:pt x="180" y="178"/>
                </a:lnTo>
                <a:lnTo>
                  <a:pt x="183" y="177"/>
                </a:lnTo>
                <a:lnTo>
                  <a:pt x="184" y="176"/>
                </a:lnTo>
                <a:lnTo>
                  <a:pt x="185" y="176"/>
                </a:lnTo>
                <a:lnTo>
                  <a:pt x="187" y="176"/>
                </a:lnTo>
                <a:lnTo>
                  <a:pt x="188" y="174"/>
                </a:lnTo>
                <a:lnTo>
                  <a:pt x="188" y="174"/>
                </a:lnTo>
                <a:lnTo>
                  <a:pt x="188" y="174"/>
                </a:lnTo>
                <a:lnTo>
                  <a:pt x="191" y="173"/>
                </a:lnTo>
                <a:lnTo>
                  <a:pt x="197" y="172"/>
                </a:lnTo>
                <a:lnTo>
                  <a:pt x="219" y="165"/>
                </a:lnTo>
                <a:lnTo>
                  <a:pt x="243" y="161"/>
                </a:lnTo>
                <a:lnTo>
                  <a:pt x="267" y="161"/>
                </a:lnTo>
                <a:lnTo>
                  <a:pt x="290" y="162"/>
                </a:lnTo>
                <a:lnTo>
                  <a:pt x="335" y="168"/>
                </a:lnTo>
                <a:lnTo>
                  <a:pt x="337" y="168"/>
                </a:lnTo>
                <a:lnTo>
                  <a:pt x="365" y="138"/>
                </a:lnTo>
                <a:lnTo>
                  <a:pt x="394" y="106"/>
                </a:lnTo>
                <a:lnTo>
                  <a:pt x="424" y="73"/>
                </a:lnTo>
                <a:lnTo>
                  <a:pt x="439" y="58"/>
                </a:lnTo>
                <a:lnTo>
                  <a:pt x="447" y="50"/>
                </a:lnTo>
                <a:lnTo>
                  <a:pt x="455" y="42"/>
                </a:lnTo>
                <a:lnTo>
                  <a:pt x="473" y="24"/>
                </a:lnTo>
                <a:lnTo>
                  <a:pt x="490" y="12"/>
                </a:lnTo>
                <a:lnTo>
                  <a:pt x="505" y="4"/>
                </a:lnTo>
                <a:lnTo>
                  <a:pt x="517" y="0"/>
                </a:lnTo>
                <a:lnTo>
                  <a:pt x="526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Freeform 47"/>
          <p:cNvSpPr>
            <a:spLocks/>
          </p:cNvSpPr>
          <p:nvPr/>
        </p:nvSpPr>
        <p:spPr bwMode="auto">
          <a:xfrm rot="522850">
            <a:off x="726618" y="5805987"/>
            <a:ext cx="398279" cy="509320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263823" y="209550"/>
            <a:ext cx="897358" cy="897358"/>
            <a:chOff x="1943100" y="857250"/>
            <a:chExt cx="897358" cy="897358"/>
          </a:xfrm>
        </p:grpSpPr>
        <p:sp>
          <p:nvSpPr>
            <p:cNvPr id="19" name="타원 18"/>
            <p:cNvSpPr/>
            <p:nvPr/>
          </p:nvSpPr>
          <p:spPr>
            <a:xfrm>
              <a:off x="1943100" y="857250"/>
              <a:ext cx="897358" cy="8973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Freeform 46"/>
            <p:cNvSpPr>
              <a:spLocks noEditPoints="1"/>
            </p:cNvSpPr>
            <p:nvPr/>
          </p:nvSpPr>
          <p:spPr bwMode="auto">
            <a:xfrm rot="14031825">
              <a:off x="2187918" y="1027716"/>
              <a:ext cx="407722" cy="556425"/>
            </a:xfrm>
            <a:custGeom>
              <a:avLst/>
              <a:gdLst>
                <a:gd name="T0" fmla="*/ 46 w 207"/>
                <a:gd name="T1" fmla="*/ 194 h 257"/>
                <a:gd name="T2" fmla="*/ 46 w 207"/>
                <a:gd name="T3" fmla="*/ 195 h 257"/>
                <a:gd name="T4" fmla="*/ 46 w 207"/>
                <a:gd name="T5" fmla="*/ 195 h 257"/>
                <a:gd name="T6" fmla="*/ 44 w 207"/>
                <a:gd name="T7" fmla="*/ 194 h 257"/>
                <a:gd name="T8" fmla="*/ 67 w 207"/>
                <a:gd name="T9" fmla="*/ 4 h 257"/>
                <a:gd name="T10" fmla="*/ 87 w 207"/>
                <a:gd name="T11" fmla="*/ 25 h 257"/>
                <a:gd name="T12" fmla="*/ 94 w 207"/>
                <a:gd name="T13" fmla="*/ 58 h 257"/>
                <a:gd name="T14" fmla="*/ 81 w 207"/>
                <a:gd name="T15" fmla="*/ 91 h 257"/>
                <a:gd name="T16" fmla="*/ 55 w 207"/>
                <a:gd name="T17" fmla="*/ 108 h 257"/>
                <a:gd name="T18" fmla="*/ 207 w 207"/>
                <a:gd name="T19" fmla="*/ 236 h 257"/>
                <a:gd name="T20" fmla="*/ 207 w 207"/>
                <a:gd name="T21" fmla="*/ 242 h 257"/>
                <a:gd name="T22" fmla="*/ 200 w 207"/>
                <a:gd name="T23" fmla="*/ 248 h 257"/>
                <a:gd name="T24" fmla="*/ 180 w 207"/>
                <a:gd name="T25" fmla="*/ 253 h 257"/>
                <a:gd name="T26" fmla="*/ 146 w 207"/>
                <a:gd name="T27" fmla="*/ 257 h 257"/>
                <a:gd name="T28" fmla="*/ 112 w 207"/>
                <a:gd name="T29" fmla="*/ 254 h 257"/>
                <a:gd name="T30" fmla="*/ 80 w 207"/>
                <a:gd name="T31" fmla="*/ 242 h 257"/>
                <a:gd name="T32" fmla="*/ 65 w 207"/>
                <a:gd name="T33" fmla="*/ 233 h 257"/>
                <a:gd name="T34" fmla="*/ 55 w 207"/>
                <a:gd name="T35" fmla="*/ 222 h 257"/>
                <a:gd name="T36" fmla="*/ 49 w 207"/>
                <a:gd name="T37" fmla="*/ 210 h 257"/>
                <a:gd name="T38" fmla="*/ 47 w 207"/>
                <a:gd name="T39" fmla="*/ 201 h 257"/>
                <a:gd name="T40" fmla="*/ 47 w 207"/>
                <a:gd name="T41" fmla="*/ 197 h 257"/>
                <a:gd name="T42" fmla="*/ 47 w 207"/>
                <a:gd name="T43" fmla="*/ 197 h 257"/>
                <a:gd name="T44" fmla="*/ 51 w 207"/>
                <a:gd name="T45" fmla="*/ 201 h 257"/>
                <a:gd name="T46" fmla="*/ 55 w 207"/>
                <a:gd name="T47" fmla="*/ 203 h 257"/>
                <a:gd name="T48" fmla="*/ 61 w 207"/>
                <a:gd name="T49" fmla="*/ 208 h 257"/>
                <a:gd name="T50" fmla="*/ 68 w 207"/>
                <a:gd name="T51" fmla="*/ 214 h 257"/>
                <a:gd name="T52" fmla="*/ 74 w 207"/>
                <a:gd name="T53" fmla="*/ 219 h 257"/>
                <a:gd name="T54" fmla="*/ 81 w 207"/>
                <a:gd name="T55" fmla="*/ 223 h 257"/>
                <a:gd name="T56" fmla="*/ 103 w 207"/>
                <a:gd name="T57" fmla="*/ 232 h 257"/>
                <a:gd name="T58" fmla="*/ 152 w 207"/>
                <a:gd name="T59" fmla="*/ 241 h 257"/>
                <a:gd name="T60" fmla="*/ 174 w 207"/>
                <a:gd name="T61" fmla="*/ 240 h 257"/>
                <a:gd name="T62" fmla="*/ 183 w 207"/>
                <a:gd name="T63" fmla="*/ 239 h 257"/>
                <a:gd name="T64" fmla="*/ 182 w 207"/>
                <a:gd name="T65" fmla="*/ 236 h 257"/>
                <a:gd name="T66" fmla="*/ 163 w 207"/>
                <a:gd name="T67" fmla="*/ 220 h 257"/>
                <a:gd name="T68" fmla="*/ 132 w 207"/>
                <a:gd name="T69" fmla="*/ 194 h 257"/>
                <a:gd name="T70" fmla="*/ 95 w 207"/>
                <a:gd name="T71" fmla="*/ 164 h 257"/>
                <a:gd name="T72" fmla="*/ 60 w 207"/>
                <a:gd name="T73" fmla="*/ 134 h 257"/>
                <a:gd name="T74" fmla="*/ 32 w 207"/>
                <a:gd name="T75" fmla="*/ 110 h 257"/>
                <a:gd name="T76" fmla="*/ 19 w 207"/>
                <a:gd name="T77" fmla="*/ 100 h 257"/>
                <a:gd name="T78" fmla="*/ 1 w 207"/>
                <a:gd name="T79" fmla="*/ 70 h 257"/>
                <a:gd name="T80" fmla="*/ 4 w 207"/>
                <a:gd name="T81" fmla="*/ 33 h 257"/>
                <a:gd name="T82" fmla="*/ 23 w 207"/>
                <a:gd name="T83" fmla="*/ 8 h 257"/>
                <a:gd name="T84" fmla="*/ 51 w 207"/>
                <a:gd name="T8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" h="257">
                  <a:moveTo>
                    <a:pt x="44" y="194"/>
                  </a:moveTo>
                  <a:lnTo>
                    <a:pt x="46" y="194"/>
                  </a:lnTo>
                  <a:lnTo>
                    <a:pt x="46" y="194"/>
                  </a:lnTo>
                  <a:lnTo>
                    <a:pt x="46" y="195"/>
                  </a:lnTo>
                  <a:lnTo>
                    <a:pt x="46" y="197"/>
                  </a:lnTo>
                  <a:lnTo>
                    <a:pt x="46" y="195"/>
                  </a:lnTo>
                  <a:lnTo>
                    <a:pt x="46" y="194"/>
                  </a:lnTo>
                  <a:lnTo>
                    <a:pt x="44" y="194"/>
                  </a:lnTo>
                  <a:close/>
                  <a:moveTo>
                    <a:pt x="51" y="0"/>
                  </a:moveTo>
                  <a:lnTo>
                    <a:pt x="67" y="4"/>
                  </a:lnTo>
                  <a:lnTo>
                    <a:pt x="78" y="13"/>
                  </a:lnTo>
                  <a:lnTo>
                    <a:pt x="87" y="25"/>
                  </a:lnTo>
                  <a:lnTo>
                    <a:pt x="93" y="41"/>
                  </a:lnTo>
                  <a:lnTo>
                    <a:pt x="94" y="58"/>
                  </a:lnTo>
                  <a:lnTo>
                    <a:pt x="89" y="76"/>
                  </a:lnTo>
                  <a:lnTo>
                    <a:pt x="81" y="91"/>
                  </a:lnTo>
                  <a:lnTo>
                    <a:pt x="68" y="102"/>
                  </a:lnTo>
                  <a:lnTo>
                    <a:pt x="55" y="108"/>
                  </a:lnTo>
                  <a:lnTo>
                    <a:pt x="204" y="233"/>
                  </a:lnTo>
                  <a:lnTo>
                    <a:pt x="207" y="236"/>
                  </a:lnTo>
                  <a:lnTo>
                    <a:pt x="207" y="239"/>
                  </a:lnTo>
                  <a:lnTo>
                    <a:pt x="207" y="242"/>
                  </a:lnTo>
                  <a:lnTo>
                    <a:pt x="205" y="245"/>
                  </a:lnTo>
                  <a:lnTo>
                    <a:pt x="200" y="248"/>
                  </a:lnTo>
                  <a:lnTo>
                    <a:pt x="191" y="252"/>
                  </a:lnTo>
                  <a:lnTo>
                    <a:pt x="180" y="253"/>
                  </a:lnTo>
                  <a:lnTo>
                    <a:pt x="165" y="256"/>
                  </a:lnTo>
                  <a:lnTo>
                    <a:pt x="146" y="257"/>
                  </a:lnTo>
                  <a:lnTo>
                    <a:pt x="129" y="256"/>
                  </a:lnTo>
                  <a:lnTo>
                    <a:pt x="112" y="254"/>
                  </a:lnTo>
                  <a:lnTo>
                    <a:pt x="95" y="249"/>
                  </a:lnTo>
                  <a:lnTo>
                    <a:pt x="80" y="242"/>
                  </a:lnTo>
                  <a:lnTo>
                    <a:pt x="72" y="239"/>
                  </a:lnTo>
                  <a:lnTo>
                    <a:pt x="65" y="233"/>
                  </a:lnTo>
                  <a:lnTo>
                    <a:pt x="60" y="227"/>
                  </a:lnTo>
                  <a:lnTo>
                    <a:pt x="55" y="222"/>
                  </a:lnTo>
                  <a:lnTo>
                    <a:pt x="52" y="216"/>
                  </a:lnTo>
                  <a:lnTo>
                    <a:pt x="49" y="210"/>
                  </a:lnTo>
                  <a:lnTo>
                    <a:pt x="48" y="206"/>
                  </a:lnTo>
                  <a:lnTo>
                    <a:pt x="47" y="201"/>
                  </a:lnTo>
                  <a:lnTo>
                    <a:pt x="47" y="198"/>
                  </a:lnTo>
                  <a:lnTo>
                    <a:pt x="47" y="197"/>
                  </a:lnTo>
                  <a:lnTo>
                    <a:pt x="46" y="197"/>
                  </a:lnTo>
                  <a:lnTo>
                    <a:pt x="47" y="197"/>
                  </a:lnTo>
                  <a:lnTo>
                    <a:pt x="49" y="198"/>
                  </a:lnTo>
                  <a:lnTo>
                    <a:pt x="51" y="201"/>
                  </a:lnTo>
                  <a:lnTo>
                    <a:pt x="52" y="202"/>
                  </a:lnTo>
                  <a:lnTo>
                    <a:pt x="55" y="203"/>
                  </a:lnTo>
                  <a:lnTo>
                    <a:pt x="57" y="206"/>
                  </a:lnTo>
                  <a:lnTo>
                    <a:pt x="61" y="208"/>
                  </a:lnTo>
                  <a:lnTo>
                    <a:pt x="65" y="212"/>
                  </a:lnTo>
                  <a:lnTo>
                    <a:pt x="68" y="214"/>
                  </a:lnTo>
                  <a:lnTo>
                    <a:pt x="70" y="216"/>
                  </a:lnTo>
                  <a:lnTo>
                    <a:pt x="74" y="219"/>
                  </a:lnTo>
                  <a:lnTo>
                    <a:pt x="78" y="222"/>
                  </a:lnTo>
                  <a:lnTo>
                    <a:pt x="81" y="223"/>
                  </a:lnTo>
                  <a:lnTo>
                    <a:pt x="90" y="227"/>
                  </a:lnTo>
                  <a:lnTo>
                    <a:pt x="103" y="232"/>
                  </a:lnTo>
                  <a:lnTo>
                    <a:pt x="124" y="237"/>
                  </a:lnTo>
                  <a:lnTo>
                    <a:pt x="152" y="241"/>
                  </a:lnTo>
                  <a:lnTo>
                    <a:pt x="163" y="241"/>
                  </a:lnTo>
                  <a:lnTo>
                    <a:pt x="174" y="240"/>
                  </a:lnTo>
                  <a:lnTo>
                    <a:pt x="180" y="239"/>
                  </a:lnTo>
                  <a:lnTo>
                    <a:pt x="183" y="239"/>
                  </a:lnTo>
                  <a:lnTo>
                    <a:pt x="184" y="239"/>
                  </a:lnTo>
                  <a:lnTo>
                    <a:pt x="182" y="236"/>
                  </a:lnTo>
                  <a:lnTo>
                    <a:pt x="174" y="229"/>
                  </a:lnTo>
                  <a:lnTo>
                    <a:pt x="163" y="220"/>
                  </a:lnTo>
                  <a:lnTo>
                    <a:pt x="149" y="208"/>
                  </a:lnTo>
                  <a:lnTo>
                    <a:pt x="132" y="194"/>
                  </a:lnTo>
                  <a:lnTo>
                    <a:pt x="114" y="180"/>
                  </a:lnTo>
                  <a:lnTo>
                    <a:pt x="95" y="164"/>
                  </a:lnTo>
                  <a:lnTo>
                    <a:pt x="77" y="148"/>
                  </a:lnTo>
                  <a:lnTo>
                    <a:pt x="60" y="134"/>
                  </a:lnTo>
                  <a:lnTo>
                    <a:pt x="44" y="121"/>
                  </a:lnTo>
                  <a:lnTo>
                    <a:pt x="32" y="110"/>
                  </a:lnTo>
                  <a:lnTo>
                    <a:pt x="23" y="102"/>
                  </a:lnTo>
                  <a:lnTo>
                    <a:pt x="19" y="100"/>
                  </a:lnTo>
                  <a:lnTo>
                    <a:pt x="8" y="87"/>
                  </a:lnTo>
                  <a:lnTo>
                    <a:pt x="1" y="70"/>
                  </a:lnTo>
                  <a:lnTo>
                    <a:pt x="0" y="50"/>
                  </a:lnTo>
                  <a:lnTo>
                    <a:pt x="4" y="33"/>
                  </a:lnTo>
                  <a:lnTo>
                    <a:pt x="12" y="19"/>
                  </a:lnTo>
                  <a:lnTo>
                    <a:pt x="23" y="8"/>
                  </a:lnTo>
                  <a:lnTo>
                    <a:pt x="36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23" name="직선 연결선 22"/>
          <p:cNvCxnSpPr>
            <a:cxnSpLocks/>
            <a:stCxn id="19" idx="5"/>
          </p:cNvCxnSpPr>
          <p:nvPr/>
        </p:nvCxnSpPr>
        <p:spPr>
          <a:xfrm>
            <a:off x="1029766" y="975493"/>
            <a:ext cx="4804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156660C-0280-4254-AE01-88D96F9CE1E9}"/>
              </a:ext>
            </a:extLst>
          </p:cNvPr>
          <p:cNvSpPr txBox="1"/>
          <p:nvPr/>
        </p:nvSpPr>
        <p:spPr>
          <a:xfrm>
            <a:off x="498661" y="1311074"/>
            <a:ext cx="129962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-윤고딕310" panose="02030504000101010101"/>
              </a:rPr>
              <a:t>FootLeft</a:t>
            </a:r>
            <a:endParaRPr lang="en-US" altLang="ko-KR" sz="1200" dirty="0">
              <a:latin typeface="-윤고딕310" panose="02030504000101010101"/>
            </a:endParaRPr>
          </a:p>
          <a:p>
            <a:r>
              <a:rPr lang="en-US" altLang="ko-KR" sz="1200" dirty="0" err="1">
                <a:latin typeface="-윤고딕310" panose="02030504000101010101"/>
              </a:rPr>
              <a:t>FootRight</a:t>
            </a:r>
            <a:endParaRPr lang="en-US" altLang="ko-KR" sz="1200" dirty="0">
              <a:latin typeface="-윤고딕310" panose="02030504000101010101"/>
            </a:endParaRPr>
          </a:p>
          <a:p>
            <a:r>
              <a:rPr lang="en-US" altLang="ko-KR" sz="1200" dirty="0" err="1">
                <a:latin typeface="-윤고딕310" panose="02030504000101010101"/>
              </a:rPr>
              <a:t>AnkleLeft</a:t>
            </a:r>
            <a:endParaRPr lang="en-US" altLang="ko-KR" sz="1200" dirty="0">
              <a:latin typeface="-윤고딕310" panose="02030504000101010101"/>
            </a:endParaRPr>
          </a:p>
          <a:p>
            <a:r>
              <a:rPr lang="en-US" altLang="ko-KR" sz="1200" dirty="0" err="1">
                <a:latin typeface="-윤고딕310" panose="02030504000101010101"/>
              </a:rPr>
              <a:t>AnkleRight</a:t>
            </a:r>
            <a:endParaRPr lang="en-US" altLang="ko-KR" sz="1200" dirty="0">
              <a:latin typeface="-윤고딕310" panose="02030504000101010101"/>
            </a:endParaRPr>
          </a:p>
          <a:p>
            <a:r>
              <a:rPr lang="en-US" altLang="ko-KR" sz="1200" dirty="0" err="1">
                <a:latin typeface="-윤고딕310" panose="02030504000101010101"/>
              </a:rPr>
              <a:t>KneeLeft</a:t>
            </a:r>
            <a:endParaRPr lang="en-US" altLang="ko-KR" sz="1200" dirty="0">
              <a:latin typeface="-윤고딕310" panose="02030504000101010101"/>
            </a:endParaRPr>
          </a:p>
          <a:p>
            <a:r>
              <a:rPr lang="en-US" altLang="ko-KR" sz="1200" dirty="0" err="1">
                <a:latin typeface="-윤고딕310" panose="02030504000101010101"/>
              </a:rPr>
              <a:t>KneeRight</a:t>
            </a:r>
            <a:endParaRPr lang="en-US" altLang="ko-KR" sz="1200" dirty="0">
              <a:latin typeface="-윤고딕310" panose="02030504000101010101"/>
            </a:endParaRPr>
          </a:p>
          <a:p>
            <a:r>
              <a:rPr lang="en-US" altLang="ko-KR" sz="1200" dirty="0" err="1">
                <a:latin typeface="-윤고딕310" panose="02030504000101010101"/>
              </a:rPr>
              <a:t>HipLeft</a:t>
            </a:r>
            <a:endParaRPr lang="en-US" altLang="ko-KR" sz="1200" dirty="0">
              <a:latin typeface="-윤고딕310" panose="02030504000101010101"/>
            </a:endParaRPr>
          </a:p>
          <a:p>
            <a:r>
              <a:rPr lang="en-US" altLang="ko-KR" sz="1200" dirty="0" err="1">
                <a:latin typeface="-윤고딕310" panose="02030504000101010101"/>
              </a:rPr>
              <a:t>HipRight</a:t>
            </a:r>
            <a:endParaRPr lang="en-US" altLang="ko-KR" sz="1200" dirty="0">
              <a:latin typeface="-윤고딕310" panose="02030504000101010101"/>
            </a:endParaRPr>
          </a:p>
          <a:p>
            <a:r>
              <a:rPr lang="en-US" altLang="ko-KR" sz="1200" dirty="0" err="1">
                <a:solidFill>
                  <a:srgbClr val="FF0000"/>
                </a:solidFill>
                <a:latin typeface="-윤고딕310" panose="02030504000101010101"/>
              </a:rPr>
              <a:t>HandTipLeft</a:t>
            </a:r>
            <a:endParaRPr lang="en-US" altLang="ko-KR" sz="1200" dirty="0">
              <a:solidFill>
                <a:srgbClr val="FF0000"/>
              </a:solidFill>
              <a:latin typeface="-윤고딕310" panose="02030504000101010101"/>
            </a:endParaRPr>
          </a:p>
          <a:p>
            <a:r>
              <a:rPr lang="en-US" altLang="ko-KR" sz="1200" dirty="0" err="1">
                <a:solidFill>
                  <a:srgbClr val="FF0000"/>
                </a:solidFill>
                <a:latin typeface="-윤고딕310" panose="02030504000101010101"/>
              </a:rPr>
              <a:t>HandTipRight</a:t>
            </a:r>
            <a:endParaRPr lang="en-US" altLang="ko-KR" sz="1200" dirty="0">
              <a:solidFill>
                <a:srgbClr val="FF0000"/>
              </a:solidFill>
              <a:latin typeface="-윤고딕310" panose="02030504000101010101"/>
            </a:endParaRPr>
          </a:p>
          <a:p>
            <a:r>
              <a:rPr lang="en-US" altLang="ko-KR" sz="1200" dirty="0" err="1">
                <a:solidFill>
                  <a:srgbClr val="FF0000"/>
                </a:solidFill>
                <a:latin typeface="-윤고딕310" panose="02030504000101010101"/>
              </a:rPr>
              <a:t>ThumbLeft</a:t>
            </a:r>
            <a:endParaRPr lang="en-US" altLang="ko-KR" sz="1200" dirty="0">
              <a:solidFill>
                <a:srgbClr val="FF0000"/>
              </a:solidFill>
              <a:latin typeface="-윤고딕310" panose="02030504000101010101"/>
            </a:endParaRPr>
          </a:p>
          <a:p>
            <a:r>
              <a:rPr lang="en-US" altLang="ko-KR" sz="1200" dirty="0" err="1">
                <a:solidFill>
                  <a:srgbClr val="FF0000"/>
                </a:solidFill>
                <a:latin typeface="-윤고딕310" panose="02030504000101010101"/>
              </a:rPr>
              <a:t>ThumbRight</a:t>
            </a:r>
            <a:endParaRPr lang="en-US" altLang="ko-KR" sz="1200" dirty="0">
              <a:solidFill>
                <a:srgbClr val="FF0000"/>
              </a:solidFill>
              <a:latin typeface="-윤고딕310" panose="02030504000101010101"/>
            </a:endParaRPr>
          </a:p>
          <a:p>
            <a:r>
              <a:rPr lang="en-US" altLang="ko-KR" sz="1200" dirty="0" err="1">
                <a:latin typeface="-윤고딕310" panose="02030504000101010101"/>
              </a:rPr>
              <a:t>WristLeft</a:t>
            </a:r>
            <a:endParaRPr lang="en-US" altLang="ko-KR" sz="1200" dirty="0">
              <a:latin typeface="-윤고딕310" panose="02030504000101010101"/>
            </a:endParaRPr>
          </a:p>
          <a:p>
            <a:r>
              <a:rPr lang="en-US" altLang="ko-KR" sz="1200" dirty="0" err="1">
                <a:latin typeface="-윤고딕310" panose="02030504000101010101"/>
              </a:rPr>
              <a:t>WristRight</a:t>
            </a:r>
            <a:endParaRPr lang="en-US" altLang="ko-KR" sz="1200" dirty="0">
              <a:latin typeface="-윤고딕310" panose="02030504000101010101"/>
            </a:endParaRPr>
          </a:p>
          <a:p>
            <a:r>
              <a:rPr lang="en-US" altLang="ko-KR" sz="1200" dirty="0" err="1">
                <a:latin typeface="-윤고딕310" panose="02030504000101010101"/>
              </a:rPr>
              <a:t>ElbowLeft</a:t>
            </a:r>
            <a:endParaRPr lang="en-US" altLang="ko-KR" sz="1200" dirty="0">
              <a:latin typeface="-윤고딕310" panose="02030504000101010101"/>
            </a:endParaRPr>
          </a:p>
          <a:p>
            <a:r>
              <a:rPr lang="en-US" altLang="ko-KR" sz="1200" dirty="0" err="1">
                <a:latin typeface="-윤고딕310" panose="02030504000101010101"/>
              </a:rPr>
              <a:t>ElbowRight</a:t>
            </a:r>
            <a:endParaRPr lang="en-US" altLang="ko-KR" sz="1200" dirty="0">
              <a:latin typeface="-윤고딕310" panose="02030504000101010101"/>
            </a:endParaRPr>
          </a:p>
          <a:p>
            <a:r>
              <a:rPr lang="en-US" altLang="ko-KR" sz="1200" dirty="0" err="1">
                <a:latin typeface="-윤고딕310" panose="02030504000101010101"/>
              </a:rPr>
              <a:t>ShoulderLeft</a:t>
            </a:r>
            <a:endParaRPr lang="en-US" altLang="ko-KR" sz="1200" dirty="0">
              <a:latin typeface="-윤고딕310" panose="02030504000101010101"/>
            </a:endParaRPr>
          </a:p>
          <a:p>
            <a:r>
              <a:rPr lang="en-US" altLang="ko-KR" sz="1200" dirty="0" err="1">
                <a:latin typeface="-윤고딕310" panose="02030504000101010101"/>
              </a:rPr>
              <a:t>ShoulderRight</a:t>
            </a:r>
            <a:endParaRPr lang="en-US" altLang="ko-KR" sz="1200" dirty="0">
              <a:latin typeface="-윤고딕310" panose="02030504000101010101"/>
            </a:endParaRPr>
          </a:p>
          <a:p>
            <a:r>
              <a:rPr lang="en-US" altLang="ko-KR" sz="1200" dirty="0" err="1">
                <a:latin typeface="-윤고딕310" panose="02030504000101010101"/>
              </a:rPr>
              <a:t>SpinBase</a:t>
            </a:r>
            <a:endParaRPr lang="en-US" altLang="ko-KR" sz="1200" dirty="0">
              <a:latin typeface="-윤고딕310" panose="02030504000101010101"/>
            </a:endParaRPr>
          </a:p>
          <a:p>
            <a:r>
              <a:rPr lang="en-US" altLang="ko-KR" sz="1200" dirty="0" err="1">
                <a:latin typeface="-윤고딕310" panose="02030504000101010101"/>
              </a:rPr>
              <a:t>SpinMid</a:t>
            </a:r>
            <a:endParaRPr lang="en-US" altLang="ko-KR" sz="1200" dirty="0">
              <a:latin typeface="-윤고딕310" panose="02030504000101010101"/>
            </a:endParaRPr>
          </a:p>
          <a:p>
            <a:r>
              <a:rPr lang="en-US" altLang="ko-KR" sz="1200" dirty="0" err="1">
                <a:latin typeface="-윤고딕310" panose="02030504000101010101"/>
              </a:rPr>
              <a:t>SpineShoulder</a:t>
            </a:r>
            <a:endParaRPr lang="en-US" altLang="ko-KR" sz="1200" dirty="0">
              <a:latin typeface="-윤고딕310" panose="02030504000101010101"/>
            </a:endParaRPr>
          </a:p>
          <a:p>
            <a:r>
              <a:rPr lang="en-US" altLang="ko-KR" sz="1200" dirty="0">
                <a:latin typeface="-윤고딕310" panose="02030504000101010101"/>
              </a:rPr>
              <a:t>Neck</a:t>
            </a:r>
          </a:p>
          <a:p>
            <a:r>
              <a:rPr lang="en-US" altLang="ko-KR" sz="1200" dirty="0">
                <a:latin typeface="-윤고딕310" panose="02030504000101010101"/>
              </a:rPr>
              <a:t>Head</a:t>
            </a:r>
          </a:p>
          <a:p>
            <a:r>
              <a:rPr lang="en-US" altLang="ko-KR" sz="1200" dirty="0" err="1">
                <a:latin typeface="-윤고딕310" panose="02030504000101010101"/>
              </a:rPr>
              <a:t>HandLeft</a:t>
            </a:r>
            <a:endParaRPr lang="en-US" altLang="ko-KR" sz="1200" dirty="0">
              <a:latin typeface="-윤고딕310" panose="02030504000101010101"/>
            </a:endParaRPr>
          </a:p>
          <a:p>
            <a:r>
              <a:rPr lang="en-US" altLang="ko-KR" sz="1200" dirty="0" err="1">
                <a:latin typeface="-윤고딕310" panose="02030504000101010101"/>
              </a:rPr>
              <a:t>HandRight</a:t>
            </a:r>
            <a:endParaRPr lang="ko-KR" altLang="en-US" sz="1200" dirty="0">
              <a:latin typeface="-윤고딕310" panose="02030504000101010101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928761-1C78-4D72-9C18-0E536467BCDE}"/>
              </a:ext>
            </a:extLst>
          </p:cNvPr>
          <p:cNvSpPr txBox="1"/>
          <p:nvPr/>
        </p:nvSpPr>
        <p:spPr>
          <a:xfrm>
            <a:off x="1161181" y="601023"/>
            <a:ext cx="482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건반 악기 구현에 있어서 </a:t>
            </a:r>
            <a:r>
              <a:rPr lang="ko-KR" altLang="en-US" dirty="0" err="1"/>
              <a:t>키넥트의</a:t>
            </a:r>
            <a:r>
              <a:rPr lang="ko-KR" altLang="en-US" dirty="0"/>
              <a:t> 제약 사항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9EE4AB7-018A-47BF-9EBC-419671ABABA7}"/>
              </a:ext>
            </a:extLst>
          </p:cNvPr>
          <p:cNvCxnSpPr/>
          <p:nvPr/>
        </p:nvCxnSpPr>
        <p:spPr>
          <a:xfrm>
            <a:off x="1526796" y="2919369"/>
            <a:ext cx="4530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128E50B-9B4A-4C0F-B2E7-EAAA9EEA3FF6}"/>
              </a:ext>
            </a:extLst>
          </p:cNvPr>
          <p:cNvCxnSpPr>
            <a:cxnSpLocks/>
          </p:cNvCxnSpPr>
          <p:nvPr/>
        </p:nvCxnSpPr>
        <p:spPr>
          <a:xfrm>
            <a:off x="1526796" y="3498209"/>
            <a:ext cx="4530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9E258E1-40E3-4806-B82A-B1A42E0CBB23}"/>
              </a:ext>
            </a:extLst>
          </p:cNvPr>
          <p:cNvCxnSpPr/>
          <p:nvPr/>
        </p:nvCxnSpPr>
        <p:spPr>
          <a:xfrm>
            <a:off x="1979802" y="2919369"/>
            <a:ext cx="0" cy="578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AA558D5-6697-4B26-B832-AF99B0344159}"/>
              </a:ext>
            </a:extLst>
          </p:cNvPr>
          <p:cNvCxnSpPr/>
          <p:nvPr/>
        </p:nvCxnSpPr>
        <p:spPr>
          <a:xfrm>
            <a:off x="1979802" y="3221372"/>
            <a:ext cx="234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A1D8BE4-EA11-491E-B361-C8F52D5E63B9}"/>
              </a:ext>
            </a:extLst>
          </p:cNvPr>
          <p:cNvSpPr txBox="1"/>
          <p:nvPr/>
        </p:nvSpPr>
        <p:spPr>
          <a:xfrm>
            <a:off x="2214692" y="2977956"/>
            <a:ext cx="5528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ea typeface="-윤고딕310" panose="02030504000101010101"/>
              </a:rPr>
              <a:t>키넥트가</a:t>
            </a:r>
            <a:r>
              <a:rPr lang="ko-KR" altLang="en-US" sz="1200" dirty="0">
                <a:ea typeface="-윤고딕310" panose="02030504000101010101"/>
              </a:rPr>
              <a:t> 인식할 수 있는 관절 중에 손가락에 해당하는 부분은 왼손</a:t>
            </a:r>
            <a:r>
              <a:rPr lang="en-US" altLang="ko-KR" sz="1200" dirty="0">
                <a:ea typeface="-윤고딕310" panose="02030504000101010101"/>
              </a:rPr>
              <a:t>, </a:t>
            </a:r>
            <a:r>
              <a:rPr lang="ko-KR" altLang="en-US" sz="1200" dirty="0">
                <a:ea typeface="-윤고딕310" panose="02030504000101010101"/>
              </a:rPr>
              <a:t>오른손에 각각 </a:t>
            </a:r>
            <a:r>
              <a:rPr lang="en-US" altLang="ko-KR" sz="1200" dirty="0">
                <a:ea typeface="-윤고딕310" panose="02030504000101010101"/>
              </a:rPr>
              <a:t>2</a:t>
            </a:r>
            <a:r>
              <a:rPr lang="ko-KR" altLang="en-US" sz="1200" dirty="0">
                <a:ea typeface="-윤고딕310" panose="02030504000101010101"/>
              </a:rPr>
              <a:t>부위 입니다</a:t>
            </a:r>
            <a:r>
              <a:rPr lang="en-US" altLang="ko-KR" sz="1200" dirty="0">
                <a:ea typeface="-윤고딕310" panose="02030504000101010101"/>
              </a:rPr>
              <a:t>.</a:t>
            </a:r>
          </a:p>
          <a:p>
            <a:endParaRPr lang="en-US" altLang="ko-KR" sz="1200" dirty="0">
              <a:ea typeface="-윤고딕310" panose="02030504000101010101"/>
            </a:endParaRPr>
          </a:p>
          <a:p>
            <a:r>
              <a:rPr lang="ko-KR" altLang="en-US" sz="1200" dirty="0">
                <a:ea typeface="-윤고딕310" panose="02030504000101010101"/>
              </a:rPr>
              <a:t>따라서</a:t>
            </a:r>
            <a:r>
              <a:rPr lang="en-US" altLang="ko-KR" sz="1200" dirty="0">
                <a:ea typeface="-윤고딕310" panose="02030504000101010101"/>
              </a:rPr>
              <a:t>, </a:t>
            </a:r>
            <a:r>
              <a:rPr lang="ko-KR" altLang="en-US" sz="1200" dirty="0">
                <a:ea typeface="-윤고딕310" panose="02030504000101010101"/>
              </a:rPr>
              <a:t>건반악기 구현에 있어서 </a:t>
            </a:r>
            <a:r>
              <a:rPr lang="en-US" altLang="ko-KR" sz="1200" dirty="0">
                <a:ea typeface="-윤고딕310" panose="02030504000101010101"/>
              </a:rPr>
              <a:t>10</a:t>
            </a:r>
            <a:r>
              <a:rPr lang="ko-KR" altLang="en-US" sz="1200" dirty="0">
                <a:ea typeface="-윤고딕310" panose="02030504000101010101"/>
              </a:rPr>
              <a:t>개의 손가락을 모두 사용해야하는 실제 연주를 생각했을 때</a:t>
            </a:r>
            <a:r>
              <a:rPr lang="en-US" altLang="ko-KR" sz="1200" dirty="0">
                <a:ea typeface="-윤고딕310" panose="02030504000101010101"/>
              </a:rPr>
              <a:t>,</a:t>
            </a:r>
            <a:r>
              <a:rPr lang="ko-KR" altLang="en-US" sz="1200" dirty="0">
                <a:ea typeface="-윤고딕310" panose="02030504000101010101"/>
              </a:rPr>
              <a:t> 합 </a:t>
            </a:r>
            <a:r>
              <a:rPr lang="en-US" altLang="ko-KR" sz="1200" dirty="0">
                <a:ea typeface="-윤고딕310" panose="02030504000101010101"/>
              </a:rPr>
              <a:t>4</a:t>
            </a:r>
            <a:r>
              <a:rPr lang="ko-KR" altLang="en-US" sz="1200" dirty="0">
                <a:ea typeface="-윤고딕310" panose="02030504000101010101"/>
              </a:rPr>
              <a:t>개의 조인트로는 연주에 제약이 있습니다</a:t>
            </a:r>
            <a:r>
              <a:rPr lang="en-US" altLang="ko-KR" sz="1200" dirty="0">
                <a:ea typeface="-윤고딕310" panose="02030504000101010101"/>
              </a:rPr>
              <a:t>.</a:t>
            </a:r>
            <a:endParaRPr lang="ko-KR" altLang="en-US" sz="1200" dirty="0">
              <a:ea typeface="-윤고딕310" panose="02030504000101010101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6D70588E-538D-4741-8CE8-98790C2E6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526" y="4223720"/>
            <a:ext cx="1971675" cy="885825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4517993A-ECE2-494C-900B-3D0783B24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3837" y="4223720"/>
            <a:ext cx="1847850" cy="9144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6C9DAAC5-A80C-4F05-A7B9-D4ADC24FC5A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826" y="5454306"/>
            <a:ext cx="1105646" cy="1105646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48333CAE-95CA-4C4C-B6FE-E86DEA2769D2}"/>
              </a:ext>
            </a:extLst>
          </p:cNvPr>
          <p:cNvSpPr/>
          <p:nvPr/>
        </p:nvSpPr>
        <p:spPr>
          <a:xfrm>
            <a:off x="5285064" y="4625319"/>
            <a:ext cx="964734" cy="5758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97CC7C6-ED6F-4EE7-A41D-999DF2065ACC}"/>
              </a:ext>
            </a:extLst>
          </p:cNvPr>
          <p:cNvSpPr/>
          <p:nvPr/>
        </p:nvSpPr>
        <p:spPr>
          <a:xfrm>
            <a:off x="2665914" y="4637217"/>
            <a:ext cx="964734" cy="5758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86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0" y="608600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0" y="618322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0" y="628311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0" y="637051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64581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655995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54"/>
          <p:cNvSpPr>
            <a:spLocks noEditPoints="1"/>
          </p:cNvSpPr>
          <p:nvPr/>
        </p:nvSpPr>
        <p:spPr bwMode="auto">
          <a:xfrm rot="19322389">
            <a:off x="-6986" y="5795870"/>
            <a:ext cx="868363" cy="774700"/>
          </a:xfrm>
          <a:custGeom>
            <a:avLst/>
            <a:gdLst>
              <a:gd name="T0" fmla="*/ 196 w 547"/>
              <a:gd name="T1" fmla="*/ 363 h 488"/>
              <a:gd name="T2" fmla="*/ 269 w 547"/>
              <a:gd name="T3" fmla="*/ 372 h 488"/>
              <a:gd name="T4" fmla="*/ 322 w 547"/>
              <a:gd name="T5" fmla="*/ 306 h 488"/>
              <a:gd name="T6" fmla="*/ 303 w 547"/>
              <a:gd name="T7" fmla="*/ 258 h 488"/>
              <a:gd name="T8" fmla="*/ 246 w 547"/>
              <a:gd name="T9" fmla="*/ 191 h 488"/>
              <a:gd name="T10" fmla="*/ 200 w 547"/>
              <a:gd name="T11" fmla="*/ 204 h 488"/>
              <a:gd name="T12" fmla="*/ 191 w 547"/>
              <a:gd name="T13" fmla="*/ 210 h 488"/>
              <a:gd name="T14" fmla="*/ 150 w 547"/>
              <a:gd name="T15" fmla="*/ 265 h 488"/>
              <a:gd name="T16" fmla="*/ 176 w 547"/>
              <a:gd name="T17" fmla="*/ 346 h 488"/>
              <a:gd name="T18" fmla="*/ 257 w 547"/>
              <a:gd name="T19" fmla="*/ 231 h 488"/>
              <a:gd name="T20" fmla="*/ 200 w 547"/>
              <a:gd name="T21" fmla="*/ 257 h 488"/>
              <a:gd name="T22" fmla="*/ 205 w 547"/>
              <a:gd name="T23" fmla="*/ 259 h 488"/>
              <a:gd name="T24" fmla="*/ 221 w 547"/>
              <a:gd name="T25" fmla="*/ 271 h 488"/>
              <a:gd name="T26" fmla="*/ 210 w 547"/>
              <a:gd name="T27" fmla="*/ 288 h 488"/>
              <a:gd name="T28" fmla="*/ 192 w 547"/>
              <a:gd name="T29" fmla="*/ 275 h 488"/>
              <a:gd name="T30" fmla="*/ 205 w 547"/>
              <a:gd name="T31" fmla="*/ 237 h 488"/>
              <a:gd name="T32" fmla="*/ 285 w 547"/>
              <a:gd name="T33" fmla="*/ 224 h 488"/>
              <a:gd name="T34" fmla="*/ 511 w 547"/>
              <a:gd name="T35" fmla="*/ 26 h 488"/>
              <a:gd name="T36" fmla="*/ 472 w 547"/>
              <a:gd name="T37" fmla="*/ 51 h 488"/>
              <a:gd name="T38" fmla="*/ 362 w 547"/>
              <a:gd name="T39" fmla="*/ 172 h 488"/>
              <a:gd name="T40" fmla="*/ 405 w 547"/>
              <a:gd name="T41" fmla="*/ 170 h 488"/>
              <a:gd name="T42" fmla="*/ 424 w 547"/>
              <a:gd name="T43" fmla="*/ 165 h 488"/>
              <a:gd name="T44" fmla="*/ 480 w 547"/>
              <a:gd name="T45" fmla="*/ 130 h 488"/>
              <a:gd name="T46" fmla="*/ 524 w 547"/>
              <a:gd name="T47" fmla="*/ 43 h 488"/>
              <a:gd name="T48" fmla="*/ 523 w 547"/>
              <a:gd name="T49" fmla="*/ 32 h 488"/>
              <a:gd name="T50" fmla="*/ 526 w 547"/>
              <a:gd name="T51" fmla="*/ 0 h 488"/>
              <a:gd name="T52" fmla="*/ 547 w 547"/>
              <a:gd name="T53" fmla="*/ 35 h 488"/>
              <a:gd name="T54" fmla="*/ 517 w 547"/>
              <a:gd name="T55" fmla="*/ 110 h 488"/>
              <a:gd name="T56" fmla="*/ 449 w 547"/>
              <a:gd name="T57" fmla="*/ 177 h 488"/>
              <a:gd name="T58" fmla="*/ 421 w 547"/>
              <a:gd name="T59" fmla="*/ 187 h 488"/>
              <a:gd name="T60" fmla="*/ 340 w 547"/>
              <a:gd name="T61" fmla="*/ 197 h 488"/>
              <a:gd name="T62" fmla="*/ 337 w 547"/>
              <a:gd name="T63" fmla="*/ 274 h 488"/>
              <a:gd name="T64" fmla="*/ 322 w 547"/>
              <a:gd name="T65" fmla="*/ 368 h 488"/>
              <a:gd name="T66" fmla="*/ 226 w 547"/>
              <a:gd name="T67" fmla="*/ 406 h 488"/>
              <a:gd name="T68" fmla="*/ 174 w 547"/>
              <a:gd name="T69" fmla="*/ 386 h 488"/>
              <a:gd name="T70" fmla="*/ 94 w 547"/>
              <a:gd name="T71" fmla="*/ 469 h 488"/>
              <a:gd name="T72" fmla="*/ 56 w 547"/>
              <a:gd name="T73" fmla="*/ 488 h 488"/>
              <a:gd name="T74" fmla="*/ 20 w 547"/>
              <a:gd name="T75" fmla="*/ 479 h 488"/>
              <a:gd name="T76" fmla="*/ 0 w 547"/>
              <a:gd name="T77" fmla="*/ 441 h 488"/>
              <a:gd name="T78" fmla="*/ 1 w 547"/>
              <a:gd name="T79" fmla="*/ 426 h 488"/>
              <a:gd name="T80" fmla="*/ 26 w 547"/>
              <a:gd name="T81" fmla="*/ 395 h 488"/>
              <a:gd name="T82" fmla="*/ 65 w 547"/>
              <a:gd name="T83" fmla="*/ 416 h 488"/>
              <a:gd name="T84" fmla="*/ 27 w 547"/>
              <a:gd name="T85" fmla="*/ 433 h 488"/>
              <a:gd name="T86" fmla="*/ 17 w 547"/>
              <a:gd name="T87" fmla="*/ 415 h 488"/>
              <a:gd name="T88" fmla="*/ 10 w 547"/>
              <a:gd name="T89" fmla="*/ 433 h 488"/>
              <a:gd name="T90" fmla="*/ 17 w 547"/>
              <a:gd name="T91" fmla="*/ 450 h 488"/>
              <a:gd name="T92" fmla="*/ 40 w 547"/>
              <a:gd name="T93" fmla="*/ 470 h 488"/>
              <a:gd name="T94" fmla="*/ 73 w 547"/>
              <a:gd name="T95" fmla="*/ 460 h 488"/>
              <a:gd name="T96" fmla="*/ 112 w 547"/>
              <a:gd name="T97" fmla="*/ 418 h 488"/>
              <a:gd name="T98" fmla="*/ 125 w 547"/>
              <a:gd name="T99" fmla="*/ 327 h 488"/>
              <a:gd name="T100" fmla="*/ 137 w 547"/>
              <a:gd name="T101" fmla="*/ 214 h 488"/>
              <a:gd name="T102" fmla="*/ 183 w 547"/>
              <a:gd name="T103" fmla="*/ 177 h 488"/>
              <a:gd name="T104" fmla="*/ 188 w 547"/>
              <a:gd name="T105" fmla="*/ 174 h 488"/>
              <a:gd name="T106" fmla="*/ 243 w 547"/>
              <a:gd name="T107" fmla="*/ 161 h 488"/>
              <a:gd name="T108" fmla="*/ 365 w 547"/>
              <a:gd name="T109" fmla="*/ 138 h 488"/>
              <a:gd name="T110" fmla="*/ 455 w 547"/>
              <a:gd name="T111" fmla="*/ 42 h 488"/>
              <a:gd name="T112" fmla="*/ 526 w 547"/>
              <a:gd name="T113" fmla="*/ 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7" h="488">
                <a:moveTo>
                  <a:pt x="295" y="251"/>
                </a:moveTo>
                <a:lnTo>
                  <a:pt x="273" y="278"/>
                </a:lnTo>
                <a:lnTo>
                  <a:pt x="223" y="334"/>
                </a:lnTo>
                <a:lnTo>
                  <a:pt x="196" y="363"/>
                </a:lnTo>
                <a:lnTo>
                  <a:pt x="196" y="363"/>
                </a:lnTo>
                <a:lnTo>
                  <a:pt x="200" y="365"/>
                </a:lnTo>
                <a:lnTo>
                  <a:pt x="214" y="372"/>
                </a:lnTo>
                <a:lnTo>
                  <a:pt x="230" y="376"/>
                </a:lnTo>
                <a:lnTo>
                  <a:pt x="250" y="376"/>
                </a:lnTo>
                <a:lnTo>
                  <a:pt x="269" y="372"/>
                </a:lnTo>
                <a:lnTo>
                  <a:pt x="288" y="363"/>
                </a:lnTo>
                <a:lnTo>
                  <a:pt x="302" y="351"/>
                </a:lnTo>
                <a:lnTo>
                  <a:pt x="314" y="335"/>
                </a:lnTo>
                <a:lnTo>
                  <a:pt x="320" y="320"/>
                </a:lnTo>
                <a:lnTo>
                  <a:pt x="322" y="306"/>
                </a:lnTo>
                <a:lnTo>
                  <a:pt x="322" y="293"/>
                </a:lnTo>
                <a:lnTo>
                  <a:pt x="318" y="282"/>
                </a:lnTo>
                <a:lnTo>
                  <a:pt x="312" y="271"/>
                </a:lnTo>
                <a:lnTo>
                  <a:pt x="308" y="265"/>
                </a:lnTo>
                <a:lnTo>
                  <a:pt x="303" y="258"/>
                </a:lnTo>
                <a:lnTo>
                  <a:pt x="297" y="253"/>
                </a:lnTo>
                <a:lnTo>
                  <a:pt x="295" y="251"/>
                </a:lnTo>
                <a:close/>
                <a:moveTo>
                  <a:pt x="267" y="190"/>
                </a:moveTo>
                <a:lnTo>
                  <a:pt x="256" y="191"/>
                </a:lnTo>
                <a:lnTo>
                  <a:pt x="246" y="191"/>
                </a:lnTo>
                <a:lnTo>
                  <a:pt x="226" y="195"/>
                </a:lnTo>
                <a:lnTo>
                  <a:pt x="208" y="202"/>
                </a:lnTo>
                <a:lnTo>
                  <a:pt x="202" y="203"/>
                </a:lnTo>
                <a:lnTo>
                  <a:pt x="200" y="204"/>
                </a:lnTo>
                <a:lnTo>
                  <a:pt x="200" y="204"/>
                </a:lnTo>
                <a:lnTo>
                  <a:pt x="199" y="204"/>
                </a:lnTo>
                <a:lnTo>
                  <a:pt x="197" y="206"/>
                </a:lnTo>
                <a:lnTo>
                  <a:pt x="196" y="206"/>
                </a:lnTo>
                <a:lnTo>
                  <a:pt x="195" y="207"/>
                </a:lnTo>
                <a:lnTo>
                  <a:pt x="191" y="210"/>
                </a:lnTo>
                <a:lnTo>
                  <a:pt x="183" y="214"/>
                </a:lnTo>
                <a:lnTo>
                  <a:pt x="175" y="220"/>
                </a:lnTo>
                <a:lnTo>
                  <a:pt x="163" y="233"/>
                </a:lnTo>
                <a:lnTo>
                  <a:pt x="155" y="248"/>
                </a:lnTo>
                <a:lnTo>
                  <a:pt x="150" y="265"/>
                </a:lnTo>
                <a:lnTo>
                  <a:pt x="149" y="282"/>
                </a:lnTo>
                <a:lnTo>
                  <a:pt x="153" y="304"/>
                </a:lnTo>
                <a:lnTo>
                  <a:pt x="161" y="325"/>
                </a:lnTo>
                <a:lnTo>
                  <a:pt x="175" y="344"/>
                </a:lnTo>
                <a:lnTo>
                  <a:pt x="176" y="346"/>
                </a:lnTo>
                <a:lnTo>
                  <a:pt x="202" y="316"/>
                </a:lnTo>
                <a:lnTo>
                  <a:pt x="227" y="288"/>
                </a:lnTo>
                <a:lnTo>
                  <a:pt x="254" y="259"/>
                </a:lnTo>
                <a:lnTo>
                  <a:pt x="274" y="236"/>
                </a:lnTo>
                <a:lnTo>
                  <a:pt x="257" y="231"/>
                </a:lnTo>
                <a:lnTo>
                  <a:pt x="240" y="232"/>
                </a:lnTo>
                <a:lnTo>
                  <a:pt x="225" y="236"/>
                </a:lnTo>
                <a:lnTo>
                  <a:pt x="210" y="244"/>
                </a:lnTo>
                <a:lnTo>
                  <a:pt x="204" y="250"/>
                </a:lnTo>
                <a:lnTo>
                  <a:pt x="200" y="257"/>
                </a:lnTo>
                <a:lnTo>
                  <a:pt x="196" y="263"/>
                </a:lnTo>
                <a:lnTo>
                  <a:pt x="196" y="265"/>
                </a:lnTo>
                <a:lnTo>
                  <a:pt x="197" y="263"/>
                </a:lnTo>
                <a:lnTo>
                  <a:pt x="200" y="261"/>
                </a:lnTo>
                <a:lnTo>
                  <a:pt x="205" y="259"/>
                </a:lnTo>
                <a:lnTo>
                  <a:pt x="209" y="259"/>
                </a:lnTo>
                <a:lnTo>
                  <a:pt x="213" y="261"/>
                </a:lnTo>
                <a:lnTo>
                  <a:pt x="217" y="263"/>
                </a:lnTo>
                <a:lnTo>
                  <a:pt x="219" y="267"/>
                </a:lnTo>
                <a:lnTo>
                  <a:pt x="221" y="271"/>
                </a:lnTo>
                <a:lnTo>
                  <a:pt x="222" y="275"/>
                </a:lnTo>
                <a:lnTo>
                  <a:pt x="221" y="279"/>
                </a:lnTo>
                <a:lnTo>
                  <a:pt x="218" y="283"/>
                </a:lnTo>
                <a:lnTo>
                  <a:pt x="214" y="286"/>
                </a:lnTo>
                <a:lnTo>
                  <a:pt x="210" y="288"/>
                </a:lnTo>
                <a:lnTo>
                  <a:pt x="205" y="288"/>
                </a:lnTo>
                <a:lnTo>
                  <a:pt x="201" y="287"/>
                </a:lnTo>
                <a:lnTo>
                  <a:pt x="197" y="284"/>
                </a:lnTo>
                <a:lnTo>
                  <a:pt x="193" y="279"/>
                </a:lnTo>
                <a:lnTo>
                  <a:pt x="192" y="275"/>
                </a:lnTo>
                <a:lnTo>
                  <a:pt x="191" y="271"/>
                </a:lnTo>
                <a:lnTo>
                  <a:pt x="191" y="267"/>
                </a:lnTo>
                <a:lnTo>
                  <a:pt x="191" y="261"/>
                </a:lnTo>
                <a:lnTo>
                  <a:pt x="196" y="249"/>
                </a:lnTo>
                <a:lnTo>
                  <a:pt x="205" y="237"/>
                </a:lnTo>
                <a:lnTo>
                  <a:pt x="219" y="227"/>
                </a:lnTo>
                <a:lnTo>
                  <a:pt x="238" y="219"/>
                </a:lnTo>
                <a:lnTo>
                  <a:pt x="250" y="217"/>
                </a:lnTo>
                <a:lnTo>
                  <a:pt x="261" y="217"/>
                </a:lnTo>
                <a:lnTo>
                  <a:pt x="285" y="224"/>
                </a:lnTo>
                <a:lnTo>
                  <a:pt x="314" y="194"/>
                </a:lnTo>
                <a:lnTo>
                  <a:pt x="288" y="191"/>
                </a:lnTo>
                <a:lnTo>
                  <a:pt x="267" y="190"/>
                </a:lnTo>
                <a:close/>
                <a:moveTo>
                  <a:pt x="515" y="25"/>
                </a:moveTo>
                <a:lnTo>
                  <a:pt x="511" y="26"/>
                </a:lnTo>
                <a:lnTo>
                  <a:pt x="502" y="29"/>
                </a:lnTo>
                <a:lnTo>
                  <a:pt x="494" y="34"/>
                </a:lnTo>
                <a:lnTo>
                  <a:pt x="488" y="39"/>
                </a:lnTo>
                <a:lnTo>
                  <a:pt x="480" y="45"/>
                </a:lnTo>
                <a:lnTo>
                  <a:pt x="472" y="51"/>
                </a:lnTo>
                <a:lnTo>
                  <a:pt x="458" y="66"/>
                </a:lnTo>
                <a:lnTo>
                  <a:pt x="429" y="94"/>
                </a:lnTo>
                <a:lnTo>
                  <a:pt x="403" y="123"/>
                </a:lnTo>
                <a:lnTo>
                  <a:pt x="378" y="153"/>
                </a:lnTo>
                <a:lnTo>
                  <a:pt x="362" y="172"/>
                </a:lnTo>
                <a:lnTo>
                  <a:pt x="377" y="172"/>
                </a:lnTo>
                <a:lnTo>
                  <a:pt x="387" y="172"/>
                </a:lnTo>
                <a:lnTo>
                  <a:pt x="396" y="172"/>
                </a:lnTo>
                <a:lnTo>
                  <a:pt x="400" y="170"/>
                </a:lnTo>
                <a:lnTo>
                  <a:pt x="405" y="170"/>
                </a:lnTo>
                <a:lnTo>
                  <a:pt x="411" y="169"/>
                </a:lnTo>
                <a:lnTo>
                  <a:pt x="415" y="168"/>
                </a:lnTo>
                <a:lnTo>
                  <a:pt x="420" y="166"/>
                </a:lnTo>
                <a:lnTo>
                  <a:pt x="422" y="166"/>
                </a:lnTo>
                <a:lnTo>
                  <a:pt x="424" y="165"/>
                </a:lnTo>
                <a:lnTo>
                  <a:pt x="433" y="162"/>
                </a:lnTo>
                <a:lnTo>
                  <a:pt x="442" y="159"/>
                </a:lnTo>
                <a:lnTo>
                  <a:pt x="450" y="155"/>
                </a:lnTo>
                <a:lnTo>
                  <a:pt x="466" y="143"/>
                </a:lnTo>
                <a:lnTo>
                  <a:pt x="480" y="130"/>
                </a:lnTo>
                <a:lnTo>
                  <a:pt x="497" y="110"/>
                </a:lnTo>
                <a:lnTo>
                  <a:pt x="511" y="87"/>
                </a:lnTo>
                <a:lnTo>
                  <a:pt x="521" y="62"/>
                </a:lnTo>
                <a:lnTo>
                  <a:pt x="523" y="53"/>
                </a:lnTo>
                <a:lnTo>
                  <a:pt x="524" y="43"/>
                </a:lnTo>
                <a:lnTo>
                  <a:pt x="524" y="42"/>
                </a:lnTo>
                <a:lnTo>
                  <a:pt x="524" y="39"/>
                </a:lnTo>
                <a:lnTo>
                  <a:pt x="524" y="37"/>
                </a:lnTo>
                <a:lnTo>
                  <a:pt x="524" y="34"/>
                </a:lnTo>
                <a:lnTo>
                  <a:pt x="523" y="32"/>
                </a:lnTo>
                <a:lnTo>
                  <a:pt x="522" y="29"/>
                </a:lnTo>
                <a:lnTo>
                  <a:pt x="521" y="28"/>
                </a:lnTo>
                <a:lnTo>
                  <a:pt x="518" y="26"/>
                </a:lnTo>
                <a:lnTo>
                  <a:pt x="515" y="25"/>
                </a:lnTo>
                <a:close/>
                <a:moveTo>
                  <a:pt x="526" y="0"/>
                </a:moveTo>
                <a:lnTo>
                  <a:pt x="532" y="3"/>
                </a:lnTo>
                <a:lnTo>
                  <a:pt x="538" y="7"/>
                </a:lnTo>
                <a:lnTo>
                  <a:pt x="543" y="13"/>
                </a:lnTo>
                <a:lnTo>
                  <a:pt x="545" y="21"/>
                </a:lnTo>
                <a:lnTo>
                  <a:pt x="547" y="35"/>
                </a:lnTo>
                <a:lnTo>
                  <a:pt x="544" y="50"/>
                </a:lnTo>
                <a:lnTo>
                  <a:pt x="539" y="66"/>
                </a:lnTo>
                <a:lnTo>
                  <a:pt x="534" y="79"/>
                </a:lnTo>
                <a:lnTo>
                  <a:pt x="528" y="89"/>
                </a:lnTo>
                <a:lnTo>
                  <a:pt x="517" y="110"/>
                </a:lnTo>
                <a:lnTo>
                  <a:pt x="504" y="130"/>
                </a:lnTo>
                <a:lnTo>
                  <a:pt x="488" y="148"/>
                </a:lnTo>
                <a:lnTo>
                  <a:pt x="470" y="164"/>
                </a:lnTo>
                <a:lnTo>
                  <a:pt x="460" y="170"/>
                </a:lnTo>
                <a:lnTo>
                  <a:pt x="449" y="177"/>
                </a:lnTo>
                <a:lnTo>
                  <a:pt x="438" y="182"/>
                </a:lnTo>
                <a:lnTo>
                  <a:pt x="435" y="183"/>
                </a:lnTo>
                <a:lnTo>
                  <a:pt x="432" y="185"/>
                </a:lnTo>
                <a:lnTo>
                  <a:pt x="426" y="186"/>
                </a:lnTo>
                <a:lnTo>
                  <a:pt x="421" y="187"/>
                </a:lnTo>
                <a:lnTo>
                  <a:pt x="415" y="190"/>
                </a:lnTo>
                <a:lnTo>
                  <a:pt x="409" y="191"/>
                </a:lnTo>
                <a:lnTo>
                  <a:pt x="403" y="193"/>
                </a:lnTo>
                <a:lnTo>
                  <a:pt x="379" y="197"/>
                </a:lnTo>
                <a:lnTo>
                  <a:pt x="340" y="197"/>
                </a:lnTo>
                <a:lnTo>
                  <a:pt x="307" y="237"/>
                </a:lnTo>
                <a:lnTo>
                  <a:pt x="308" y="238"/>
                </a:lnTo>
                <a:lnTo>
                  <a:pt x="320" y="249"/>
                </a:lnTo>
                <a:lnTo>
                  <a:pt x="329" y="259"/>
                </a:lnTo>
                <a:lnTo>
                  <a:pt x="337" y="274"/>
                </a:lnTo>
                <a:lnTo>
                  <a:pt x="343" y="289"/>
                </a:lnTo>
                <a:lnTo>
                  <a:pt x="345" y="306"/>
                </a:lnTo>
                <a:lnTo>
                  <a:pt x="344" y="325"/>
                </a:lnTo>
                <a:lnTo>
                  <a:pt x="336" y="347"/>
                </a:lnTo>
                <a:lnTo>
                  <a:pt x="322" y="368"/>
                </a:lnTo>
                <a:lnTo>
                  <a:pt x="303" y="386"/>
                </a:lnTo>
                <a:lnTo>
                  <a:pt x="286" y="395"/>
                </a:lnTo>
                <a:lnTo>
                  <a:pt x="267" y="403"/>
                </a:lnTo>
                <a:lnTo>
                  <a:pt x="247" y="407"/>
                </a:lnTo>
                <a:lnTo>
                  <a:pt x="226" y="406"/>
                </a:lnTo>
                <a:lnTo>
                  <a:pt x="204" y="402"/>
                </a:lnTo>
                <a:lnTo>
                  <a:pt x="184" y="393"/>
                </a:lnTo>
                <a:lnTo>
                  <a:pt x="179" y="390"/>
                </a:lnTo>
                <a:lnTo>
                  <a:pt x="175" y="388"/>
                </a:lnTo>
                <a:lnTo>
                  <a:pt x="174" y="386"/>
                </a:lnTo>
                <a:lnTo>
                  <a:pt x="129" y="433"/>
                </a:lnTo>
                <a:lnTo>
                  <a:pt x="107" y="456"/>
                </a:lnTo>
                <a:lnTo>
                  <a:pt x="96" y="465"/>
                </a:lnTo>
                <a:lnTo>
                  <a:pt x="94" y="467"/>
                </a:lnTo>
                <a:lnTo>
                  <a:pt x="94" y="469"/>
                </a:lnTo>
                <a:lnTo>
                  <a:pt x="92" y="469"/>
                </a:lnTo>
                <a:lnTo>
                  <a:pt x="91" y="470"/>
                </a:lnTo>
                <a:lnTo>
                  <a:pt x="85" y="475"/>
                </a:lnTo>
                <a:lnTo>
                  <a:pt x="72" y="483"/>
                </a:lnTo>
                <a:lnTo>
                  <a:pt x="56" y="488"/>
                </a:lnTo>
                <a:lnTo>
                  <a:pt x="48" y="488"/>
                </a:lnTo>
                <a:lnTo>
                  <a:pt x="40" y="488"/>
                </a:lnTo>
                <a:lnTo>
                  <a:pt x="34" y="486"/>
                </a:lnTo>
                <a:lnTo>
                  <a:pt x="27" y="483"/>
                </a:lnTo>
                <a:lnTo>
                  <a:pt x="20" y="479"/>
                </a:lnTo>
                <a:lnTo>
                  <a:pt x="15" y="474"/>
                </a:lnTo>
                <a:lnTo>
                  <a:pt x="11" y="469"/>
                </a:lnTo>
                <a:lnTo>
                  <a:pt x="7" y="464"/>
                </a:lnTo>
                <a:lnTo>
                  <a:pt x="2" y="453"/>
                </a:lnTo>
                <a:lnTo>
                  <a:pt x="0" y="441"/>
                </a:lnTo>
                <a:lnTo>
                  <a:pt x="0" y="436"/>
                </a:lnTo>
                <a:lnTo>
                  <a:pt x="0" y="435"/>
                </a:lnTo>
                <a:lnTo>
                  <a:pt x="0" y="433"/>
                </a:lnTo>
                <a:lnTo>
                  <a:pt x="0" y="431"/>
                </a:lnTo>
                <a:lnTo>
                  <a:pt x="1" y="426"/>
                </a:lnTo>
                <a:lnTo>
                  <a:pt x="2" y="420"/>
                </a:lnTo>
                <a:lnTo>
                  <a:pt x="5" y="414"/>
                </a:lnTo>
                <a:lnTo>
                  <a:pt x="9" y="407"/>
                </a:lnTo>
                <a:lnTo>
                  <a:pt x="14" y="403"/>
                </a:lnTo>
                <a:lnTo>
                  <a:pt x="26" y="395"/>
                </a:lnTo>
                <a:lnTo>
                  <a:pt x="38" y="392"/>
                </a:lnTo>
                <a:lnTo>
                  <a:pt x="49" y="394"/>
                </a:lnTo>
                <a:lnTo>
                  <a:pt x="60" y="402"/>
                </a:lnTo>
                <a:lnTo>
                  <a:pt x="62" y="409"/>
                </a:lnTo>
                <a:lnTo>
                  <a:pt x="65" y="416"/>
                </a:lnTo>
                <a:lnTo>
                  <a:pt x="64" y="426"/>
                </a:lnTo>
                <a:lnTo>
                  <a:pt x="60" y="432"/>
                </a:lnTo>
                <a:lnTo>
                  <a:pt x="49" y="439"/>
                </a:lnTo>
                <a:lnTo>
                  <a:pt x="38" y="439"/>
                </a:lnTo>
                <a:lnTo>
                  <a:pt x="27" y="433"/>
                </a:lnTo>
                <a:lnTo>
                  <a:pt x="22" y="427"/>
                </a:lnTo>
                <a:lnTo>
                  <a:pt x="19" y="418"/>
                </a:lnTo>
                <a:lnTo>
                  <a:pt x="20" y="410"/>
                </a:lnTo>
                <a:lnTo>
                  <a:pt x="19" y="411"/>
                </a:lnTo>
                <a:lnTo>
                  <a:pt x="17" y="415"/>
                </a:lnTo>
                <a:lnTo>
                  <a:pt x="14" y="419"/>
                </a:lnTo>
                <a:lnTo>
                  <a:pt x="11" y="424"/>
                </a:lnTo>
                <a:lnTo>
                  <a:pt x="11" y="427"/>
                </a:lnTo>
                <a:lnTo>
                  <a:pt x="10" y="431"/>
                </a:lnTo>
                <a:lnTo>
                  <a:pt x="10" y="433"/>
                </a:lnTo>
                <a:lnTo>
                  <a:pt x="11" y="435"/>
                </a:lnTo>
                <a:lnTo>
                  <a:pt x="11" y="435"/>
                </a:lnTo>
                <a:lnTo>
                  <a:pt x="11" y="440"/>
                </a:lnTo>
                <a:lnTo>
                  <a:pt x="14" y="445"/>
                </a:lnTo>
                <a:lnTo>
                  <a:pt x="17" y="450"/>
                </a:lnTo>
                <a:lnTo>
                  <a:pt x="19" y="456"/>
                </a:lnTo>
                <a:lnTo>
                  <a:pt x="24" y="461"/>
                </a:lnTo>
                <a:lnTo>
                  <a:pt x="28" y="465"/>
                </a:lnTo>
                <a:lnTo>
                  <a:pt x="35" y="469"/>
                </a:lnTo>
                <a:lnTo>
                  <a:pt x="40" y="470"/>
                </a:lnTo>
                <a:lnTo>
                  <a:pt x="47" y="471"/>
                </a:lnTo>
                <a:lnTo>
                  <a:pt x="53" y="470"/>
                </a:lnTo>
                <a:lnTo>
                  <a:pt x="60" y="467"/>
                </a:lnTo>
                <a:lnTo>
                  <a:pt x="66" y="465"/>
                </a:lnTo>
                <a:lnTo>
                  <a:pt x="73" y="460"/>
                </a:lnTo>
                <a:lnTo>
                  <a:pt x="77" y="456"/>
                </a:lnTo>
                <a:lnTo>
                  <a:pt x="79" y="453"/>
                </a:lnTo>
                <a:lnTo>
                  <a:pt x="81" y="450"/>
                </a:lnTo>
                <a:lnTo>
                  <a:pt x="91" y="440"/>
                </a:lnTo>
                <a:lnTo>
                  <a:pt x="112" y="418"/>
                </a:lnTo>
                <a:lnTo>
                  <a:pt x="132" y="394"/>
                </a:lnTo>
                <a:lnTo>
                  <a:pt x="154" y="371"/>
                </a:lnTo>
                <a:lnTo>
                  <a:pt x="150" y="365"/>
                </a:lnTo>
                <a:lnTo>
                  <a:pt x="136" y="348"/>
                </a:lnTo>
                <a:lnTo>
                  <a:pt x="125" y="327"/>
                </a:lnTo>
                <a:lnTo>
                  <a:pt x="119" y="305"/>
                </a:lnTo>
                <a:lnTo>
                  <a:pt x="116" y="283"/>
                </a:lnTo>
                <a:lnTo>
                  <a:pt x="117" y="258"/>
                </a:lnTo>
                <a:lnTo>
                  <a:pt x="125" y="234"/>
                </a:lnTo>
                <a:lnTo>
                  <a:pt x="137" y="214"/>
                </a:lnTo>
                <a:lnTo>
                  <a:pt x="154" y="195"/>
                </a:lnTo>
                <a:lnTo>
                  <a:pt x="163" y="187"/>
                </a:lnTo>
                <a:lnTo>
                  <a:pt x="175" y="181"/>
                </a:lnTo>
                <a:lnTo>
                  <a:pt x="180" y="178"/>
                </a:lnTo>
                <a:lnTo>
                  <a:pt x="183" y="177"/>
                </a:lnTo>
                <a:lnTo>
                  <a:pt x="184" y="176"/>
                </a:lnTo>
                <a:lnTo>
                  <a:pt x="185" y="176"/>
                </a:lnTo>
                <a:lnTo>
                  <a:pt x="187" y="176"/>
                </a:lnTo>
                <a:lnTo>
                  <a:pt x="188" y="174"/>
                </a:lnTo>
                <a:lnTo>
                  <a:pt x="188" y="174"/>
                </a:lnTo>
                <a:lnTo>
                  <a:pt x="188" y="174"/>
                </a:lnTo>
                <a:lnTo>
                  <a:pt x="191" y="173"/>
                </a:lnTo>
                <a:lnTo>
                  <a:pt x="197" y="172"/>
                </a:lnTo>
                <a:lnTo>
                  <a:pt x="219" y="165"/>
                </a:lnTo>
                <a:lnTo>
                  <a:pt x="243" y="161"/>
                </a:lnTo>
                <a:lnTo>
                  <a:pt x="267" y="161"/>
                </a:lnTo>
                <a:lnTo>
                  <a:pt x="290" y="162"/>
                </a:lnTo>
                <a:lnTo>
                  <a:pt x="335" y="168"/>
                </a:lnTo>
                <a:lnTo>
                  <a:pt x="337" y="168"/>
                </a:lnTo>
                <a:lnTo>
                  <a:pt x="365" y="138"/>
                </a:lnTo>
                <a:lnTo>
                  <a:pt x="394" y="106"/>
                </a:lnTo>
                <a:lnTo>
                  <a:pt x="424" y="73"/>
                </a:lnTo>
                <a:lnTo>
                  <a:pt x="439" y="58"/>
                </a:lnTo>
                <a:lnTo>
                  <a:pt x="447" y="50"/>
                </a:lnTo>
                <a:lnTo>
                  <a:pt x="455" y="42"/>
                </a:lnTo>
                <a:lnTo>
                  <a:pt x="473" y="24"/>
                </a:lnTo>
                <a:lnTo>
                  <a:pt x="490" y="12"/>
                </a:lnTo>
                <a:lnTo>
                  <a:pt x="505" y="4"/>
                </a:lnTo>
                <a:lnTo>
                  <a:pt x="517" y="0"/>
                </a:lnTo>
                <a:lnTo>
                  <a:pt x="526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Freeform 47"/>
          <p:cNvSpPr>
            <a:spLocks/>
          </p:cNvSpPr>
          <p:nvPr/>
        </p:nvSpPr>
        <p:spPr bwMode="auto">
          <a:xfrm rot="522850">
            <a:off x="726618" y="5805987"/>
            <a:ext cx="398279" cy="509320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263823" y="209550"/>
            <a:ext cx="897358" cy="897358"/>
            <a:chOff x="1943100" y="857250"/>
            <a:chExt cx="897358" cy="897358"/>
          </a:xfrm>
        </p:grpSpPr>
        <p:sp>
          <p:nvSpPr>
            <p:cNvPr id="19" name="타원 18"/>
            <p:cNvSpPr/>
            <p:nvPr/>
          </p:nvSpPr>
          <p:spPr>
            <a:xfrm>
              <a:off x="1943100" y="857250"/>
              <a:ext cx="897358" cy="8973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Freeform 46"/>
            <p:cNvSpPr>
              <a:spLocks noEditPoints="1"/>
            </p:cNvSpPr>
            <p:nvPr/>
          </p:nvSpPr>
          <p:spPr bwMode="auto">
            <a:xfrm rot="14031825">
              <a:off x="2187918" y="1027716"/>
              <a:ext cx="407722" cy="556425"/>
            </a:xfrm>
            <a:custGeom>
              <a:avLst/>
              <a:gdLst>
                <a:gd name="T0" fmla="*/ 46 w 207"/>
                <a:gd name="T1" fmla="*/ 194 h 257"/>
                <a:gd name="T2" fmla="*/ 46 w 207"/>
                <a:gd name="T3" fmla="*/ 195 h 257"/>
                <a:gd name="T4" fmla="*/ 46 w 207"/>
                <a:gd name="T5" fmla="*/ 195 h 257"/>
                <a:gd name="T6" fmla="*/ 44 w 207"/>
                <a:gd name="T7" fmla="*/ 194 h 257"/>
                <a:gd name="T8" fmla="*/ 67 w 207"/>
                <a:gd name="T9" fmla="*/ 4 h 257"/>
                <a:gd name="T10" fmla="*/ 87 w 207"/>
                <a:gd name="T11" fmla="*/ 25 h 257"/>
                <a:gd name="T12" fmla="*/ 94 w 207"/>
                <a:gd name="T13" fmla="*/ 58 h 257"/>
                <a:gd name="T14" fmla="*/ 81 w 207"/>
                <a:gd name="T15" fmla="*/ 91 h 257"/>
                <a:gd name="T16" fmla="*/ 55 w 207"/>
                <a:gd name="T17" fmla="*/ 108 h 257"/>
                <a:gd name="T18" fmla="*/ 207 w 207"/>
                <a:gd name="T19" fmla="*/ 236 h 257"/>
                <a:gd name="T20" fmla="*/ 207 w 207"/>
                <a:gd name="T21" fmla="*/ 242 h 257"/>
                <a:gd name="T22" fmla="*/ 200 w 207"/>
                <a:gd name="T23" fmla="*/ 248 h 257"/>
                <a:gd name="T24" fmla="*/ 180 w 207"/>
                <a:gd name="T25" fmla="*/ 253 h 257"/>
                <a:gd name="T26" fmla="*/ 146 w 207"/>
                <a:gd name="T27" fmla="*/ 257 h 257"/>
                <a:gd name="T28" fmla="*/ 112 w 207"/>
                <a:gd name="T29" fmla="*/ 254 h 257"/>
                <a:gd name="T30" fmla="*/ 80 w 207"/>
                <a:gd name="T31" fmla="*/ 242 h 257"/>
                <a:gd name="T32" fmla="*/ 65 w 207"/>
                <a:gd name="T33" fmla="*/ 233 h 257"/>
                <a:gd name="T34" fmla="*/ 55 w 207"/>
                <a:gd name="T35" fmla="*/ 222 h 257"/>
                <a:gd name="T36" fmla="*/ 49 w 207"/>
                <a:gd name="T37" fmla="*/ 210 h 257"/>
                <a:gd name="T38" fmla="*/ 47 w 207"/>
                <a:gd name="T39" fmla="*/ 201 h 257"/>
                <a:gd name="T40" fmla="*/ 47 w 207"/>
                <a:gd name="T41" fmla="*/ 197 h 257"/>
                <a:gd name="T42" fmla="*/ 47 w 207"/>
                <a:gd name="T43" fmla="*/ 197 h 257"/>
                <a:gd name="T44" fmla="*/ 51 w 207"/>
                <a:gd name="T45" fmla="*/ 201 h 257"/>
                <a:gd name="T46" fmla="*/ 55 w 207"/>
                <a:gd name="T47" fmla="*/ 203 h 257"/>
                <a:gd name="T48" fmla="*/ 61 w 207"/>
                <a:gd name="T49" fmla="*/ 208 h 257"/>
                <a:gd name="T50" fmla="*/ 68 w 207"/>
                <a:gd name="T51" fmla="*/ 214 h 257"/>
                <a:gd name="T52" fmla="*/ 74 w 207"/>
                <a:gd name="T53" fmla="*/ 219 h 257"/>
                <a:gd name="T54" fmla="*/ 81 w 207"/>
                <a:gd name="T55" fmla="*/ 223 h 257"/>
                <a:gd name="T56" fmla="*/ 103 w 207"/>
                <a:gd name="T57" fmla="*/ 232 h 257"/>
                <a:gd name="T58" fmla="*/ 152 w 207"/>
                <a:gd name="T59" fmla="*/ 241 h 257"/>
                <a:gd name="T60" fmla="*/ 174 w 207"/>
                <a:gd name="T61" fmla="*/ 240 h 257"/>
                <a:gd name="T62" fmla="*/ 183 w 207"/>
                <a:gd name="T63" fmla="*/ 239 h 257"/>
                <a:gd name="T64" fmla="*/ 182 w 207"/>
                <a:gd name="T65" fmla="*/ 236 h 257"/>
                <a:gd name="T66" fmla="*/ 163 w 207"/>
                <a:gd name="T67" fmla="*/ 220 h 257"/>
                <a:gd name="T68" fmla="*/ 132 w 207"/>
                <a:gd name="T69" fmla="*/ 194 h 257"/>
                <a:gd name="T70" fmla="*/ 95 w 207"/>
                <a:gd name="T71" fmla="*/ 164 h 257"/>
                <a:gd name="T72" fmla="*/ 60 w 207"/>
                <a:gd name="T73" fmla="*/ 134 h 257"/>
                <a:gd name="T74" fmla="*/ 32 w 207"/>
                <a:gd name="T75" fmla="*/ 110 h 257"/>
                <a:gd name="T76" fmla="*/ 19 w 207"/>
                <a:gd name="T77" fmla="*/ 100 h 257"/>
                <a:gd name="T78" fmla="*/ 1 w 207"/>
                <a:gd name="T79" fmla="*/ 70 h 257"/>
                <a:gd name="T80" fmla="*/ 4 w 207"/>
                <a:gd name="T81" fmla="*/ 33 h 257"/>
                <a:gd name="T82" fmla="*/ 23 w 207"/>
                <a:gd name="T83" fmla="*/ 8 h 257"/>
                <a:gd name="T84" fmla="*/ 51 w 207"/>
                <a:gd name="T8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" h="257">
                  <a:moveTo>
                    <a:pt x="44" y="194"/>
                  </a:moveTo>
                  <a:lnTo>
                    <a:pt x="46" y="194"/>
                  </a:lnTo>
                  <a:lnTo>
                    <a:pt x="46" y="194"/>
                  </a:lnTo>
                  <a:lnTo>
                    <a:pt x="46" y="195"/>
                  </a:lnTo>
                  <a:lnTo>
                    <a:pt x="46" y="197"/>
                  </a:lnTo>
                  <a:lnTo>
                    <a:pt x="46" y="195"/>
                  </a:lnTo>
                  <a:lnTo>
                    <a:pt x="46" y="194"/>
                  </a:lnTo>
                  <a:lnTo>
                    <a:pt x="44" y="194"/>
                  </a:lnTo>
                  <a:close/>
                  <a:moveTo>
                    <a:pt x="51" y="0"/>
                  </a:moveTo>
                  <a:lnTo>
                    <a:pt x="67" y="4"/>
                  </a:lnTo>
                  <a:lnTo>
                    <a:pt x="78" y="13"/>
                  </a:lnTo>
                  <a:lnTo>
                    <a:pt x="87" y="25"/>
                  </a:lnTo>
                  <a:lnTo>
                    <a:pt x="93" y="41"/>
                  </a:lnTo>
                  <a:lnTo>
                    <a:pt x="94" y="58"/>
                  </a:lnTo>
                  <a:lnTo>
                    <a:pt x="89" y="76"/>
                  </a:lnTo>
                  <a:lnTo>
                    <a:pt x="81" y="91"/>
                  </a:lnTo>
                  <a:lnTo>
                    <a:pt x="68" y="102"/>
                  </a:lnTo>
                  <a:lnTo>
                    <a:pt x="55" y="108"/>
                  </a:lnTo>
                  <a:lnTo>
                    <a:pt x="204" y="233"/>
                  </a:lnTo>
                  <a:lnTo>
                    <a:pt x="207" y="236"/>
                  </a:lnTo>
                  <a:lnTo>
                    <a:pt x="207" y="239"/>
                  </a:lnTo>
                  <a:lnTo>
                    <a:pt x="207" y="242"/>
                  </a:lnTo>
                  <a:lnTo>
                    <a:pt x="205" y="245"/>
                  </a:lnTo>
                  <a:lnTo>
                    <a:pt x="200" y="248"/>
                  </a:lnTo>
                  <a:lnTo>
                    <a:pt x="191" y="252"/>
                  </a:lnTo>
                  <a:lnTo>
                    <a:pt x="180" y="253"/>
                  </a:lnTo>
                  <a:lnTo>
                    <a:pt x="165" y="256"/>
                  </a:lnTo>
                  <a:lnTo>
                    <a:pt x="146" y="257"/>
                  </a:lnTo>
                  <a:lnTo>
                    <a:pt x="129" y="256"/>
                  </a:lnTo>
                  <a:lnTo>
                    <a:pt x="112" y="254"/>
                  </a:lnTo>
                  <a:lnTo>
                    <a:pt x="95" y="249"/>
                  </a:lnTo>
                  <a:lnTo>
                    <a:pt x="80" y="242"/>
                  </a:lnTo>
                  <a:lnTo>
                    <a:pt x="72" y="239"/>
                  </a:lnTo>
                  <a:lnTo>
                    <a:pt x="65" y="233"/>
                  </a:lnTo>
                  <a:lnTo>
                    <a:pt x="60" y="227"/>
                  </a:lnTo>
                  <a:lnTo>
                    <a:pt x="55" y="222"/>
                  </a:lnTo>
                  <a:lnTo>
                    <a:pt x="52" y="216"/>
                  </a:lnTo>
                  <a:lnTo>
                    <a:pt x="49" y="210"/>
                  </a:lnTo>
                  <a:lnTo>
                    <a:pt x="48" y="206"/>
                  </a:lnTo>
                  <a:lnTo>
                    <a:pt x="47" y="201"/>
                  </a:lnTo>
                  <a:lnTo>
                    <a:pt x="47" y="198"/>
                  </a:lnTo>
                  <a:lnTo>
                    <a:pt x="47" y="197"/>
                  </a:lnTo>
                  <a:lnTo>
                    <a:pt x="46" y="197"/>
                  </a:lnTo>
                  <a:lnTo>
                    <a:pt x="47" y="197"/>
                  </a:lnTo>
                  <a:lnTo>
                    <a:pt x="49" y="198"/>
                  </a:lnTo>
                  <a:lnTo>
                    <a:pt x="51" y="201"/>
                  </a:lnTo>
                  <a:lnTo>
                    <a:pt x="52" y="202"/>
                  </a:lnTo>
                  <a:lnTo>
                    <a:pt x="55" y="203"/>
                  </a:lnTo>
                  <a:lnTo>
                    <a:pt x="57" y="206"/>
                  </a:lnTo>
                  <a:lnTo>
                    <a:pt x="61" y="208"/>
                  </a:lnTo>
                  <a:lnTo>
                    <a:pt x="65" y="212"/>
                  </a:lnTo>
                  <a:lnTo>
                    <a:pt x="68" y="214"/>
                  </a:lnTo>
                  <a:lnTo>
                    <a:pt x="70" y="216"/>
                  </a:lnTo>
                  <a:lnTo>
                    <a:pt x="74" y="219"/>
                  </a:lnTo>
                  <a:lnTo>
                    <a:pt x="78" y="222"/>
                  </a:lnTo>
                  <a:lnTo>
                    <a:pt x="81" y="223"/>
                  </a:lnTo>
                  <a:lnTo>
                    <a:pt x="90" y="227"/>
                  </a:lnTo>
                  <a:lnTo>
                    <a:pt x="103" y="232"/>
                  </a:lnTo>
                  <a:lnTo>
                    <a:pt x="124" y="237"/>
                  </a:lnTo>
                  <a:lnTo>
                    <a:pt x="152" y="241"/>
                  </a:lnTo>
                  <a:lnTo>
                    <a:pt x="163" y="241"/>
                  </a:lnTo>
                  <a:lnTo>
                    <a:pt x="174" y="240"/>
                  </a:lnTo>
                  <a:lnTo>
                    <a:pt x="180" y="239"/>
                  </a:lnTo>
                  <a:lnTo>
                    <a:pt x="183" y="239"/>
                  </a:lnTo>
                  <a:lnTo>
                    <a:pt x="184" y="239"/>
                  </a:lnTo>
                  <a:lnTo>
                    <a:pt x="182" y="236"/>
                  </a:lnTo>
                  <a:lnTo>
                    <a:pt x="174" y="229"/>
                  </a:lnTo>
                  <a:lnTo>
                    <a:pt x="163" y="220"/>
                  </a:lnTo>
                  <a:lnTo>
                    <a:pt x="149" y="208"/>
                  </a:lnTo>
                  <a:lnTo>
                    <a:pt x="132" y="194"/>
                  </a:lnTo>
                  <a:lnTo>
                    <a:pt x="114" y="180"/>
                  </a:lnTo>
                  <a:lnTo>
                    <a:pt x="95" y="164"/>
                  </a:lnTo>
                  <a:lnTo>
                    <a:pt x="77" y="148"/>
                  </a:lnTo>
                  <a:lnTo>
                    <a:pt x="60" y="134"/>
                  </a:lnTo>
                  <a:lnTo>
                    <a:pt x="44" y="121"/>
                  </a:lnTo>
                  <a:lnTo>
                    <a:pt x="32" y="110"/>
                  </a:lnTo>
                  <a:lnTo>
                    <a:pt x="23" y="102"/>
                  </a:lnTo>
                  <a:lnTo>
                    <a:pt x="19" y="100"/>
                  </a:lnTo>
                  <a:lnTo>
                    <a:pt x="8" y="87"/>
                  </a:lnTo>
                  <a:lnTo>
                    <a:pt x="1" y="70"/>
                  </a:lnTo>
                  <a:lnTo>
                    <a:pt x="0" y="50"/>
                  </a:lnTo>
                  <a:lnTo>
                    <a:pt x="4" y="33"/>
                  </a:lnTo>
                  <a:lnTo>
                    <a:pt x="12" y="19"/>
                  </a:lnTo>
                  <a:lnTo>
                    <a:pt x="23" y="8"/>
                  </a:lnTo>
                  <a:lnTo>
                    <a:pt x="36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23" name="직선 연결선 22"/>
          <p:cNvCxnSpPr>
            <a:cxnSpLocks/>
            <a:stCxn id="19" idx="5"/>
          </p:cNvCxnSpPr>
          <p:nvPr/>
        </p:nvCxnSpPr>
        <p:spPr>
          <a:xfrm>
            <a:off x="1029766" y="975493"/>
            <a:ext cx="91581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9D33F54-0E54-47ED-8859-41C23C724D17}"/>
              </a:ext>
            </a:extLst>
          </p:cNvPr>
          <p:cNvSpPr txBox="1"/>
          <p:nvPr/>
        </p:nvSpPr>
        <p:spPr>
          <a:xfrm>
            <a:off x="1153089" y="566897"/>
            <a:ext cx="11038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Kinect</a:t>
            </a:r>
            <a:r>
              <a:rPr lang="ko-KR" altLang="en-US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를 이용한</a:t>
            </a:r>
            <a:r>
              <a:rPr lang="en-US" altLang="ko-KR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건반악기 구현에 대한 대안</a:t>
            </a:r>
            <a:r>
              <a:rPr lang="en-US" altLang="ko-KR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(1)-</a:t>
            </a:r>
            <a:r>
              <a:rPr lang="en-US" altLang="ko-KR" dirty="0">
                <a:latin typeface="-윤고딕310" panose="02030504000101010101"/>
              </a:rPr>
              <a:t>Finger tracking using Kinect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792CE8-ACD8-4868-A6F4-73E909502B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85" y="1127009"/>
            <a:ext cx="3465027" cy="2872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83A089-61D2-4055-A07E-F6AA102DA7B5}"/>
              </a:ext>
            </a:extLst>
          </p:cNvPr>
          <p:cNvSpPr txBox="1"/>
          <p:nvPr/>
        </p:nvSpPr>
        <p:spPr>
          <a:xfrm>
            <a:off x="602286" y="3736250"/>
            <a:ext cx="217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/>
          </a:p>
          <a:p>
            <a:endParaRPr lang="ko-KR" altLang="en-US" sz="12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1696E41-F0AA-40B2-9BB9-BD44DED82F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046" y="1136400"/>
            <a:ext cx="3465027" cy="286495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D4418BF-F8D3-4C8F-BEB0-98DB9A47E4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806" y="1136400"/>
            <a:ext cx="3465955" cy="287232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7053953-FE73-45EC-801C-B2D05A381545}"/>
              </a:ext>
            </a:extLst>
          </p:cNvPr>
          <p:cNvSpPr txBox="1"/>
          <p:nvPr/>
        </p:nvSpPr>
        <p:spPr>
          <a:xfrm>
            <a:off x="602285" y="4353886"/>
            <a:ext cx="1048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ea typeface="-윤고딕310" panose="02030504000101010101"/>
              </a:rPr>
              <a:t>LightBuzz</a:t>
            </a:r>
            <a:r>
              <a:rPr lang="en-US" altLang="ko-KR" sz="1200" dirty="0">
                <a:ea typeface="-윤고딕310" panose="02030504000101010101"/>
              </a:rPr>
              <a:t>/ Kinect-Finger-Tracking 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>
                <a:ea typeface="-윤고딕310" panose="02030504000101010101"/>
              </a:rPr>
              <a:t>Kinect</a:t>
            </a:r>
            <a:r>
              <a:rPr lang="ko-KR" altLang="en-US" sz="1200" dirty="0">
                <a:ea typeface="-윤고딕310" panose="02030504000101010101"/>
              </a:rPr>
              <a:t> </a:t>
            </a:r>
            <a:r>
              <a:rPr lang="en-US" altLang="ko-KR" sz="1200" dirty="0">
                <a:ea typeface="-윤고딕310" panose="02030504000101010101"/>
              </a:rPr>
              <a:t>v2</a:t>
            </a:r>
            <a:r>
              <a:rPr lang="ko-KR" altLang="en-US" sz="1200" dirty="0">
                <a:ea typeface="-윤고딕310" panose="02030504000101010101"/>
              </a:rPr>
              <a:t>를 사용하여 손의 윤곽과 손가락 끝의 위치에 접근할 수 있게 하는 알고리즘입니다</a:t>
            </a:r>
            <a:r>
              <a:rPr lang="en-US" altLang="ko-KR" sz="1200" dirty="0">
                <a:ea typeface="-윤고딕310" panose="02030504000101010101"/>
              </a:rPr>
              <a:t>.</a:t>
            </a:r>
            <a:r>
              <a:rPr lang="ko-KR" altLang="en-US" sz="1200" dirty="0">
                <a:ea typeface="-윤고딕310" panose="02030504000101010101"/>
              </a:rPr>
              <a:t> 손가락을 추적하는 방법 중 가장 정확한 알고리즘이라고 알려져 있습니다</a:t>
            </a:r>
            <a:r>
              <a:rPr lang="en-US" altLang="ko-KR" sz="1200" dirty="0">
                <a:ea typeface="-윤고딕310" panose="02030504000101010101"/>
              </a:rPr>
              <a:t>. </a:t>
            </a:r>
            <a:r>
              <a:rPr lang="ko-KR" altLang="en-US" sz="1200" dirty="0">
                <a:ea typeface="-윤고딕310" panose="02030504000101010101"/>
              </a:rPr>
              <a:t>하지만</a:t>
            </a:r>
            <a:r>
              <a:rPr lang="en-US" altLang="ko-KR" sz="1200" dirty="0">
                <a:ea typeface="-윤고딕310" panose="02030504000101010101"/>
              </a:rPr>
              <a:t>, </a:t>
            </a:r>
            <a:r>
              <a:rPr lang="ko-KR" altLang="en-US" sz="1200" dirty="0">
                <a:ea typeface="-윤고딕310" panose="02030504000101010101"/>
              </a:rPr>
              <a:t>이것 역시 손바닥 또는 손등을 보여줬을 때 정확하게 인식을 하지만</a:t>
            </a:r>
            <a:r>
              <a:rPr lang="en-US" altLang="ko-KR" sz="1200" dirty="0">
                <a:ea typeface="-윤고딕310" panose="02030504000101010101"/>
              </a:rPr>
              <a:t> </a:t>
            </a:r>
            <a:r>
              <a:rPr lang="ko-KR" altLang="en-US" sz="1200" dirty="0">
                <a:ea typeface="-윤고딕310" panose="02030504000101010101"/>
              </a:rPr>
              <a:t>저희 </a:t>
            </a:r>
            <a:r>
              <a:rPr lang="en-US" altLang="ko-KR" sz="1200" dirty="0">
                <a:ea typeface="-윤고딕310" panose="02030504000101010101"/>
              </a:rPr>
              <a:t>Ensemble </a:t>
            </a:r>
            <a:r>
              <a:rPr lang="ko-KR" altLang="en-US" sz="1200" dirty="0">
                <a:ea typeface="-윤고딕310" panose="02030504000101010101"/>
              </a:rPr>
              <a:t>팀이 추구하는 건반 연주 관점에서 사용을 하면 손가락 끝 인식에 어려움을 보입니다</a:t>
            </a:r>
            <a:r>
              <a:rPr lang="en-US" altLang="ko-KR" sz="1200" dirty="0">
                <a:ea typeface="-윤고딕310" panose="02030504000101010101"/>
              </a:rPr>
              <a:t>.</a:t>
            </a:r>
            <a:endParaRPr lang="ko-KR" altLang="en-US" sz="1200" dirty="0">
              <a:ea typeface="-윤고딕310" panose="02030504000101010101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206E700-B421-4C04-8D48-086FD49D8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826" y="5454306"/>
            <a:ext cx="1105646" cy="110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57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0" y="608600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0" y="618322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0" y="628311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0" y="637051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64581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655995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54"/>
          <p:cNvSpPr>
            <a:spLocks noEditPoints="1"/>
          </p:cNvSpPr>
          <p:nvPr/>
        </p:nvSpPr>
        <p:spPr bwMode="auto">
          <a:xfrm rot="19322389">
            <a:off x="-6986" y="5795870"/>
            <a:ext cx="868363" cy="774700"/>
          </a:xfrm>
          <a:custGeom>
            <a:avLst/>
            <a:gdLst>
              <a:gd name="T0" fmla="*/ 196 w 547"/>
              <a:gd name="T1" fmla="*/ 363 h 488"/>
              <a:gd name="T2" fmla="*/ 269 w 547"/>
              <a:gd name="T3" fmla="*/ 372 h 488"/>
              <a:gd name="T4" fmla="*/ 322 w 547"/>
              <a:gd name="T5" fmla="*/ 306 h 488"/>
              <a:gd name="T6" fmla="*/ 303 w 547"/>
              <a:gd name="T7" fmla="*/ 258 h 488"/>
              <a:gd name="T8" fmla="*/ 246 w 547"/>
              <a:gd name="T9" fmla="*/ 191 h 488"/>
              <a:gd name="T10" fmla="*/ 200 w 547"/>
              <a:gd name="T11" fmla="*/ 204 h 488"/>
              <a:gd name="T12" fmla="*/ 191 w 547"/>
              <a:gd name="T13" fmla="*/ 210 h 488"/>
              <a:gd name="T14" fmla="*/ 150 w 547"/>
              <a:gd name="T15" fmla="*/ 265 h 488"/>
              <a:gd name="T16" fmla="*/ 176 w 547"/>
              <a:gd name="T17" fmla="*/ 346 h 488"/>
              <a:gd name="T18" fmla="*/ 257 w 547"/>
              <a:gd name="T19" fmla="*/ 231 h 488"/>
              <a:gd name="T20" fmla="*/ 200 w 547"/>
              <a:gd name="T21" fmla="*/ 257 h 488"/>
              <a:gd name="T22" fmla="*/ 205 w 547"/>
              <a:gd name="T23" fmla="*/ 259 h 488"/>
              <a:gd name="T24" fmla="*/ 221 w 547"/>
              <a:gd name="T25" fmla="*/ 271 h 488"/>
              <a:gd name="T26" fmla="*/ 210 w 547"/>
              <a:gd name="T27" fmla="*/ 288 h 488"/>
              <a:gd name="T28" fmla="*/ 192 w 547"/>
              <a:gd name="T29" fmla="*/ 275 h 488"/>
              <a:gd name="T30" fmla="*/ 205 w 547"/>
              <a:gd name="T31" fmla="*/ 237 h 488"/>
              <a:gd name="T32" fmla="*/ 285 w 547"/>
              <a:gd name="T33" fmla="*/ 224 h 488"/>
              <a:gd name="T34" fmla="*/ 511 w 547"/>
              <a:gd name="T35" fmla="*/ 26 h 488"/>
              <a:gd name="T36" fmla="*/ 472 w 547"/>
              <a:gd name="T37" fmla="*/ 51 h 488"/>
              <a:gd name="T38" fmla="*/ 362 w 547"/>
              <a:gd name="T39" fmla="*/ 172 h 488"/>
              <a:gd name="T40" fmla="*/ 405 w 547"/>
              <a:gd name="T41" fmla="*/ 170 h 488"/>
              <a:gd name="T42" fmla="*/ 424 w 547"/>
              <a:gd name="T43" fmla="*/ 165 h 488"/>
              <a:gd name="T44" fmla="*/ 480 w 547"/>
              <a:gd name="T45" fmla="*/ 130 h 488"/>
              <a:gd name="T46" fmla="*/ 524 w 547"/>
              <a:gd name="T47" fmla="*/ 43 h 488"/>
              <a:gd name="T48" fmla="*/ 523 w 547"/>
              <a:gd name="T49" fmla="*/ 32 h 488"/>
              <a:gd name="T50" fmla="*/ 526 w 547"/>
              <a:gd name="T51" fmla="*/ 0 h 488"/>
              <a:gd name="T52" fmla="*/ 547 w 547"/>
              <a:gd name="T53" fmla="*/ 35 h 488"/>
              <a:gd name="T54" fmla="*/ 517 w 547"/>
              <a:gd name="T55" fmla="*/ 110 h 488"/>
              <a:gd name="T56" fmla="*/ 449 w 547"/>
              <a:gd name="T57" fmla="*/ 177 h 488"/>
              <a:gd name="T58" fmla="*/ 421 w 547"/>
              <a:gd name="T59" fmla="*/ 187 h 488"/>
              <a:gd name="T60" fmla="*/ 340 w 547"/>
              <a:gd name="T61" fmla="*/ 197 h 488"/>
              <a:gd name="T62" fmla="*/ 337 w 547"/>
              <a:gd name="T63" fmla="*/ 274 h 488"/>
              <a:gd name="T64" fmla="*/ 322 w 547"/>
              <a:gd name="T65" fmla="*/ 368 h 488"/>
              <a:gd name="T66" fmla="*/ 226 w 547"/>
              <a:gd name="T67" fmla="*/ 406 h 488"/>
              <a:gd name="T68" fmla="*/ 174 w 547"/>
              <a:gd name="T69" fmla="*/ 386 h 488"/>
              <a:gd name="T70" fmla="*/ 94 w 547"/>
              <a:gd name="T71" fmla="*/ 469 h 488"/>
              <a:gd name="T72" fmla="*/ 56 w 547"/>
              <a:gd name="T73" fmla="*/ 488 h 488"/>
              <a:gd name="T74" fmla="*/ 20 w 547"/>
              <a:gd name="T75" fmla="*/ 479 h 488"/>
              <a:gd name="T76" fmla="*/ 0 w 547"/>
              <a:gd name="T77" fmla="*/ 441 h 488"/>
              <a:gd name="T78" fmla="*/ 1 w 547"/>
              <a:gd name="T79" fmla="*/ 426 h 488"/>
              <a:gd name="T80" fmla="*/ 26 w 547"/>
              <a:gd name="T81" fmla="*/ 395 h 488"/>
              <a:gd name="T82" fmla="*/ 65 w 547"/>
              <a:gd name="T83" fmla="*/ 416 h 488"/>
              <a:gd name="T84" fmla="*/ 27 w 547"/>
              <a:gd name="T85" fmla="*/ 433 h 488"/>
              <a:gd name="T86" fmla="*/ 17 w 547"/>
              <a:gd name="T87" fmla="*/ 415 h 488"/>
              <a:gd name="T88" fmla="*/ 10 w 547"/>
              <a:gd name="T89" fmla="*/ 433 h 488"/>
              <a:gd name="T90" fmla="*/ 17 w 547"/>
              <a:gd name="T91" fmla="*/ 450 h 488"/>
              <a:gd name="T92" fmla="*/ 40 w 547"/>
              <a:gd name="T93" fmla="*/ 470 h 488"/>
              <a:gd name="T94" fmla="*/ 73 w 547"/>
              <a:gd name="T95" fmla="*/ 460 h 488"/>
              <a:gd name="T96" fmla="*/ 112 w 547"/>
              <a:gd name="T97" fmla="*/ 418 h 488"/>
              <a:gd name="T98" fmla="*/ 125 w 547"/>
              <a:gd name="T99" fmla="*/ 327 h 488"/>
              <a:gd name="T100" fmla="*/ 137 w 547"/>
              <a:gd name="T101" fmla="*/ 214 h 488"/>
              <a:gd name="T102" fmla="*/ 183 w 547"/>
              <a:gd name="T103" fmla="*/ 177 h 488"/>
              <a:gd name="T104" fmla="*/ 188 w 547"/>
              <a:gd name="T105" fmla="*/ 174 h 488"/>
              <a:gd name="T106" fmla="*/ 243 w 547"/>
              <a:gd name="T107" fmla="*/ 161 h 488"/>
              <a:gd name="T108" fmla="*/ 365 w 547"/>
              <a:gd name="T109" fmla="*/ 138 h 488"/>
              <a:gd name="T110" fmla="*/ 455 w 547"/>
              <a:gd name="T111" fmla="*/ 42 h 488"/>
              <a:gd name="T112" fmla="*/ 526 w 547"/>
              <a:gd name="T113" fmla="*/ 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7" h="488">
                <a:moveTo>
                  <a:pt x="295" y="251"/>
                </a:moveTo>
                <a:lnTo>
                  <a:pt x="273" y="278"/>
                </a:lnTo>
                <a:lnTo>
                  <a:pt x="223" y="334"/>
                </a:lnTo>
                <a:lnTo>
                  <a:pt x="196" y="363"/>
                </a:lnTo>
                <a:lnTo>
                  <a:pt x="196" y="363"/>
                </a:lnTo>
                <a:lnTo>
                  <a:pt x="200" y="365"/>
                </a:lnTo>
                <a:lnTo>
                  <a:pt x="214" y="372"/>
                </a:lnTo>
                <a:lnTo>
                  <a:pt x="230" y="376"/>
                </a:lnTo>
                <a:lnTo>
                  <a:pt x="250" y="376"/>
                </a:lnTo>
                <a:lnTo>
                  <a:pt x="269" y="372"/>
                </a:lnTo>
                <a:lnTo>
                  <a:pt x="288" y="363"/>
                </a:lnTo>
                <a:lnTo>
                  <a:pt x="302" y="351"/>
                </a:lnTo>
                <a:lnTo>
                  <a:pt x="314" y="335"/>
                </a:lnTo>
                <a:lnTo>
                  <a:pt x="320" y="320"/>
                </a:lnTo>
                <a:lnTo>
                  <a:pt x="322" y="306"/>
                </a:lnTo>
                <a:lnTo>
                  <a:pt x="322" y="293"/>
                </a:lnTo>
                <a:lnTo>
                  <a:pt x="318" y="282"/>
                </a:lnTo>
                <a:lnTo>
                  <a:pt x="312" y="271"/>
                </a:lnTo>
                <a:lnTo>
                  <a:pt x="308" y="265"/>
                </a:lnTo>
                <a:lnTo>
                  <a:pt x="303" y="258"/>
                </a:lnTo>
                <a:lnTo>
                  <a:pt x="297" y="253"/>
                </a:lnTo>
                <a:lnTo>
                  <a:pt x="295" y="251"/>
                </a:lnTo>
                <a:close/>
                <a:moveTo>
                  <a:pt x="267" y="190"/>
                </a:moveTo>
                <a:lnTo>
                  <a:pt x="256" y="191"/>
                </a:lnTo>
                <a:lnTo>
                  <a:pt x="246" y="191"/>
                </a:lnTo>
                <a:lnTo>
                  <a:pt x="226" y="195"/>
                </a:lnTo>
                <a:lnTo>
                  <a:pt x="208" y="202"/>
                </a:lnTo>
                <a:lnTo>
                  <a:pt x="202" y="203"/>
                </a:lnTo>
                <a:lnTo>
                  <a:pt x="200" y="204"/>
                </a:lnTo>
                <a:lnTo>
                  <a:pt x="200" y="204"/>
                </a:lnTo>
                <a:lnTo>
                  <a:pt x="199" y="204"/>
                </a:lnTo>
                <a:lnTo>
                  <a:pt x="197" y="206"/>
                </a:lnTo>
                <a:lnTo>
                  <a:pt x="196" y="206"/>
                </a:lnTo>
                <a:lnTo>
                  <a:pt x="195" y="207"/>
                </a:lnTo>
                <a:lnTo>
                  <a:pt x="191" y="210"/>
                </a:lnTo>
                <a:lnTo>
                  <a:pt x="183" y="214"/>
                </a:lnTo>
                <a:lnTo>
                  <a:pt x="175" y="220"/>
                </a:lnTo>
                <a:lnTo>
                  <a:pt x="163" y="233"/>
                </a:lnTo>
                <a:lnTo>
                  <a:pt x="155" y="248"/>
                </a:lnTo>
                <a:lnTo>
                  <a:pt x="150" y="265"/>
                </a:lnTo>
                <a:lnTo>
                  <a:pt x="149" y="282"/>
                </a:lnTo>
                <a:lnTo>
                  <a:pt x="153" y="304"/>
                </a:lnTo>
                <a:lnTo>
                  <a:pt x="161" y="325"/>
                </a:lnTo>
                <a:lnTo>
                  <a:pt x="175" y="344"/>
                </a:lnTo>
                <a:lnTo>
                  <a:pt x="176" y="346"/>
                </a:lnTo>
                <a:lnTo>
                  <a:pt x="202" y="316"/>
                </a:lnTo>
                <a:lnTo>
                  <a:pt x="227" y="288"/>
                </a:lnTo>
                <a:lnTo>
                  <a:pt x="254" y="259"/>
                </a:lnTo>
                <a:lnTo>
                  <a:pt x="274" y="236"/>
                </a:lnTo>
                <a:lnTo>
                  <a:pt x="257" y="231"/>
                </a:lnTo>
                <a:lnTo>
                  <a:pt x="240" y="232"/>
                </a:lnTo>
                <a:lnTo>
                  <a:pt x="225" y="236"/>
                </a:lnTo>
                <a:lnTo>
                  <a:pt x="210" y="244"/>
                </a:lnTo>
                <a:lnTo>
                  <a:pt x="204" y="250"/>
                </a:lnTo>
                <a:lnTo>
                  <a:pt x="200" y="257"/>
                </a:lnTo>
                <a:lnTo>
                  <a:pt x="196" y="263"/>
                </a:lnTo>
                <a:lnTo>
                  <a:pt x="196" y="265"/>
                </a:lnTo>
                <a:lnTo>
                  <a:pt x="197" y="263"/>
                </a:lnTo>
                <a:lnTo>
                  <a:pt x="200" y="261"/>
                </a:lnTo>
                <a:lnTo>
                  <a:pt x="205" y="259"/>
                </a:lnTo>
                <a:lnTo>
                  <a:pt x="209" y="259"/>
                </a:lnTo>
                <a:lnTo>
                  <a:pt x="213" y="261"/>
                </a:lnTo>
                <a:lnTo>
                  <a:pt x="217" y="263"/>
                </a:lnTo>
                <a:lnTo>
                  <a:pt x="219" y="267"/>
                </a:lnTo>
                <a:lnTo>
                  <a:pt x="221" y="271"/>
                </a:lnTo>
                <a:lnTo>
                  <a:pt x="222" y="275"/>
                </a:lnTo>
                <a:lnTo>
                  <a:pt x="221" y="279"/>
                </a:lnTo>
                <a:lnTo>
                  <a:pt x="218" y="283"/>
                </a:lnTo>
                <a:lnTo>
                  <a:pt x="214" y="286"/>
                </a:lnTo>
                <a:lnTo>
                  <a:pt x="210" y="288"/>
                </a:lnTo>
                <a:lnTo>
                  <a:pt x="205" y="288"/>
                </a:lnTo>
                <a:lnTo>
                  <a:pt x="201" y="287"/>
                </a:lnTo>
                <a:lnTo>
                  <a:pt x="197" y="284"/>
                </a:lnTo>
                <a:lnTo>
                  <a:pt x="193" y="279"/>
                </a:lnTo>
                <a:lnTo>
                  <a:pt x="192" y="275"/>
                </a:lnTo>
                <a:lnTo>
                  <a:pt x="191" y="271"/>
                </a:lnTo>
                <a:lnTo>
                  <a:pt x="191" y="267"/>
                </a:lnTo>
                <a:lnTo>
                  <a:pt x="191" y="261"/>
                </a:lnTo>
                <a:lnTo>
                  <a:pt x="196" y="249"/>
                </a:lnTo>
                <a:lnTo>
                  <a:pt x="205" y="237"/>
                </a:lnTo>
                <a:lnTo>
                  <a:pt x="219" y="227"/>
                </a:lnTo>
                <a:lnTo>
                  <a:pt x="238" y="219"/>
                </a:lnTo>
                <a:lnTo>
                  <a:pt x="250" y="217"/>
                </a:lnTo>
                <a:lnTo>
                  <a:pt x="261" y="217"/>
                </a:lnTo>
                <a:lnTo>
                  <a:pt x="285" y="224"/>
                </a:lnTo>
                <a:lnTo>
                  <a:pt x="314" y="194"/>
                </a:lnTo>
                <a:lnTo>
                  <a:pt x="288" y="191"/>
                </a:lnTo>
                <a:lnTo>
                  <a:pt x="267" y="190"/>
                </a:lnTo>
                <a:close/>
                <a:moveTo>
                  <a:pt x="515" y="25"/>
                </a:moveTo>
                <a:lnTo>
                  <a:pt x="511" y="26"/>
                </a:lnTo>
                <a:lnTo>
                  <a:pt x="502" y="29"/>
                </a:lnTo>
                <a:lnTo>
                  <a:pt x="494" y="34"/>
                </a:lnTo>
                <a:lnTo>
                  <a:pt x="488" y="39"/>
                </a:lnTo>
                <a:lnTo>
                  <a:pt x="480" y="45"/>
                </a:lnTo>
                <a:lnTo>
                  <a:pt x="472" y="51"/>
                </a:lnTo>
                <a:lnTo>
                  <a:pt x="458" y="66"/>
                </a:lnTo>
                <a:lnTo>
                  <a:pt x="429" y="94"/>
                </a:lnTo>
                <a:lnTo>
                  <a:pt x="403" y="123"/>
                </a:lnTo>
                <a:lnTo>
                  <a:pt x="378" y="153"/>
                </a:lnTo>
                <a:lnTo>
                  <a:pt x="362" y="172"/>
                </a:lnTo>
                <a:lnTo>
                  <a:pt x="377" y="172"/>
                </a:lnTo>
                <a:lnTo>
                  <a:pt x="387" y="172"/>
                </a:lnTo>
                <a:lnTo>
                  <a:pt x="396" y="172"/>
                </a:lnTo>
                <a:lnTo>
                  <a:pt x="400" y="170"/>
                </a:lnTo>
                <a:lnTo>
                  <a:pt x="405" y="170"/>
                </a:lnTo>
                <a:lnTo>
                  <a:pt x="411" y="169"/>
                </a:lnTo>
                <a:lnTo>
                  <a:pt x="415" y="168"/>
                </a:lnTo>
                <a:lnTo>
                  <a:pt x="420" y="166"/>
                </a:lnTo>
                <a:lnTo>
                  <a:pt x="422" y="166"/>
                </a:lnTo>
                <a:lnTo>
                  <a:pt x="424" y="165"/>
                </a:lnTo>
                <a:lnTo>
                  <a:pt x="433" y="162"/>
                </a:lnTo>
                <a:lnTo>
                  <a:pt x="442" y="159"/>
                </a:lnTo>
                <a:lnTo>
                  <a:pt x="450" y="155"/>
                </a:lnTo>
                <a:lnTo>
                  <a:pt x="466" y="143"/>
                </a:lnTo>
                <a:lnTo>
                  <a:pt x="480" y="130"/>
                </a:lnTo>
                <a:lnTo>
                  <a:pt x="497" y="110"/>
                </a:lnTo>
                <a:lnTo>
                  <a:pt x="511" y="87"/>
                </a:lnTo>
                <a:lnTo>
                  <a:pt x="521" y="62"/>
                </a:lnTo>
                <a:lnTo>
                  <a:pt x="523" y="53"/>
                </a:lnTo>
                <a:lnTo>
                  <a:pt x="524" y="43"/>
                </a:lnTo>
                <a:lnTo>
                  <a:pt x="524" y="42"/>
                </a:lnTo>
                <a:lnTo>
                  <a:pt x="524" y="39"/>
                </a:lnTo>
                <a:lnTo>
                  <a:pt x="524" y="37"/>
                </a:lnTo>
                <a:lnTo>
                  <a:pt x="524" y="34"/>
                </a:lnTo>
                <a:lnTo>
                  <a:pt x="523" y="32"/>
                </a:lnTo>
                <a:lnTo>
                  <a:pt x="522" y="29"/>
                </a:lnTo>
                <a:lnTo>
                  <a:pt x="521" y="28"/>
                </a:lnTo>
                <a:lnTo>
                  <a:pt x="518" y="26"/>
                </a:lnTo>
                <a:lnTo>
                  <a:pt x="515" y="25"/>
                </a:lnTo>
                <a:close/>
                <a:moveTo>
                  <a:pt x="526" y="0"/>
                </a:moveTo>
                <a:lnTo>
                  <a:pt x="532" y="3"/>
                </a:lnTo>
                <a:lnTo>
                  <a:pt x="538" y="7"/>
                </a:lnTo>
                <a:lnTo>
                  <a:pt x="543" y="13"/>
                </a:lnTo>
                <a:lnTo>
                  <a:pt x="545" y="21"/>
                </a:lnTo>
                <a:lnTo>
                  <a:pt x="547" y="35"/>
                </a:lnTo>
                <a:lnTo>
                  <a:pt x="544" y="50"/>
                </a:lnTo>
                <a:lnTo>
                  <a:pt x="539" y="66"/>
                </a:lnTo>
                <a:lnTo>
                  <a:pt x="534" y="79"/>
                </a:lnTo>
                <a:lnTo>
                  <a:pt x="528" y="89"/>
                </a:lnTo>
                <a:lnTo>
                  <a:pt x="517" y="110"/>
                </a:lnTo>
                <a:lnTo>
                  <a:pt x="504" y="130"/>
                </a:lnTo>
                <a:lnTo>
                  <a:pt x="488" y="148"/>
                </a:lnTo>
                <a:lnTo>
                  <a:pt x="470" y="164"/>
                </a:lnTo>
                <a:lnTo>
                  <a:pt x="460" y="170"/>
                </a:lnTo>
                <a:lnTo>
                  <a:pt x="449" y="177"/>
                </a:lnTo>
                <a:lnTo>
                  <a:pt x="438" y="182"/>
                </a:lnTo>
                <a:lnTo>
                  <a:pt x="435" y="183"/>
                </a:lnTo>
                <a:lnTo>
                  <a:pt x="432" y="185"/>
                </a:lnTo>
                <a:lnTo>
                  <a:pt x="426" y="186"/>
                </a:lnTo>
                <a:lnTo>
                  <a:pt x="421" y="187"/>
                </a:lnTo>
                <a:lnTo>
                  <a:pt x="415" y="190"/>
                </a:lnTo>
                <a:lnTo>
                  <a:pt x="409" y="191"/>
                </a:lnTo>
                <a:lnTo>
                  <a:pt x="403" y="193"/>
                </a:lnTo>
                <a:lnTo>
                  <a:pt x="379" y="197"/>
                </a:lnTo>
                <a:lnTo>
                  <a:pt x="340" y="197"/>
                </a:lnTo>
                <a:lnTo>
                  <a:pt x="307" y="237"/>
                </a:lnTo>
                <a:lnTo>
                  <a:pt x="308" y="238"/>
                </a:lnTo>
                <a:lnTo>
                  <a:pt x="320" y="249"/>
                </a:lnTo>
                <a:lnTo>
                  <a:pt x="329" y="259"/>
                </a:lnTo>
                <a:lnTo>
                  <a:pt x="337" y="274"/>
                </a:lnTo>
                <a:lnTo>
                  <a:pt x="343" y="289"/>
                </a:lnTo>
                <a:lnTo>
                  <a:pt x="345" y="306"/>
                </a:lnTo>
                <a:lnTo>
                  <a:pt x="344" y="325"/>
                </a:lnTo>
                <a:lnTo>
                  <a:pt x="336" y="347"/>
                </a:lnTo>
                <a:lnTo>
                  <a:pt x="322" y="368"/>
                </a:lnTo>
                <a:lnTo>
                  <a:pt x="303" y="386"/>
                </a:lnTo>
                <a:lnTo>
                  <a:pt x="286" y="395"/>
                </a:lnTo>
                <a:lnTo>
                  <a:pt x="267" y="403"/>
                </a:lnTo>
                <a:lnTo>
                  <a:pt x="247" y="407"/>
                </a:lnTo>
                <a:lnTo>
                  <a:pt x="226" y="406"/>
                </a:lnTo>
                <a:lnTo>
                  <a:pt x="204" y="402"/>
                </a:lnTo>
                <a:lnTo>
                  <a:pt x="184" y="393"/>
                </a:lnTo>
                <a:lnTo>
                  <a:pt x="179" y="390"/>
                </a:lnTo>
                <a:lnTo>
                  <a:pt x="175" y="388"/>
                </a:lnTo>
                <a:lnTo>
                  <a:pt x="174" y="386"/>
                </a:lnTo>
                <a:lnTo>
                  <a:pt x="129" y="433"/>
                </a:lnTo>
                <a:lnTo>
                  <a:pt x="107" y="456"/>
                </a:lnTo>
                <a:lnTo>
                  <a:pt x="96" y="465"/>
                </a:lnTo>
                <a:lnTo>
                  <a:pt x="94" y="467"/>
                </a:lnTo>
                <a:lnTo>
                  <a:pt x="94" y="469"/>
                </a:lnTo>
                <a:lnTo>
                  <a:pt x="92" y="469"/>
                </a:lnTo>
                <a:lnTo>
                  <a:pt x="91" y="470"/>
                </a:lnTo>
                <a:lnTo>
                  <a:pt x="85" y="475"/>
                </a:lnTo>
                <a:lnTo>
                  <a:pt x="72" y="483"/>
                </a:lnTo>
                <a:lnTo>
                  <a:pt x="56" y="488"/>
                </a:lnTo>
                <a:lnTo>
                  <a:pt x="48" y="488"/>
                </a:lnTo>
                <a:lnTo>
                  <a:pt x="40" y="488"/>
                </a:lnTo>
                <a:lnTo>
                  <a:pt x="34" y="486"/>
                </a:lnTo>
                <a:lnTo>
                  <a:pt x="27" y="483"/>
                </a:lnTo>
                <a:lnTo>
                  <a:pt x="20" y="479"/>
                </a:lnTo>
                <a:lnTo>
                  <a:pt x="15" y="474"/>
                </a:lnTo>
                <a:lnTo>
                  <a:pt x="11" y="469"/>
                </a:lnTo>
                <a:lnTo>
                  <a:pt x="7" y="464"/>
                </a:lnTo>
                <a:lnTo>
                  <a:pt x="2" y="453"/>
                </a:lnTo>
                <a:lnTo>
                  <a:pt x="0" y="441"/>
                </a:lnTo>
                <a:lnTo>
                  <a:pt x="0" y="436"/>
                </a:lnTo>
                <a:lnTo>
                  <a:pt x="0" y="435"/>
                </a:lnTo>
                <a:lnTo>
                  <a:pt x="0" y="433"/>
                </a:lnTo>
                <a:lnTo>
                  <a:pt x="0" y="431"/>
                </a:lnTo>
                <a:lnTo>
                  <a:pt x="1" y="426"/>
                </a:lnTo>
                <a:lnTo>
                  <a:pt x="2" y="420"/>
                </a:lnTo>
                <a:lnTo>
                  <a:pt x="5" y="414"/>
                </a:lnTo>
                <a:lnTo>
                  <a:pt x="9" y="407"/>
                </a:lnTo>
                <a:lnTo>
                  <a:pt x="14" y="403"/>
                </a:lnTo>
                <a:lnTo>
                  <a:pt x="26" y="395"/>
                </a:lnTo>
                <a:lnTo>
                  <a:pt x="38" y="392"/>
                </a:lnTo>
                <a:lnTo>
                  <a:pt x="49" y="394"/>
                </a:lnTo>
                <a:lnTo>
                  <a:pt x="60" y="402"/>
                </a:lnTo>
                <a:lnTo>
                  <a:pt x="62" y="409"/>
                </a:lnTo>
                <a:lnTo>
                  <a:pt x="65" y="416"/>
                </a:lnTo>
                <a:lnTo>
                  <a:pt x="64" y="426"/>
                </a:lnTo>
                <a:lnTo>
                  <a:pt x="60" y="432"/>
                </a:lnTo>
                <a:lnTo>
                  <a:pt x="49" y="439"/>
                </a:lnTo>
                <a:lnTo>
                  <a:pt x="38" y="439"/>
                </a:lnTo>
                <a:lnTo>
                  <a:pt x="27" y="433"/>
                </a:lnTo>
                <a:lnTo>
                  <a:pt x="22" y="427"/>
                </a:lnTo>
                <a:lnTo>
                  <a:pt x="19" y="418"/>
                </a:lnTo>
                <a:lnTo>
                  <a:pt x="20" y="410"/>
                </a:lnTo>
                <a:lnTo>
                  <a:pt x="19" y="411"/>
                </a:lnTo>
                <a:lnTo>
                  <a:pt x="17" y="415"/>
                </a:lnTo>
                <a:lnTo>
                  <a:pt x="14" y="419"/>
                </a:lnTo>
                <a:lnTo>
                  <a:pt x="11" y="424"/>
                </a:lnTo>
                <a:lnTo>
                  <a:pt x="11" y="427"/>
                </a:lnTo>
                <a:lnTo>
                  <a:pt x="10" y="431"/>
                </a:lnTo>
                <a:lnTo>
                  <a:pt x="10" y="433"/>
                </a:lnTo>
                <a:lnTo>
                  <a:pt x="11" y="435"/>
                </a:lnTo>
                <a:lnTo>
                  <a:pt x="11" y="435"/>
                </a:lnTo>
                <a:lnTo>
                  <a:pt x="11" y="440"/>
                </a:lnTo>
                <a:lnTo>
                  <a:pt x="14" y="445"/>
                </a:lnTo>
                <a:lnTo>
                  <a:pt x="17" y="450"/>
                </a:lnTo>
                <a:lnTo>
                  <a:pt x="19" y="456"/>
                </a:lnTo>
                <a:lnTo>
                  <a:pt x="24" y="461"/>
                </a:lnTo>
                <a:lnTo>
                  <a:pt x="28" y="465"/>
                </a:lnTo>
                <a:lnTo>
                  <a:pt x="35" y="469"/>
                </a:lnTo>
                <a:lnTo>
                  <a:pt x="40" y="470"/>
                </a:lnTo>
                <a:lnTo>
                  <a:pt x="47" y="471"/>
                </a:lnTo>
                <a:lnTo>
                  <a:pt x="53" y="470"/>
                </a:lnTo>
                <a:lnTo>
                  <a:pt x="60" y="467"/>
                </a:lnTo>
                <a:lnTo>
                  <a:pt x="66" y="465"/>
                </a:lnTo>
                <a:lnTo>
                  <a:pt x="73" y="460"/>
                </a:lnTo>
                <a:lnTo>
                  <a:pt x="77" y="456"/>
                </a:lnTo>
                <a:lnTo>
                  <a:pt x="79" y="453"/>
                </a:lnTo>
                <a:lnTo>
                  <a:pt x="81" y="450"/>
                </a:lnTo>
                <a:lnTo>
                  <a:pt x="91" y="440"/>
                </a:lnTo>
                <a:lnTo>
                  <a:pt x="112" y="418"/>
                </a:lnTo>
                <a:lnTo>
                  <a:pt x="132" y="394"/>
                </a:lnTo>
                <a:lnTo>
                  <a:pt x="154" y="371"/>
                </a:lnTo>
                <a:lnTo>
                  <a:pt x="150" y="365"/>
                </a:lnTo>
                <a:lnTo>
                  <a:pt x="136" y="348"/>
                </a:lnTo>
                <a:lnTo>
                  <a:pt x="125" y="327"/>
                </a:lnTo>
                <a:lnTo>
                  <a:pt x="119" y="305"/>
                </a:lnTo>
                <a:lnTo>
                  <a:pt x="116" y="283"/>
                </a:lnTo>
                <a:lnTo>
                  <a:pt x="117" y="258"/>
                </a:lnTo>
                <a:lnTo>
                  <a:pt x="125" y="234"/>
                </a:lnTo>
                <a:lnTo>
                  <a:pt x="137" y="214"/>
                </a:lnTo>
                <a:lnTo>
                  <a:pt x="154" y="195"/>
                </a:lnTo>
                <a:lnTo>
                  <a:pt x="163" y="187"/>
                </a:lnTo>
                <a:lnTo>
                  <a:pt x="175" y="181"/>
                </a:lnTo>
                <a:lnTo>
                  <a:pt x="180" y="178"/>
                </a:lnTo>
                <a:lnTo>
                  <a:pt x="183" y="177"/>
                </a:lnTo>
                <a:lnTo>
                  <a:pt x="184" y="176"/>
                </a:lnTo>
                <a:lnTo>
                  <a:pt x="185" y="176"/>
                </a:lnTo>
                <a:lnTo>
                  <a:pt x="187" y="176"/>
                </a:lnTo>
                <a:lnTo>
                  <a:pt x="188" y="174"/>
                </a:lnTo>
                <a:lnTo>
                  <a:pt x="188" y="174"/>
                </a:lnTo>
                <a:lnTo>
                  <a:pt x="188" y="174"/>
                </a:lnTo>
                <a:lnTo>
                  <a:pt x="191" y="173"/>
                </a:lnTo>
                <a:lnTo>
                  <a:pt x="197" y="172"/>
                </a:lnTo>
                <a:lnTo>
                  <a:pt x="219" y="165"/>
                </a:lnTo>
                <a:lnTo>
                  <a:pt x="243" y="161"/>
                </a:lnTo>
                <a:lnTo>
                  <a:pt x="267" y="161"/>
                </a:lnTo>
                <a:lnTo>
                  <a:pt x="290" y="162"/>
                </a:lnTo>
                <a:lnTo>
                  <a:pt x="335" y="168"/>
                </a:lnTo>
                <a:lnTo>
                  <a:pt x="337" y="168"/>
                </a:lnTo>
                <a:lnTo>
                  <a:pt x="365" y="138"/>
                </a:lnTo>
                <a:lnTo>
                  <a:pt x="394" y="106"/>
                </a:lnTo>
                <a:lnTo>
                  <a:pt x="424" y="73"/>
                </a:lnTo>
                <a:lnTo>
                  <a:pt x="439" y="58"/>
                </a:lnTo>
                <a:lnTo>
                  <a:pt x="447" y="50"/>
                </a:lnTo>
                <a:lnTo>
                  <a:pt x="455" y="42"/>
                </a:lnTo>
                <a:lnTo>
                  <a:pt x="473" y="24"/>
                </a:lnTo>
                <a:lnTo>
                  <a:pt x="490" y="12"/>
                </a:lnTo>
                <a:lnTo>
                  <a:pt x="505" y="4"/>
                </a:lnTo>
                <a:lnTo>
                  <a:pt x="517" y="0"/>
                </a:lnTo>
                <a:lnTo>
                  <a:pt x="526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Freeform 47"/>
          <p:cNvSpPr>
            <a:spLocks/>
          </p:cNvSpPr>
          <p:nvPr/>
        </p:nvSpPr>
        <p:spPr bwMode="auto">
          <a:xfrm rot="522850">
            <a:off x="726618" y="5805987"/>
            <a:ext cx="398279" cy="509320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263823" y="209550"/>
            <a:ext cx="897358" cy="897358"/>
            <a:chOff x="1943100" y="857250"/>
            <a:chExt cx="897358" cy="897358"/>
          </a:xfrm>
        </p:grpSpPr>
        <p:sp>
          <p:nvSpPr>
            <p:cNvPr id="19" name="타원 18"/>
            <p:cNvSpPr/>
            <p:nvPr/>
          </p:nvSpPr>
          <p:spPr>
            <a:xfrm>
              <a:off x="1943100" y="857250"/>
              <a:ext cx="897358" cy="8973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Freeform 46"/>
            <p:cNvSpPr>
              <a:spLocks noEditPoints="1"/>
            </p:cNvSpPr>
            <p:nvPr/>
          </p:nvSpPr>
          <p:spPr bwMode="auto">
            <a:xfrm rot="14031825">
              <a:off x="2187918" y="1027716"/>
              <a:ext cx="407722" cy="556425"/>
            </a:xfrm>
            <a:custGeom>
              <a:avLst/>
              <a:gdLst>
                <a:gd name="T0" fmla="*/ 46 w 207"/>
                <a:gd name="T1" fmla="*/ 194 h 257"/>
                <a:gd name="T2" fmla="*/ 46 w 207"/>
                <a:gd name="T3" fmla="*/ 195 h 257"/>
                <a:gd name="T4" fmla="*/ 46 w 207"/>
                <a:gd name="T5" fmla="*/ 195 h 257"/>
                <a:gd name="T6" fmla="*/ 44 w 207"/>
                <a:gd name="T7" fmla="*/ 194 h 257"/>
                <a:gd name="T8" fmla="*/ 67 w 207"/>
                <a:gd name="T9" fmla="*/ 4 h 257"/>
                <a:gd name="T10" fmla="*/ 87 w 207"/>
                <a:gd name="T11" fmla="*/ 25 h 257"/>
                <a:gd name="T12" fmla="*/ 94 w 207"/>
                <a:gd name="T13" fmla="*/ 58 h 257"/>
                <a:gd name="T14" fmla="*/ 81 w 207"/>
                <a:gd name="T15" fmla="*/ 91 h 257"/>
                <a:gd name="T16" fmla="*/ 55 w 207"/>
                <a:gd name="T17" fmla="*/ 108 h 257"/>
                <a:gd name="T18" fmla="*/ 207 w 207"/>
                <a:gd name="T19" fmla="*/ 236 h 257"/>
                <a:gd name="T20" fmla="*/ 207 w 207"/>
                <a:gd name="T21" fmla="*/ 242 h 257"/>
                <a:gd name="T22" fmla="*/ 200 w 207"/>
                <a:gd name="T23" fmla="*/ 248 h 257"/>
                <a:gd name="T24" fmla="*/ 180 w 207"/>
                <a:gd name="T25" fmla="*/ 253 h 257"/>
                <a:gd name="T26" fmla="*/ 146 w 207"/>
                <a:gd name="T27" fmla="*/ 257 h 257"/>
                <a:gd name="T28" fmla="*/ 112 w 207"/>
                <a:gd name="T29" fmla="*/ 254 h 257"/>
                <a:gd name="T30" fmla="*/ 80 w 207"/>
                <a:gd name="T31" fmla="*/ 242 h 257"/>
                <a:gd name="T32" fmla="*/ 65 w 207"/>
                <a:gd name="T33" fmla="*/ 233 h 257"/>
                <a:gd name="T34" fmla="*/ 55 w 207"/>
                <a:gd name="T35" fmla="*/ 222 h 257"/>
                <a:gd name="T36" fmla="*/ 49 w 207"/>
                <a:gd name="T37" fmla="*/ 210 h 257"/>
                <a:gd name="T38" fmla="*/ 47 w 207"/>
                <a:gd name="T39" fmla="*/ 201 h 257"/>
                <a:gd name="T40" fmla="*/ 47 w 207"/>
                <a:gd name="T41" fmla="*/ 197 h 257"/>
                <a:gd name="T42" fmla="*/ 47 w 207"/>
                <a:gd name="T43" fmla="*/ 197 h 257"/>
                <a:gd name="T44" fmla="*/ 51 w 207"/>
                <a:gd name="T45" fmla="*/ 201 h 257"/>
                <a:gd name="T46" fmla="*/ 55 w 207"/>
                <a:gd name="T47" fmla="*/ 203 h 257"/>
                <a:gd name="T48" fmla="*/ 61 w 207"/>
                <a:gd name="T49" fmla="*/ 208 h 257"/>
                <a:gd name="T50" fmla="*/ 68 w 207"/>
                <a:gd name="T51" fmla="*/ 214 h 257"/>
                <a:gd name="T52" fmla="*/ 74 w 207"/>
                <a:gd name="T53" fmla="*/ 219 h 257"/>
                <a:gd name="T54" fmla="*/ 81 w 207"/>
                <a:gd name="T55" fmla="*/ 223 h 257"/>
                <a:gd name="T56" fmla="*/ 103 w 207"/>
                <a:gd name="T57" fmla="*/ 232 h 257"/>
                <a:gd name="T58" fmla="*/ 152 w 207"/>
                <a:gd name="T59" fmla="*/ 241 h 257"/>
                <a:gd name="T60" fmla="*/ 174 w 207"/>
                <a:gd name="T61" fmla="*/ 240 h 257"/>
                <a:gd name="T62" fmla="*/ 183 w 207"/>
                <a:gd name="T63" fmla="*/ 239 h 257"/>
                <a:gd name="T64" fmla="*/ 182 w 207"/>
                <a:gd name="T65" fmla="*/ 236 h 257"/>
                <a:gd name="T66" fmla="*/ 163 w 207"/>
                <a:gd name="T67" fmla="*/ 220 h 257"/>
                <a:gd name="T68" fmla="*/ 132 w 207"/>
                <a:gd name="T69" fmla="*/ 194 h 257"/>
                <a:gd name="T70" fmla="*/ 95 w 207"/>
                <a:gd name="T71" fmla="*/ 164 h 257"/>
                <a:gd name="T72" fmla="*/ 60 w 207"/>
                <a:gd name="T73" fmla="*/ 134 h 257"/>
                <a:gd name="T74" fmla="*/ 32 w 207"/>
                <a:gd name="T75" fmla="*/ 110 h 257"/>
                <a:gd name="T76" fmla="*/ 19 w 207"/>
                <a:gd name="T77" fmla="*/ 100 h 257"/>
                <a:gd name="T78" fmla="*/ 1 w 207"/>
                <a:gd name="T79" fmla="*/ 70 h 257"/>
                <a:gd name="T80" fmla="*/ 4 w 207"/>
                <a:gd name="T81" fmla="*/ 33 h 257"/>
                <a:gd name="T82" fmla="*/ 23 w 207"/>
                <a:gd name="T83" fmla="*/ 8 h 257"/>
                <a:gd name="T84" fmla="*/ 51 w 207"/>
                <a:gd name="T8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" h="257">
                  <a:moveTo>
                    <a:pt x="44" y="194"/>
                  </a:moveTo>
                  <a:lnTo>
                    <a:pt x="46" y="194"/>
                  </a:lnTo>
                  <a:lnTo>
                    <a:pt x="46" y="194"/>
                  </a:lnTo>
                  <a:lnTo>
                    <a:pt x="46" y="195"/>
                  </a:lnTo>
                  <a:lnTo>
                    <a:pt x="46" y="197"/>
                  </a:lnTo>
                  <a:lnTo>
                    <a:pt x="46" y="195"/>
                  </a:lnTo>
                  <a:lnTo>
                    <a:pt x="46" y="194"/>
                  </a:lnTo>
                  <a:lnTo>
                    <a:pt x="44" y="194"/>
                  </a:lnTo>
                  <a:close/>
                  <a:moveTo>
                    <a:pt x="51" y="0"/>
                  </a:moveTo>
                  <a:lnTo>
                    <a:pt x="67" y="4"/>
                  </a:lnTo>
                  <a:lnTo>
                    <a:pt x="78" y="13"/>
                  </a:lnTo>
                  <a:lnTo>
                    <a:pt x="87" y="25"/>
                  </a:lnTo>
                  <a:lnTo>
                    <a:pt x="93" y="41"/>
                  </a:lnTo>
                  <a:lnTo>
                    <a:pt x="94" y="58"/>
                  </a:lnTo>
                  <a:lnTo>
                    <a:pt x="89" y="76"/>
                  </a:lnTo>
                  <a:lnTo>
                    <a:pt x="81" y="91"/>
                  </a:lnTo>
                  <a:lnTo>
                    <a:pt x="68" y="102"/>
                  </a:lnTo>
                  <a:lnTo>
                    <a:pt x="55" y="108"/>
                  </a:lnTo>
                  <a:lnTo>
                    <a:pt x="204" y="233"/>
                  </a:lnTo>
                  <a:lnTo>
                    <a:pt x="207" y="236"/>
                  </a:lnTo>
                  <a:lnTo>
                    <a:pt x="207" y="239"/>
                  </a:lnTo>
                  <a:lnTo>
                    <a:pt x="207" y="242"/>
                  </a:lnTo>
                  <a:lnTo>
                    <a:pt x="205" y="245"/>
                  </a:lnTo>
                  <a:lnTo>
                    <a:pt x="200" y="248"/>
                  </a:lnTo>
                  <a:lnTo>
                    <a:pt x="191" y="252"/>
                  </a:lnTo>
                  <a:lnTo>
                    <a:pt x="180" y="253"/>
                  </a:lnTo>
                  <a:lnTo>
                    <a:pt x="165" y="256"/>
                  </a:lnTo>
                  <a:lnTo>
                    <a:pt x="146" y="257"/>
                  </a:lnTo>
                  <a:lnTo>
                    <a:pt x="129" y="256"/>
                  </a:lnTo>
                  <a:lnTo>
                    <a:pt x="112" y="254"/>
                  </a:lnTo>
                  <a:lnTo>
                    <a:pt x="95" y="249"/>
                  </a:lnTo>
                  <a:lnTo>
                    <a:pt x="80" y="242"/>
                  </a:lnTo>
                  <a:lnTo>
                    <a:pt x="72" y="239"/>
                  </a:lnTo>
                  <a:lnTo>
                    <a:pt x="65" y="233"/>
                  </a:lnTo>
                  <a:lnTo>
                    <a:pt x="60" y="227"/>
                  </a:lnTo>
                  <a:lnTo>
                    <a:pt x="55" y="222"/>
                  </a:lnTo>
                  <a:lnTo>
                    <a:pt x="52" y="216"/>
                  </a:lnTo>
                  <a:lnTo>
                    <a:pt x="49" y="210"/>
                  </a:lnTo>
                  <a:lnTo>
                    <a:pt x="48" y="206"/>
                  </a:lnTo>
                  <a:lnTo>
                    <a:pt x="47" y="201"/>
                  </a:lnTo>
                  <a:lnTo>
                    <a:pt x="47" y="198"/>
                  </a:lnTo>
                  <a:lnTo>
                    <a:pt x="47" y="197"/>
                  </a:lnTo>
                  <a:lnTo>
                    <a:pt x="46" y="197"/>
                  </a:lnTo>
                  <a:lnTo>
                    <a:pt x="47" y="197"/>
                  </a:lnTo>
                  <a:lnTo>
                    <a:pt x="49" y="198"/>
                  </a:lnTo>
                  <a:lnTo>
                    <a:pt x="51" y="201"/>
                  </a:lnTo>
                  <a:lnTo>
                    <a:pt x="52" y="202"/>
                  </a:lnTo>
                  <a:lnTo>
                    <a:pt x="55" y="203"/>
                  </a:lnTo>
                  <a:lnTo>
                    <a:pt x="57" y="206"/>
                  </a:lnTo>
                  <a:lnTo>
                    <a:pt x="61" y="208"/>
                  </a:lnTo>
                  <a:lnTo>
                    <a:pt x="65" y="212"/>
                  </a:lnTo>
                  <a:lnTo>
                    <a:pt x="68" y="214"/>
                  </a:lnTo>
                  <a:lnTo>
                    <a:pt x="70" y="216"/>
                  </a:lnTo>
                  <a:lnTo>
                    <a:pt x="74" y="219"/>
                  </a:lnTo>
                  <a:lnTo>
                    <a:pt x="78" y="222"/>
                  </a:lnTo>
                  <a:lnTo>
                    <a:pt x="81" y="223"/>
                  </a:lnTo>
                  <a:lnTo>
                    <a:pt x="90" y="227"/>
                  </a:lnTo>
                  <a:lnTo>
                    <a:pt x="103" y="232"/>
                  </a:lnTo>
                  <a:lnTo>
                    <a:pt x="124" y="237"/>
                  </a:lnTo>
                  <a:lnTo>
                    <a:pt x="152" y="241"/>
                  </a:lnTo>
                  <a:lnTo>
                    <a:pt x="163" y="241"/>
                  </a:lnTo>
                  <a:lnTo>
                    <a:pt x="174" y="240"/>
                  </a:lnTo>
                  <a:lnTo>
                    <a:pt x="180" y="239"/>
                  </a:lnTo>
                  <a:lnTo>
                    <a:pt x="183" y="239"/>
                  </a:lnTo>
                  <a:lnTo>
                    <a:pt x="184" y="239"/>
                  </a:lnTo>
                  <a:lnTo>
                    <a:pt x="182" y="236"/>
                  </a:lnTo>
                  <a:lnTo>
                    <a:pt x="174" y="229"/>
                  </a:lnTo>
                  <a:lnTo>
                    <a:pt x="163" y="220"/>
                  </a:lnTo>
                  <a:lnTo>
                    <a:pt x="149" y="208"/>
                  </a:lnTo>
                  <a:lnTo>
                    <a:pt x="132" y="194"/>
                  </a:lnTo>
                  <a:lnTo>
                    <a:pt x="114" y="180"/>
                  </a:lnTo>
                  <a:lnTo>
                    <a:pt x="95" y="164"/>
                  </a:lnTo>
                  <a:lnTo>
                    <a:pt x="77" y="148"/>
                  </a:lnTo>
                  <a:lnTo>
                    <a:pt x="60" y="134"/>
                  </a:lnTo>
                  <a:lnTo>
                    <a:pt x="44" y="121"/>
                  </a:lnTo>
                  <a:lnTo>
                    <a:pt x="32" y="110"/>
                  </a:lnTo>
                  <a:lnTo>
                    <a:pt x="23" y="102"/>
                  </a:lnTo>
                  <a:lnTo>
                    <a:pt x="19" y="100"/>
                  </a:lnTo>
                  <a:lnTo>
                    <a:pt x="8" y="87"/>
                  </a:lnTo>
                  <a:lnTo>
                    <a:pt x="1" y="70"/>
                  </a:lnTo>
                  <a:lnTo>
                    <a:pt x="0" y="50"/>
                  </a:lnTo>
                  <a:lnTo>
                    <a:pt x="4" y="33"/>
                  </a:lnTo>
                  <a:lnTo>
                    <a:pt x="12" y="19"/>
                  </a:lnTo>
                  <a:lnTo>
                    <a:pt x="23" y="8"/>
                  </a:lnTo>
                  <a:lnTo>
                    <a:pt x="36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23" name="직선 연결선 22"/>
          <p:cNvCxnSpPr>
            <a:cxnSpLocks/>
            <a:stCxn id="19" idx="5"/>
          </p:cNvCxnSpPr>
          <p:nvPr/>
        </p:nvCxnSpPr>
        <p:spPr>
          <a:xfrm>
            <a:off x="1029766" y="975493"/>
            <a:ext cx="9311855" cy="14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9D33F54-0E54-47ED-8859-41C23C724D17}"/>
              </a:ext>
            </a:extLst>
          </p:cNvPr>
          <p:cNvSpPr txBox="1"/>
          <p:nvPr/>
        </p:nvSpPr>
        <p:spPr>
          <a:xfrm>
            <a:off x="1161181" y="587327"/>
            <a:ext cx="988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Kinect</a:t>
            </a:r>
            <a:r>
              <a:rPr lang="ko-KR" altLang="en-US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를 이용한</a:t>
            </a:r>
            <a:r>
              <a:rPr lang="en-US" altLang="ko-KR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건반악기 구현에 대한 대안</a:t>
            </a:r>
            <a:r>
              <a:rPr lang="en-US" altLang="ko-KR" spc="300" dirty="0">
                <a:latin typeface="-윤고딕310" panose="02030504000101010101" pitchFamily="18" charset="-127"/>
                <a:ea typeface="-윤고딕310" panose="02030504000101010101" pitchFamily="18" charset="-127"/>
              </a:rPr>
              <a:t>(2)-gesture</a:t>
            </a:r>
            <a:r>
              <a:rPr lang="en-US" altLang="ko-KR" dirty="0">
                <a:latin typeface="-윤고딕310" panose="02030504000101010101"/>
              </a:rPr>
              <a:t> recognition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83A089-61D2-4055-A07E-F6AA102DA7B5}"/>
              </a:ext>
            </a:extLst>
          </p:cNvPr>
          <p:cNvSpPr txBox="1"/>
          <p:nvPr/>
        </p:nvSpPr>
        <p:spPr>
          <a:xfrm>
            <a:off x="427195" y="3742172"/>
            <a:ext cx="217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/>
          </a:p>
          <a:p>
            <a:endParaRPr lang="ko-KR" altLang="en-US" sz="120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206E700-B421-4C04-8D48-086FD49D8A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826" y="5454306"/>
            <a:ext cx="1105646" cy="11056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01B62D-5861-45B8-98EC-11D85F9739B6}"/>
              </a:ext>
            </a:extLst>
          </p:cNvPr>
          <p:cNvSpPr txBox="1"/>
          <p:nvPr/>
        </p:nvSpPr>
        <p:spPr>
          <a:xfrm>
            <a:off x="2008294" y="4922184"/>
            <a:ext cx="878833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NPTEL /</a:t>
            </a:r>
            <a:r>
              <a:rPr lang="ko-KR" altLang="en-US" sz="1000" dirty="0"/>
              <a:t> </a:t>
            </a:r>
            <a:r>
              <a:rPr lang="en-US" altLang="ko-KR" sz="1000" dirty="0"/>
              <a:t>Kinect gesture recognition project</a:t>
            </a:r>
          </a:p>
          <a:p>
            <a:r>
              <a:rPr lang="en-US" altLang="ko-KR" sz="1000" dirty="0"/>
              <a:t>- </a:t>
            </a:r>
            <a:r>
              <a:rPr lang="ko-KR" altLang="en-US" sz="1000" dirty="0"/>
              <a:t>제스처를 인식하여 골격 추적을 용이하게 도와주어 손가락 끝의 인식을 향상 시킬 수 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하지만 </a:t>
            </a:r>
            <a:r>
              <a:rPr lang="en-US" altLang="ko-KR" sz="1000" dirty="0"/>
              <a:t>3</a:t>
            </a:r>
            <a:r>
              <a:rPr lang="ko-KR" altLang="en-US" sz="1000" dirty="0"/>
              <a:t>차원 공간에서의 인식에는 제약이 있습니다</a:t>
            </a:r>
            <a:r>
              <a:rPr lang="en-US" altLang="ko-KR" sz="1000" dirty="0"/>
              <a:t>.</a:t>
            </a:r>
          </a:p>
          <a:p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909BFB-6EDD-4A21-A8EA-6D9E5AB7F7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795" y="1176857"/>
            <a:ext cx="7203795" cy="371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71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0" y="608600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0" y="618322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0" y="628311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0" y="637051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0" y="645817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0" y="655995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54"/>
          <p:cNvSpPr>
            <a:spLocks noEditPoints="1"/>
          </p:cNvSpPr>
          <p:nvPr/>
        </p:nvSpPr>
        <p:spPr bwMode="auto">
          <a:xfrm rot="19322389">
            <a:off x="-6986" y="5795870"/>
            <a:ext cx="868363" cy="774700"/>
          </a:xfrm>
          <a:custGeom>
            <a:avLst/>
            <a:gdLst>
              <a:gd name="T0" fmla="*/ 196 w 547"/>
              <a:gd name="T1" fmla="*/ 363 h 488"/>
              <a:gd name="T2" fmla="*/ 269 w 547"/>
              <a:gd name="T3" fmla="*/ 372 h 488"/>
              <a:gd name="T4" fmla="*/ 322 w 547"/>
              <a:gd name="T5" fmla="*/ 306 h 488"/>
              <a:gd name="T6" fmla="*/ 303 w 547"/>
              <a:gd name="T7" fmla="*/ 258 h 488"/>
              <a:gd name="T8" fmla="*/ 246 w 547"/>
              <a:gd name="T9" fmla="*/ 191 h 488"/>
              <a:gd name="T10" fmla="*/ 200 w 547"/>
              <a:gd name="T11" fmla="*/ 204 h 488"/>
              <a:gd name="T12" fmla="*/ 191 w 547"/>
              <a:gd name="T13" fmla="*/ 210 h 488"/>
              <a:gd name="T14" fmla="*/ 150 w 547"/>
              <a:gd name="T15" fmla="*/ 265 h 488"/>
              <a:gd name="T16" fmla="*/ 176 w 547"/>
              <a:gd name="T17" fmla="*/ 346 h 488"/>
              <a:gd name="T18" fmla="*/ 257 w 547"/>
              <a:gd name="T19" fmla="*/ 231 h 488"/>
              <a:gd name="T20" fmla="*/ 200 w 547"/>
              <a:gd name="T21" fmla="*/ 257 h 488"/>
              <a:gd name="T22" fmla="*/ 205 w 547"/>
              <a:gd name="T23" fmla="*/ 259 h 488"/>
              <a:gd name="T24" fmla="*/ 221 w 547"/>
              <a:gd name="T25" fmla="*/ 271 h 488"/>
              <a:gd name="T26" fmla="*/ 210 w 547"/>
              <a:gd name="T27" fmla="*/ 288 h 488"/>
              <a:gd name="T28" fmla="*/ 192 w 547"/>
              <a:gd name="T29" fmla="*/ 275 h 488"/>
              <a:gd name="T30" fmla="*/ 205 w 547"/>
              <a:gd name="T31" fmla="*/ 237 h 488"/>
              <a:gd name="T32" fmla="*/ 285 w 547"/>
              <a:gd name="T33" fmla="*/ 224 h 488"/>
              <a:gd name="T34" fmla="*/ 511 w 547"/>
              <a:gd name="T35" fmla="*/ 26 h 488"/>
              <a:gd name="T36" fmla="*/ 472 w 547"/>
              <a:gd name="T37" fmla="*/ 51 h 488"/>
              <a:gd name="T38" fmla="*/ 362 w 547"/>
              <a:gd name="T39" fmla="*/ 172 h 488"/>
              <a:gd name="T40" fmla="*/ 405 w 547"/>
              <a:gd name="T41" fmla="*/ 170 h 488"/>
              <a:gd name="T42" fmla="*/ 424 w 547"/>
              <a:gd name="T43" fmla="*/ 165 h 488"/>
              <a:gd name="T44" fmla="*/ 480 w 547"/>
              <a:gd name="T45" fmla="*/ 130 h 488"/>
              <a:gd name="T46" fmla="*/ 524 w 547"/>
              <a:gd name="T47" fmla="*/ 43 h 488"/>
              <a:gd name="T48" fmla="*/ 523 w 547"/>
              <a:gd name="T49" fmla="*/ 32 h 488"/>
              <a:gd name="T50" fmla="*/ 526 w 547"/>
              <a:gd name="T51" fmla="*/ 0 h 488"/>
              <a:gd name="T52" fmla="*/ 547 w 547"/>
              <a:gd name="T53" fmla="*/ 35 h 488"/>
              <a:gd name="T54" fmla="*/ 517 w 547"/>
              <a:gd name="T55" fmla="*/ 110 h 488"/>
              <a:gd name="T56" fmla="*/ 449 w 547"/>
              <a:gd name="T57" fmla="*/ 177 h 488"/>
              <a:gd name="T58" fmla="*/ 421 w 547"/>
              <a:gd name="T59" fmla="*/ 187 h 488"/>
              <a:gd name="T60" fmla="*/ 340 w 547"/>
              <a:gd name="T61" fmla="*/ 197 h 488"/>
              <a:gd name="T62" fmla="*/ 337 w 547"/>
              <a:gd name="T63" fmla="*/ 274 h 488"/>
              <a:gd name="T64" fmla="*/ 322 w 547"/>
              <a:gd name="T65" fmla="*/ 368 h 488"/>
              <a:gd name="T66" fmla="*/ 226 w 547"/>
              <a:gd name="T67" fmla="*/ 406 h 488"/>
              <a:gd name="T68" fmla="*/ 174 w 547"/>
              <a:gd name="T69" fmla="*/ 386 h 488"/>
              <a:gd name="T70" fmla="*/ 94 w 547"/>
              <a:gd name="T71" fmla="*/ 469 h 488"/>
              <a:gd name="T72" fmla="*/ 56 w 547"/>
              <a:gd name="T73" fmla="*/ 488 h 488"/>
              <a:gd name="T74" fmla="*/ 20 w 547"/>
              <a:gd name="T75" fmla="*/ 479 h 488"/>
              <a:gd name="T76" fmla="*/ 0 w 547"/>
              <a:gd name="T77" fmla="*/ 441 h 488"/>
              <a:gd name="T78" fmla="*/ 1 w 547"/>
              <a:gd name="T79" fmla="*/ 426 h 488"/>
              <a:gd name="T80" fmla="*/ 26 w 547"/>
              <a:gd name="T81" fmla="*/ 395 h 488"/>
              <a:gd name="T82" fmla="*/ 65 w 547"/>
              <a:gd name="T83" fmla="*/ 416 h 488"/>
              <a:gd name="T84" fmla="*/ 27 w 547"/>
              <a:gd name="T85" fmla="*/ 433 h 488"/>
              <a:gd name="T86" fmla="*/ 17 w 547"/>
              <a:gd name="T87" fmla="*/ 415 h 488"/>
              <a:gd name="T88" fmla="*/ 10 w 547"/>
              <a:gd name="T89" fmla="*/ 433 h 488"/>
              <a:gd name="T90" fmla="*/ 17 w 547"/>
              <a:gd name="T91" fmla="*/ 450 h 488"/>
              <a:gd name="T92" fmla="*/ 40 w 547"/>
              <a:gd name="T93" fmla="*/ 470 h 488"/>
              <a:gd name="T94" fmla="*/ 73 w 547"/>
              <a:gd name="T95" fmla="*/ 460 h 488"/>
              <a:gd name="T96" fmla="*/ 112 w 547"/>
              <a:gd name="T97" fmla="*/ 418 h 488"/>
              <a:gd name="T98" fmla="*/ 125 w 547"/>
              <a:gd name="T99" fmla="*/ 327 h 488"/>
              <a:gd name="T100" fmla="*/ 137 w 547"/>
              <a:gd name="T101" fmla="*/ 214 h 488"/>
              <a:gd name="T102" fmla="*/ 183 w 547"/>
              <a:gd name="T103" fmla="*/ 177 h 488"/>
              <a:gd name="T104" fmla="*/ 188 w 547"/>
              <a:gd name="T105" fmla="*/ 174 h 488"/>
              <a:gd name="T106" fmla="*/ 243 w 547"/>
              <a:gd name="T107" fmla="*/ 161 h 488"/>
              <a:gd name="T108" fmla="*/ 365 w 547"/>
              <a:gd name="T109" fmla="*/ 138 h 488"/>
              <a:gd name="T110" fmla="*/ 455 w 547"/>
              <a:gd name="T111" fmla="*/ 42 h 488"/>
              <a:gd name="T112" fmla="*/ 526 w 547"/>
              <a:gd name="T113" fmla="*/ 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7" h="488">
                <a:moveTo>
                  <a:pt x="295" y="251"/>
                </a:moveTo>
                <a:lnTo>
                  <a:pt x="273" y="278"/>
                </a:lnTo>
                <a:lnTo>
                  <a:pt x="223" y="334"/>
                </a:lnTo>
                <a:lnTo>
                  <a:pt x="196" y="363"/>
                </a:lnTo>
                <a:lnTo>
                  <a:pt x="196" y="363"/>
                </a:lnTo>
                <a:lnTo>
                  <a:pt x="200" y="365"/>
                </a:lnTo>
                <a:lnTo>
                  <a:pt x="214" y="372"/>
                </a:lnTo>
                <a:lnTo>
                  <a:pt x="230" y="376"/>
                </a:lnTo>
                <a:lnTo>
                  <a:pt x="250" y="376"/>
                </a:lnTo>
                <a:lnTo>
                  <a:pt x="269" y="372"/>
                </a:lnTo>
                <a:lnTo>
                  <a:pt x="288" y="363"/>
                </a:lnTo>
                <a:lnTo>
                  <a:pt x="302" y="351"/>
                </a:lnTo>
                <a:lnTo>
                  <a:pt x="314" y="335"/>
                </a:lnTo>
                <a:lnTo>
                  <a:pt x="320" y="320"/>
                </a:lnTo>
                <a:lnTo>
                  <a:pt x="322" y="306"/>
                </a:lnTo>
                <a:lnTo>
                  <a:pt x="322" y="293"/>
                </a:lnTo>
                <a:lnTo>
                  <a:pt x="318" y="282"/>
                </a:lnTo>
                <a:lnTo>
                  <a:pt x="312" y="271"/>
                </a:lnTo>
                <a:lnTo>
                  <a:pt x="308" y="265"/>
                </a:lnTo>
                <a:lnTo>
                  <a:pt x="303" y="258"/>
                </a:lnTo>
                <a:lnTo>
                  <a:pt x="297" y="253"/>
                </a:lnTo>
                <a:lnTo>
                  <a:pt x="295" y="251"/>
                </a:lnTo>
                <a:close/>
                <a:moveTo>
                  <a:pt x="267" y="190"/>
                </a:moveTo>
                <a:lnTo>
                  <a:pt x="256" y="191"/>
                </a:lnTo>
                <a:lnTo>
                  <a:pt x="246" y="191"/>
                </a:lnTo>
                <a:lnTo>
                  <a:pt x="226" y="195"/>
                </a:lnTo>
                <a:lnTo>
                  <a:pt x="208" y="202"/>
                </a:lnTo>
                <a:lnTo>
                  <a:pt x="202" y="203"/>
                </a:lnTo>
                <a:lnTo>
                  <a:pt x="200" y="204"/>
                </a:lnTo>
                <a:lnTo>
                  <a:pt x="200" y="204"/>
                </a:lnTo>
                <a:lnTo>
                  <a:pt x="199" y="204"/>
                </a:lnTo>
                <a:lnTo>
                  <a:pt x="197" y="206"/>
                </a:lnTo>
                <a:lnTo>
                  <a:pt x="196" y="206"/>
                </a:lnTo>
                <a:lnTo>
                  <a:pt x="195" y="207"/>
                </a:lnTo>
                <a:lnTo>
                  <a:pt x="191" y="210"/>
                </a:lnTo>
                <a:lnTo>
                  <a:pt x="183" y="214"/>
                </a:lnTo>
                <a:lnTo>
                  <a:pt x="175" y="220"/>
                </a:lnTo>
                <a:lnTo>
                  <a:pt x="163" y="233"/>
                </a:lnTo>
                <a:lnTo>
                  <a:pt x="155" y="248"/>
                </a:lnTo>
                <a:lnTo>
                  <a:pt x="150" y="265"/>
                </a:lnTo>
                <a:lnTo>
                  <a:pt x="149" y="282"/>
                </a:lnTo>
                <a:lnTo>
                  <a:pt x="153" y="304"/>
                </a:lnTo>
                <a:lnTo>
                  <a:pt x="161" y="325"/>
                </a:lnTo>
                <a:lnTo>
                  <a:pt x="175" y="344"/>
                </a:lnTo>
                <a:lnTo>
                  <a:pt x="176" y="346"/>
                </a:lnTo>
                <a:lnTo>
                  <a:pt x="202" y="316"/>
                </a:lnTo>
                <a:lnTo>
                  <a:pt x="227" y="288"/>
                </a:lnTo>
                <a:lnTo>
                  <a:pt x="254" y="259"/>
                </a:lnTo>
                <a:lnTo>
                  <a:pt x="274" y="236"/>
                </a:lnTo>
                <a:lnTo>
                  <a:pt x="257" y="231"/>
                </a:lnTo>
                <a:lnTo>
                  <a:pt x="240" y="232"/>
                </a:lnTo>
                <a:lnTo>
                  <a:pt x="225" y="236"/>
                </a:lnTo>
                <a:lnTo>
                  <a:pt x="210" y="244"/>
                </a:lnTo>
                <a:lnTo>
                  <a:pt x="204" y="250"/>
                </a:lnTo>
                <a:lnTo>
                  <a:pt x="200" y="257"/>
                </a:lnTo>
                <a:lnTo>
                  <a:pt x="196" y="263"/>
                </a:lnTo>
                <a:lnTo>
                  <a:pt x="196" y="265"/>
                </a:lnTo>
                <a:lnTo>
                  <a:pt x="197" y="263"/>
                </a:lnTo>
                <a:lnTo>
                  <a:pt x="200" y="261"/>
                </a:lnTo>
                <a:lnTo>
                  <a:pt x="205" y="259"/>
                </a:lnTo>
                <a:lnTo>
                  <a:pt x="209" y="259"/>
                </a:lnTo>
                <a:lnTo>
                  <a:pt x="213" y="261"/>
                </a:lnTo>
                <a:lnTo>
                  <a:pt x="217" y="263"/>
                </a:lnTo>
                <a:lnTo>
                  <a:pt x="219" y="267"/>
                </a:lnTo>
                <a:lnTo>
                  <a:pt x="221" y="271"/>
                </a:lnTo>
                <a:lnTo>
                  <a:pt x="222" y="275"/>
                </a:lnTo>
                <a:lnTo>
                  <a:pt x="221" y="279"/>
                </a:lnTo>
                <a:lnTo>
                  <a:pt x="218" y="283"/>
                </a:lnTo>
                <a:lnTo>
                  <a:pt x="214" y="286"/>
                </a:lnTo>
                <a:lnTo>
                  <a:pt x="210" y="288"/>
                </a:lnTo>
                <a:lnTo>
                  <a:pt x="205" y="288"/>
                </a:lnTo>
                <a:lnTo>
                  <a:pt x="201" y="287"/>
                </a:lnTo>
                <a:lnTo>
                  <a:pt x="197" y="284"/>
                </a:lnTo>
                <a:lnTo>
                  <a:pt x="193" y="279"/>
                </a:lnTo>
                <a:lnTo>
                  <a:pt x="192" y="275"/>
                </a:lnTo>
                <a:lnTo>
                  <a:pt x="191" y="271"/>
                </a:lnTo>
                <a:lnTo>
                  <a:pt x="191" y="267"/>
                </a:lnTo>
                <a:lnTo>
                  <a:pt x="191" y="261"/>
                </a:lnTo>
                <a:lnTo>
                  <a:pt x="196" y="249"/>
                </a:lnTo>
                <a:lnTo>
                  <a:pt x="205" y="237"/>
                </a:lnTo>
                <a:lnTo>
                  <a:pt x="219" y="227"/>
                </a:lnTo>
                <a:lnTo>
                  <a:pt x="238" y="219"/>
                </a:lnTo>
                <a:lnTo>
                  <a:pt x="250" y="217"/>
                </a:lnTo>
                <a:lnTo>
                  <a:pt x="261" y="217"/>
                </a:lnTo>
                <a:lnTo>
                  <a:pt x="285" y="224"/>
                </a:lnTo>
                <a:lnTo>
                  <a:pt x="314" y="194"/>
                </a:lnTo>
                <a:lnTo>
                  <a:pt x="288" y="191"/>
                </a:lnTo>
                <a:lnTo>
                  <a:pt x="267" y="190"/>
                </a:lnTo>
                <a:close/>
                <a:moveTo>
                  <a:pt x="515" y="25"/>
                </a:moveTo>
                <a:lnTo>
                  <a:pt x="511" y="26"/>
                </a:lnTo>
                <a:lnTo>
                  <a:pt x="502" y="29"/>
                </a:lnTo>
                <a:lnTo>
                  <a:pt x="494" y="34"/>
                </a:lnTo>
                <a:lnTo>
                  <a:pt x="488" y="39"/>
                </a:lnTo>
                <a:lnTo>
                  <a:pt x="480" y="45"/>
                </a:lnTo>
                <a:lnTo>
                  <a:pt x="472" y="51"/>
                </a:lnTo>
                <a:lnTo>
                  <a:pt x="458" y="66"/>
                </a:lnTo>
                <a:lnTo>
                  <a:pt x="429" y="94"/>
                </a:lnTo>
                <a:lnTo>
                  <a:pt x="403" y="123"/>
                </a:lnTo>
                <a:lnTo>
                  <a:pt x="378" y="153"/>
                </a:lnTo>
                <a:lnTo>
                  <a:pt x="362" y="172"/>
                </a:lnTo>
                <a:lnTo>
                  <a:pt x="377" y="172"/>
                </a:lnTo>
                <a:lnTo>
                  <a:pt x="387" y="172"/>
                </a:lnTo>
                <a:lnTo>
                  <a:pt x="396" y="172"/>
                </a:lnTo>
                <a:lnTo>
                  <a:pt x="400" y="170"/>
                </a:lnTo>
                <a:lnTo>
                  <a:pt x="405" y="170"/>
                </a:lnTo>
                <a:lnTo>
                  <a:pt x="411" y="169"/>
                </a:lnTo>
                <a:lnTo>
                  <a:pt x="415" y="168"/>
                </a:lnTo>
                <a:lnTo>
                  <a:pt x="420" y="166"/>
                </a:lnTo>
                <a:lnTo>
                  <a:pt x="422" y="166"/>
                </a:lnTo>
                <a:lnTo>
                  <a:pt x="424" y="165"/>
                </a:lnTo>
                <a:lnTo>
                  <a:pt x="433" y="162"/>
                </a:lnTo>
                <a:lnTo>
                  <a:pt x="442" y="159"/>
                </a:lnTo>
                <a:lnTo>
                  <a:pt x="450" y="155"/>
                </a:lnTo>
                <a:lnTo>
                  <a:pt x="466" y="143"/>
                </a:lnTo>
                <a:lnTo>
                  <a:pt x="480" y="130"/>
                </a:lnTo>
                <a:lnTo>
                  <a:pt x="497" y="110"/>
                </a:lnTo>
                <a:lnTo>
                  <a:pt x="511" y="87"/>
                </a:lnTo>
                <a:lnTo>
                  <a:pt x="521" y="62"/>
                </a:lnTo>
                <a:lnTo>
                  <a:pt x="523" y="53"/>
                </a:lnTo>
                <a:lnTo>
                  <a:pt x="524" y="43"/>
                </a:lnTo>
                <a:lnTo>
                  <a:pt x="524" y="42"/>
                </a:lnTo>
                <a:lnTo>
                  <a:pt x="524" y="39"/>
                </a:lnTo>
                <a:lnTo>
                  <a:pt x="524" y="37"/>
                </a:lnTo>
                <a:lnTo>
                  <a:pt x="524" y="34"/>
                </a:lnTo>
                <a:lnTo>
                  <a:pt x="523" y="32"/>
                </a:lnTo>
                <a:lnTo>
                  <a:pt x="522" y="29"/>
                </a:lnTo>
                <a:lnTo>
                  <a:pt x="521" y="28"/>
                </a:lnTo>
                <a:lnTo>
                  <a:pt x="518" y="26"/>
                </a:lnTo>
                <a:lnTo>
                  <a:pt x="515" y="25"/>
                </a:lnTo>
                <a:close/>
                <a:moveTo>
                  <a:pt x="526" y="0"/>
                </a:moveTo>
                <a:lnTo>
                  <a:pt x="532" y="3"/>
                </a:lnTo>
                <a:lnTo>
                  <a:pt x="538" y="7"/>
                </a:lnTo>
                <a:lnTo>
                  <a:pt x="543" y="13"/>
                </a:lnTo>
                <a:lnTo>
                  <a:pt x="545" y="21"/>
                </a:lnTo>
                <a:lnTo>
                  <a:pt x="547" y="35"/>
                </a:lnTo>
                <a:lnTo>
                  <a:pt x="544" y="50"/>
                </a:lnTo>
                <a:lnTo>
                  <a:pt x="539" y="66"/>
                </a:lnTo>
                <a:lnTo>
                  <a:pt x="534" y="79"/>
                </a:lnTo>
                <a:lnTo>
                  <a:pt x="528" y="89"/>
                </a:lnTo>
                <a:lnTo>
                  <a:pt x="517" y="110"/>
                </a:lnTo>
                <a:lnTo>
                  <a:pt x="504" y="130"/>
                </a:lnTo>
                <a:lnTo>
                  <a:pt x="488" y="148"/>
                </a:lnTo>
                <a:lnTo>
                  <a:pt x="470" y="164"/>
                </a:lnTo>
                <a:lnTo>
                  <a:pt x="460" y="170"/>
                </a:lnTo>
                <a:lnTo>
                  <a:pt x="449" y="177"/>
                </a:lnTo>
                <a:lnTo>
                  <a:pt x="438" y="182"/>
                </a:lnTo>
                <a:lnTo>
                  <a:pt x="435" y="183"/>
                </a:lnTo>
                <a:lnTo>
                  <a:pt x="432" y="185"/>
                </a:lnTo>
                <a:lnTo>
                  <a:pt x="426" y="186"/>
                </a:lnTo>
                <a:lnTo>
                  <a:pt x="421" y="187"/>
                </a:lnTo>
                <a:lnTo>
                  <a:pt x="415" y="190"/>
                </a:lnTo>
                <a:lnTo>
                  <a:pt x="409" y="191"/>
                </a:lnTo>
                <a:lnTo>
                  <a:pt x="403" y="193"/>
                </a:lnTo>
                <a:lnTo>
                  <a:pt x="379" y="197"/>
                </a:lnTo>
                <a:lnTo>
                  <a:pt x="340" y="197"/>
                </a:lnTo>
                <a:lnTo>
                  <a:pt x="307" y="237"/>
                </a:lnTo>
                <a:lnTo>
                  <a:pt x="308" y="238"/>
                </a:lnTo>
                <a:lnTo>
                  <a:pt x="320" y="249"/>
                </a:lnTo>
                <a:lnTo>
                  <a:pt x="329" y="259"/>
                </a:lnTo>
                <a:lnTo>
                  <a:pt x="337" y="274"/>
                </a:lnTo>
                <a:lnTo>
                  <a:pt x="343" y="289"/>
                </a:lnTo>
                <a:lnTo>
                  <a:pt x="345" y="306"/>
                </a:lnTo>
                <a:lnTo>
                  <a:pt x="344" y="325"/>
                </a:lnTo>
                <a:lnTo>
                  <a:pt x="336" y="347"/>
                </a:lnTo>
                <a:lnTo>
                  <a:pt x="322" y="368"/>
                </a:lnTo>
                <a:lnTo>
                  <a:pt x="303" y="386"/>
                </a:lnTo>
                <a:lnTo>
                  <a:pt x="286" y="395"/>
                </a:lnTo>
                <a:lnTo>
                  <a:pt x="267" y="403"/>
                </a:lnTo>
                <a:lnTo>
                  <a:pt x="247" y="407"/>
                </a:lnTo>
                <a:lnTo>
                  <a:pt x="226" y="406"/>
                </a:lnTo>
                <a:lnTo>
                  <a:pt x="204" y="402"/>
                </a:lnTo>
                <a:lnTo>
                  <a:pt x="184" y="393"/>
                </a:lnTo>
                <a:lnTo>
                  <a:pt x="179" y="390"/>
                </a:lnTo>
                <a:lnTo>
                  <a:pt x="175" y="388"/>
                </a:lnTo>
                <a:lnTo>
                  <a:pt x="174" y="386"/>
                </a:lnTo>
                <a:lnTo>
                  <a:pt x="129" y="433"/>
                </a:lnTo>
                <a:lnTo>
                  <a:pt x="107" y="456"/>
                </a:lnTo>
                <a:lnTo>
                  <a:pt x="96" y="465"/>
                </a:lnTo>
                <a:lnTo>
                  <a:pt x="94" y="467"/>
                </a:lnTo>
                <a:lnTo>
                  <a:pt x="94" y="469"/>
                </a:lnTo>
                <a:lnTo>
                  <a:pt x="92" y="469"/>
                </a:lnTo>
                <a:lnTo>
                  <a:pt x="91" y="470"/>
                </a:lnTo>
                <a:lnTo>
                  <a:pt x="85" y="475"/>
                </a:lnTo>
                <a:lnTo>
                  <a:pt x="72" y="483"/>
                </a:lnTo>
                <a:lnTo>
                  <a:pt x="56" y="488"/>
                </a:lnTo>
                <a:lnTo>
                  <a:pt x="48" y="488"/>
                </a:lnTo>
                <a:lnTo>
                  <a:pt x="40" y="488"/>
                </a:lnTo>
                <a:lnTo>
                  <a:pt x="34" y="486"/>
                </a:lnTo>
                <a:lnTo>
                  <a:pt x="27" y="483"/>
                </a:lnTo>
                <a:lnTo>
                  <a:pt x="20" y="479"/>
                </a:lnTo>
                <a:lnTo>
                  <a:pt x="15" y="474"/>
                </a:lnTo>
                <a:lnTo>
                  <a:pt x="11" y="469"/>
                </a:lnTo>
                <a:lnTo>
                  <a:pt x="7" y="464"/>
                </a:lnTo>
                <a:lnTo>
                  <a:pt x="2" y="453"/>
                </a:lnTo>
                <a:lnTo>
                  <a:pt x="0" y="441"/>
                </a:lnTo>
                <a:lnTo>
                  <a:pt x="0" y="436"/>
                </a:lnTo>
                <a:lnTo>
                  <a:pt x="0" y="435"/>
                </a:lnTo>
                <a:lnTo>
                  <a:pt x="0" y="433"/>
                </a:lnTo>
                <a:lnTo>
                  <a:pt x="0" y="431"/>
                </a:lnTo>
                <a:lnTo>
                  <a:pt x="1" y="426"/>
                </a:lnTo>
                <a:lnTo>
                  <a:pt x="2" y="420"/>
                </a:lnTo>
                <a:lnTo>
                  <a:pt x="5" y="414"/>
                </a:lnTo>
                <a:lnTo>
                  <a:pt x="9" y="407"/>
                </a:lnTo>
                <a:lnTo>
                  <a:pt x="14" y="403"/>
                </a:lnTo>
                <a:lnTo>
                  <a:pt x="26" y="395"/>
                </a:lnTo>
                <a:lnTo>
                  <a:pt x="38" y="392"/>
                </a:lnTo>
                <a:lnTo>
                  <a:pt x="49" y="394"/>
                </a:lnTo>
                <a:lnTo>
                  <a:pt x="60" y="402"/>
                </a:lnTo>
                <a:lnTo>
                  <a:pt x="62" y="409"/>
                </a:lnTo>
                <a:lnTo>
                  <a:pt x="65" y="416"/>
                </a:lnTo>
                <a:lnTo>
                  <a:pt x="64" y="426"/>
                </a:lnTo>
                <a:lnTo>
                  <a:pt x="60" y="432"/>
                </a:lnTo>
                <a:lnTo>
                  <a:pt x="49" y="439"/>
                </a:lnTo>
                <a:lnTo>
                  <a:pt x="38" y="439"/>
                </a:lnTo>
                <a:lnTo>
                  <a:pt x="27" y="433"/>
                </a:lnTo>
                <a:lnTo>
                  <a:pt x="22" y="427"/>
                </a:lnTo>
                <a:lnTo>
                  <a:pt x="19" y="418"/>
                </a:lnTo>
                <a:lnTo>
                  <a:pt x="20" y="410"/>
                </a:lnTo>
                <a:lnTo>
                  <a:pt x="19" y="411"/>
                </a:lnTo>
                <a:lnTo>
                  <a:pt x="17" y="415"/>
                </a:lnTo>
                <a:lnTo>
                  <a:pt x="14" y="419"/>
                </a:lnTo>
                <a:lnTo>
                  <a:pt x="11" y="424"/>
                </a:lnTo>
                <a:lnTo>
                  <a:pt x="11" y="427"/>
                </a:lnTo>
                <a:lnTo>
                  <a:pt x="10" y="431"/>
                </a:lnTo>
                <a:lnTo>
                  <a:pt x="10" y="433"/>
                </a:lnTo>
                <a:lnTo>
                  <a:pt x="11" y="435"/>
                </a:lnTo>
                <a:lnTo>
                  <a:pt x="11" y="435"/>
                </a:lnTo>
                <a:lnTo>
                  <a:pt x="11" y="440"/>
                </a:lnTo>
                <a:lnTo>
                  <a:pt x="14" y="445"/>
                </a:lnTo>
                <a:lnTo>
                  <a:pt x="17" y="450"/>
                </a:lnTo>
                <a:lnTo>
                  <a:pt x="19" y="456"/>
                </a:lnTo>
                <a:lnTo>
                  <a:pt x="24" y="461"/>
                </a:lnTo>
                <a:lnTo>
                  <a:pt x="28" y="465"/>
                </a:lnTo>
                <a:lnTo>
                  <a:pt x="35" y="469"/>
                </a:lnTo>
                <a:lnTo>
                  <a:pt x="40" y="470"/>
                </a:lnTo>
                <a:lnTo>
                  <a:pt x="47" y="471"/>
                </a:lnTo>
                <a:lnTo>
                  <a:pt x="53" y="470"/>
                </a:lnTo>
                <a:lnTo>
                  <a:pt x="60" y="467"/>
                </a:lnTo>
                <a:lnTo>
                  <a:pt x="66" y="465"/>
                </a:lnTo>
                <a:lnTo>
                  <a:pt x="73" y="460"/>
                </a:lnTo>
                <a:lnTo>
                  <a:pt x="77" y="456"/>
                </a:lnTo>
                <a:lnTo>
                  <a:pt x="79" y="453"/>
                </a:lnTo>
                <a:lnTo>
                  <a:pt x="81" y="450"/>
                </a:lnTo>
                <a:lnTo>
                  <a:pt x="91" y="440"/>
                </a:lnTo>
                <a:lnTo>
                  <a:pt x="112" y="418"/>
                </a:lnTo>
                <a:lnTo>
                  <a:pt x="132" y="394"/>
                </a:lnTo>
                <a:lnTo>
                  <a:pt x="154" y="371"/>
                </a:lnTo>
                <a:lnTo>
                  <a:pt x="150" y="365"/>
                </a:lnTo>
                <a:lnTo>
                  <a:pt x="136" y="348"/>
                </a:lnTo>
                <a:lnTo>
                  <a:pt x="125" y="327"/>
                </a:lnTo>
                <a:lnTo>
                  <a:pt x="119" y="305"/>
                </a:lnTo>
                <a:lnTo>
                  <a:pt x="116" y="283"/>
                </a:lnTo>
                <a:lnTo>
                  <a:pt x="117" y="258"/>
                </a:lnTo>
                <a:lnTo>
                  <a:pt x="125" y="234"/>
                </a:lnTo>
                <a:lnTo>
                  <a:pt x="137" y="214"/>
                </a:lnTo>
                <a:lnTo>
                  <a:pt x="154" y="195"/>
                </a:lnTo>
                <a:lnTo>
                  <a:pt x="163" y="187"/>
                </a:lnTo>
                <a:lnTo>
                  <a:pt x="175" y="181"/>
                </a:lnTo>
                <a:lnTo>
                  <a:pt x="180" y="178"/>
                </a:lnTo>
                <a:lnTo>
                  <a:pt x="183" y="177"/>
                </a:lnTo>
                <a:lnTo>
                  <a:pt x="184" y="176"/>
                </a:lnTo>
                <a:lnTo>
                  <a:pt x="185" y="176"/>
                </a:lnTo>
                <a:lnTo>
                  <a:pt x="187" y="176"/>
                </a:lnTo>
                <a:lnTo>
                  <a:pt x="188" y="174"/>
                </a:lnTo>
                <a:lnTo>
                  <a:pt x="188" y="174"/>
                </a:lnTo>
                <a:lnTo>
                  <a:pt x="188" y="174"/>
                </a:lnTo>
                <a:lnTo>
                  <a:pt x="191" y="173"/>
                </a:lnTo>
                <a:lnTo>
                  <a:pt x="197" y="172"/>
                </a:lnTo>
                <a:lnTo>
                  <a:pt x="219" y="165"/>
                </a:lnTo>
                <a:lnTo>
                  <a:pt x="243" y="161"/>
                </a:lnTo>
                <a:lnTo>
                  <a:pt x="267" y="161"/>
                </a:lnTo>
                <a:lnTo>
                  <a:pt x="290" y="162"/>
                </a:lnTo>
                <a:lnTo>
                  <a:pt x="335" y="168"/>
                </a:lnTo>
                <a:lnTo>
                  <a:pt x="337" y="168"/>
                </a:lnTo>
                <a:lnTo>
                  <a:pt x="365" y="138"/>
                </a:lnTo>
                <a:lnTo>
                  <a:pt x="394" y="106"/>
                </a:lnTo>
                <a:lnTo>
                  <a:pt x="424" y="73"/>
                </a:lnTo>
                <a:lnTo>
                  <a:pt x="439" y="58"/>
                </a:lnTo>
                <a:lnTo>
                  <a:pt x="447" y="50"/>
                </a:lnTo>
                <a:lnTo>
                  <a:pt x="455" y="42"/>
                </a:lnTo>
                <a:lnTo>
                  <a:pt x="473" y="24"/>
                </a:lnTo>
                <a:lnTo>
                  <a:pt x="490" y="12"/>
                </a:lnTo>
                <a:lnTo>
                  <a:pt x="505" y="4"/>
                </a:lnTo>
                <a:lnTo>
                  <a:pt x="517" y="0"/>
                </a:lnTo>
                <a:lnTo>
                  <a:pt x="526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Freeform 47"/>
          <p:cNvSpPr>
            <a:spLocks/>
          </p:cNvSpPr>
          <p:nvPr/>
        </p:nvSpPr>
        <p:spPr bwMode="auto">
          <a:xfrm rot="522850">
            <a:off x="726618" y="5805987"/>
            <a:ext cx="398279" cy="509320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263823" y="209550"/>
            <a:ext cx="897358" cy="897358"/>
            <a:chOff x="1943100" y="857250"/>
            <a:chExt cx="897358" cy="897358"/>
          </a:xfrm>
        </p:grpSpPr>
        <p:sp>
          <p:nvSpPr>
            <p:cNvPr id="19" name="타원 18"/>
            <p:cNvSpPr/>
            <p:nvPr/>
          </p:nvSpPr>
          <p:spPr>
            <a:xfrm>
              <a:off x="1943100" y="857250"/>
              <a:ext cx="897358" cy="8973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Freeform 46"/>
            <p:cNvSpPr>
              <a:spLocks noEditPoints="1"/>
            </p:cNvSpPr>
            <p:nvPr/>
          </p:nvSpPr>
          <p:spPr bwMode="auto">
            <a:xfrm rot="14031825">
              <a:off x="2187918" y="1027716"/>
              <a:ext cx="407722" cy="556425"/>
            </a:xfrm>
            <a:custGeom>
              <a:avLst/>
              <a:gdLst>
                <a:gd name="T0" fmla="*/ 46 w 207"/>
                <a:gd name="T1" fmla="*/ 194 h 257"/>
                <a:gd name="T2" fmla="*/ 46 w 207"/>
                <a:gd name="T3" fmla="*/ 195 h 257"/>
                <a:gd name="T4" fmla="*/ 46 w 207"/>
                <a:gd name="T5" fmla="*/ 195 h 257"/>
                <a:gd name="T6" fmla="*/ 44 w 207"/>
                <a:gd name="T7" fmla="*/ 194 h 257"/>
                <a:gd name="T8" fmla="*/ 67 w 207"/>
                <a:gd name="T9" fmla="*/ 4 h 257"/>
                <a:gd name="T10" fmla="*/ 87 w 207"/>
                <a:gd name="T11" fmla="*/ 25 h 257"/>
                <a:gd name="T12" fmla="*/ 94 w 207"/>
                <a:gd name="T13" fmla="*/ 58 h 257"/>
                <a:gd name="T14" fmla="*/ 81 w 207"/>
                <a:gd name="T15" fmla="*/ 91 h 257"/>
                <a:gd name="T16" fmla="*/ 55 w 207"/>
                <a:gd name="T17" fmla="*/ 108 h 257"/>
                <a:gd name="T18" fmla="*/ 207 w 207"/>
                <a:gd name="T19" fmla="*/ 236 h 257"/>
                <a:gd name="T20" fmla="*/ 207 w 207"/>
                <a:gd name="T21" fmla="*/ 242 h 257"/>
                <a:gd name="T22" fmla="*/ 200 w 207"/>
                <a:gd name="T23" fmla="*/ 248 h 257"/>
                <a:gd name="T24" fmla="*/ 180 w 207"/>
                <a:gd name="T25" fmla="*/ 253 h 257"/>
                <a:gd name="T26" fmla="*/ 146 w 207"/>
                <a:gd name="T27" fmla="*/ 257 h 257"/>
                <a:gd name="T28" fmla="*/ 112 w 207"/>
                <a:gd name="T29" fmla="*/ 254 h 257"/>
                <a:gd name="T30" fmla="*/ 80 w 207"/>
                <a:gd name="T31" fmla="*/ 242 h 257"/>
                <a:gd name="T32" fmla="*/ 65 w 207"/>
                <a:gd name="T33" fmla="*/ 233 h 257"/>
                <a:gd name="T34" fmla="*/ 55 w 207"/>
                <a:gd name="T35" fmla="*/ 222 h 257"/>
                <a:gd name="T36" fmla="*/ 49 w 207"/>
                <a:gd name="T37" fmla="*/ 210 h 257"/>
                <a:gd name="T38" fmla="*/ 47 w 207"/>
                <a:gd name="T39" fmla="*/ 201 h 257"/>
                <a:gd name="T40" fmla="*/ 47 w 207"/>
                <a:gd name="T41" fmla="*/ 197 h 257"/>
                <a:gd name="T42" fmla="*/ 47 w 207"/>
                <a:gd name="T43" fmla="*/ 197 h 257"/>
                <a:gd name="T44" fmla="*/ 51 w 207"/>
                <a:gd name="T45" fmla="*/ 201 h 257"/>
                <a:gd name="T46" fmla="*/ 55 w 207"/>
                <a:gd name="T47" fmla="*/ 203 h 257"/>
                <a:gd name="T48" fmla="*/ 61 w 207"/>
                <a:gd name="T49" fmla="*/ 208 h 257"/>
                <a:gd name="T50" fmla="*/ 68 w 207"/>
                <a:gd name="T51" fmla="*/ 214 h 257"/>
                <a:gd name="T52" fmla="*/ 74 w 207"/>
                <a:gd name="T53" fmla="*/ 219 h 257"/>
                <a:gd name="T54" fmla="*/ 81 w 207"/>
                <a:gd name="T55" fmla="*/ 223 h 257"/>
                <a:gd name="T56" fmla="*/ 103 w 207"/>
                <a:gd name="T57" fmla="*/ 232 h 257"/>
                <a:gd name="T58" fmla="*/ 152 w 207"/>
                <a:gd name="T59" fmla="*/ 241 h 257"/>
                <a:gd name="T60" fmla="*/ 174 w 207"/>
                <a:gd name="T61" fmla="*/ 240 h 257"/>
                <a:gd name="T62" fmla="*/ 183 w 207"/>
                <a:gd name="T63" fmla="*/ 239 h 257"/>
                <a:gd name="T64" fmla="*/ 182 w 207"/>
                <a:gd name="T65" fmla="*/ 236 h 257"/>
                <a:gd name="T66" fmla="*/ 163 w 207"/>
                <a:gd name="T67" fmla="*/ 220 h 257"/>
                <a:gd name="T68" fmla="*/ 132 w 207"/>
                <a:gd name="T69" fmla="*/ 194 h 257"/>
                <a:gd name="T70" fmla="*/ 95 w 207"/>
                <a:gd name="T71" fmla="*/ 164 h 257"/>
                <a:gd name="T72" fmla="*/ 60 w 207"/>
                <a:gd name="T73" fmla="*/ 134 h 257"/>
                <a:gd name="T74" fmla="*/ 32 w 207"/>
                <a:gd name="T75" fmla="*/ 110 h 257"/>
                <a:gd name="T76" fmla="*/ 19 w 207"/>
                <a:gd name="T77" fmla="*/ 100 h 257"/>
                <a:gd name="T78" fmla="*/ 1 w 207"/>
                <a:gd name="T79" fmla="*/ 70 h 257"/>
                <a:gd name="T80" fmla="*/ 4 w 207"/>
                <a:gd name="T81" fmla="*/ 33 h 257"/>
                <a:gd name="T82" fmla="*/ 23 w 207"/>
                <a:gd name="T83" fmla="*/ 8 h 257"/>
                <a:gd name="T84" fmla="*/ 51 w 207"/>
                <a:gd name="T8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7" h="257">
                  <a:moveTo>
                    <a:pt x="44" y="194"/>
                  </a:moveTo>
                  <a:lnTo>
                    <a:pt x="46" y="194"/>
                  </a:lnTo>
                  <a:lnTo>
                    <a:pt x="46" y="194"/>
                  </a:lnTo>
                  <a:lnTo>
                    <a:pt x="46" y="195"/>
                  </a:lnTo>
                  <a:lnTo>
                    <a:pt x="46" y="197"/>
                  </a:lnTo>
                  <a:lnTo>
                    <a:pt x="46" y="195"/>
                  </a:lnTo>
                  <a:lnTo>
                    <a:pt x="46" y="194"/>
                  </a:lnTo>
                  <a:lnTo>
                    <a:pt x="44" y="194"/>
                  </a:lnTo>
                  <a:close/>
                  <a:moveTo>
                    <a:pt x="51" y="0"/>
                  </a:moveTo>
                  <a:lnTo>
                    <a:pt x="67" y="4"/>
                  </a:lnTo>
                  <a:lnTo>
                    <a:pt x="78" y="13"/>
                  </a:lnTo>
                  <a:lnTo>
                    <a:pt x="87" y="25"/>
                  </a:lnTo>
                  <a:lnTo>
                    <a:pt x="93" y="41"/>
                  </a:lnTo>
                  <a:lnTo>
                    <a:pt x="94" y="58"/>
                  </a:lnTo>
                  <a:lnTo>
                    <a:pt x="89" y="76"/>
                  </a:lnTo>
                  <a:lnTo>
                    <a:pt x="81" y="91"/>
                  </a:lnTo>
                  <a:lnTo>
                    <a:pt x="68" y="102"/>
                  </a:lnTo>
                  <a:lnTo>
                    <a:pt x="55" y="108"/>
                  </a:lnTo>
                  <a:lnTo>
                    <a:pt x="204" y="233"/>
                  </a:lnTo>
                  <a:lnTo>
                    <a:pt x="207" y="236"/>
                  </a:lnTo>
                  <a:lnTo>
                    <a:pt x="207" y="239"/>
                  </a:lnTo>
                  <a:lnTo>
                    <a:pt x="207" y="242"/>
                  </a:lnTo>
                  <a:lnTo>
                    <a:pt x="205" y="245"/>
                  </a:lnTo>
                  <a:lnTo>
                    <a:pt x="200" y="248"/>
                  </a:lnTo>
                  <a:lnTo>
                    <a:pt x="191" y="252"/>
                  </a:lnTo>
                  <a:lnTo>
                    <a:pt x="180" y="253"/>
                  </a:lnTo>
                  <a:lnTo>
                    <a:pt x="165" y="256"/>
                  </a:lnTo>
                  <a:lnTo>
                    <a:pt x="146" y="257"/>
                  </a:lnTo>
                  <a:lnTo>
                    <a:pt x="129" y="256"/>
                  </a:lnTo>
                  <a:lnTo>
                    <a:pt x="112" y="254"/>
                  </a:lnTo>
                  <a:lnTo>
                    <a:pt x="95" y="249"/>
                  </a:lnTo>
                  <a:lnTo>
                    <a:pt x="80" y="242"/>
                  </a:lnTo>
                  <a:lnTo>
                    <a:pt x="72" y="239"/>
                  </a:lnTo>
                  <a:lnTo>
                    <a:pt x="65" y="233"/>
                  </a:lnTo>
                  <a:lnTo>
                    <a:pt x="60" y="227"/>
                  </a:lnTo>
                  <a:lnTo>
                    <a:pt x="55" y="222"/>
                  </a:lnTo>
                  <a:lnTo>
                    <a:pt x="52" y="216"/>
                  </a:lnTo>
                  <a:lnTo>
                    <a:pt x="49" y="210"/>
                  </a:lnTo>
                  <a:lnTo>
                    <a:pt x="48" y="206"/>
                  </a:lnTo>
                  <a:lnTo>
                    <a:pt x="47" y="201"/>
                  </a:lnTo>
                  <a:lnTo>
                    <a:pt x="47" y="198"/>
                  </a:lnTo>
                  <a:lnTo>
                    <a:pt x="47" y="197"/>
                  </a:lnTo>
                  <a:lnTo>
                    <a:pt x="46" y="197"/>
                  </a:lnTo>
                  <a:lnTo>
                    <a:pt x="47" y="197"/>
                  </a:lnTo>
                  <a:lnTo>
                    <a:pt x="49" y="198"/>
                  </a:lnTo>
                  <a:lnTo>
                    <a:pt x="51" y="201"/>
                  </a:lnTo>
                  <a:lnTo>
                    <a:pt x="52" y="202"/>
                  </a:lnTo>
                  <a:lnTo>
                    <a:pt x="55" y="203"/>
                  </a:lnTo>
                  <a:lnTo>
                    <a:pt x="57" y="206"/>
                  </a:lnTo>
                  <a:lnTo>
                    <a:pt x="61" y="208"/>
                  </a:lnTo>
                  <a:lnTo>
                    <a:pt x="65" y="212"/>
                  </a:lnTo>
                  <a:lnTo>
                    <a:pt x="68" y="214"/>
                  </a:lnTo>
                  <a:lnTo>
                    <a:pt x="70" y="216"/>
                  </a:lnTo>
                  <a:lnTo>
                    <a:pt x="74" y="219"/>
                  </a:lnTo>
                  <a:lnTo>
                    <a:pt x="78" y="222"/>
                  </a:lnTo>
                  <a:lnTo>
                    <a:pt x="81" y="223"/>
                  </a:lnTo>
                  <a:lnTo>
                    <a:pt x="90" y="227"/>
                  </a:lnTo>
                  <a:lnTo>
                    <a:pt x="103" y="232"/>
                  </a:lnTo>
                  <a:lnTo>
                    <a:pt x="124" y="237"/>
                  </a:lnTo>
                  <a:lnTo>
                    <a:pt x="152" y="241"/>
                  </a:lnTo>
                  <a:lnTo>
                    <a:pt x="163" y="241"/>
                  </a:lnTo>
                  <a:lnTo>
                    <a:pt x="174" y="240"/>
                  </a:lnTo>
                  <a:lnTo>
                    <a:pt x="180" y="239"/>
                  </a:lnTo>
                  <a:lnTo>
                    <a:pt x="183" y="239"/>
                  </a:lnTo>
                  <a:lnTo>
                    <a:pt x="184" y="239"/>
                  </a:lnTo>
                  <a:lnTo>
                    <a:pt x="182" y="236"/>
                  </a:lnTo>
                  <a:lnTo>
                    <a:pt x="174" y="229"/>
                  </a:lnTo>
                  <a:lnTo>
                    <a:pt x="163" y="220"/>
                  </a:lnTo>
                  <a:lnTo>
                    <a:pt x="149" y="208"/>
                  </a:lnTo>
                  <a:lnTo>
                    <a:pt x="132" y="194"/>
                  </a:lnTo>
                  <a:lnTo>
                    <a:pt x="114" y="180"/>
                  </a:lnTo>
                  <a:lnTo>
                    <a:pt x="95" y="164"/>
                  </a:lnTo>
                  <a:lnTo>
                    <a:pt x="77" y="148"/>
                  </a:lnTo>
                  <a:lnTo>
                    <a:pt x="60" y="134"/>
                  </a:lnTo>
                  <a:lnTo>
                    <a:pt x="44" y="121"/>
                  </a:lnTo>
                  <a:lnTo>
                    <a:pt x="32" y="110"/>
                  </a:lnTo>
                  <a:lnTo>
                    <a:pt x="23" y="102"/>
                  </a:lnTo>
                  <a:lnTo>
                    <a:pt x="19" y="100"/>
                  </a:lnTo>
                  <a:lnTo>
                    <a:pt x="8" y="87"/>
                  </a:lnTo>
                  <a:lnTo>
                    <a:pt x="1" y="70"/>
                  </a:lnTo>
                  <a:lnTo>
                    <a:pt x="0" y="50"/>
                  </a:lnTo>
                  <a:lnTo>
                    <a:pt x="4" y="33"/>
                  </a:lnTo>
                  <a:lnTo>
                    <a:pt x="12" y="19"/>
                  </a:lnTo>
                  <a:lnTo>
                    <a:pt x="23" y="8"/>
                  </a:lnTo>
                  <a:lnTo>
                    <a:pt x="36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23" name="직선 연결선 22"/>
          <p:cNvCxnSpPr>
            <a:cxnSpLocks/>
            <a:stCxn id="19" idx="5"/>
          </p:cNvCxnSpPr>
          <p:nvPr/>
        </p:nvCxnSpPr>
        <p:spPr>
          <a:xfrm>
            <a:off x="1029766" y="975493"/>
            <a:ext cx="42972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B343E43-B702-42AB-BF18-8BBE55D8D140}"/>
              </a:ext>
            </a:extLst>
          </p:cNvPr>
          <p:cNvSpPr txBox="1"/>
          <p:nvPr/>
        </p:nvSpPr>
        <p:spPr>
          <a:xfrm>
            <a:off x="1350626" y="556200"/>
            <a:ext cx="3456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10" panose="02030504000101010101"/>
              </a:rPr>
              <a:t>Leap Motion</a:t>
            </a:r>
            <a:r>
              <a:rPr lang="ko-KR" altLang="en-US" sz="2000" dirty="0">
                <a:latin typeface="-윤고딕310" panose="02030504000101010101"/>
              </a:rPr>
              <a:t>이 무엇인가요</a:t>
            </a:r>
            <a:r>
              <a:rPr lang="en-US" altLang="ko-KR" sz="2000" dirty="0">
                <a:latin typeface="-윤고딕310" panose="02030504000101010101"/>
              </a:rPr>
              <a:t>.</a:t>
            </a:r>
            <a:endParaRPr lang="ko-KR" altLang="en-US" sz="2000" dirty="0">
              <a:latin typeface="-윤고딕310" panose="02030504000101010101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F62A1D-57AE-4F5C-8C4E-739050CC8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009" y="1806684"/>
            <a:ext cx="2694160" cy="25600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B11BDC-2978-45BB-A5CC-966D2AC5AF9C}"/>
              </a:ext>
            </a:extLst>
          </p:cNvPr>
          <p:cNvSpPr txBox="1"/>
          <p:nvPr/>
        </p:nvSpPr>
        <p:spPr>
          <a:xfrm>
            <a:off x="481711" y="2264211"/>
            <a:ext cx="4587311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ea typeface="-윤고딕310" panose="02030504000101010101"/>
              </a:rPr>
              <a:t>※</a:t>
            </a:r>
            <a:r>
              <a:rPr lang="ko-KR" altLang="en-US" sz="1400" b="1" dirty="0">
                <a:ea typeface="-윤고딕310" panose="02030504000101010101"/>
              </a:rPr>
              <a:t> </a:t>
            </a:r>
            <a:r>
              <a:rPr lang="ko-KR" altLang="en-US" sz="1400" b="1" dirty="0" err="1">
                <a:ea typeface="-윤고딕310" panose="02030504000101010101"/>
              </a:rPr>
              <a:t>립모션</a:t>
            </a:r>
            <a:r>
              <a:rPr lang="en-US" altLang="ko-KR" sz="1400" b="1" dirty="0">
                <a:ea typeface="-윤고딕310" panose="02030504000101010101"/>
              </a:rPr>
              <a:t>(Leap Motion)</a:t>
            </a:r>
            <a:r>
              <a:rPr lang="ko-KR" altLang="en-US" sz="1400" b="1" dirty="0">
                <a:ea typeface="-윤고딕310" panose="02030504000101010101"/>
              </a:rPr>
              <a:t>은 매우 정교한 손 동작 인식 센서를 지닌 유저 인터페이스를 제공하는 장치를 말합니다</a:t>
            </a:r>
            <a:r>
              <a:rPr lang="en-US" altLang="ko-KR" sz="1400" b="1" dirty="0">
                <a:ea typeface="-윤고딕310" panose="02030504000101010101"/>
              </a:rPr>
              <a:t>. </a:t>
            </a:r>
          </a:p>
          <a:p>
            <a:endParaRPr lang="en-US" altLang="ko-KR" sz="1000" dirty="0">
              <a:ea typeface="-윤고딕310" panose="02030504000101010101"/>
            </a:endParaRPr>
          </a:p>
          <a:p>
            <a:r>
              <a:rPr lang="ko-KR" altLang="en-US" sz="1000" dirty="0"/>
              <a:t>☞ 단색 </a:t>
            </a:r>
            <a:r>
              <a:rPr lang="en-US" altLang="ko-KR" sz="1000" dirty="0"/>
              <a:t>IR</a:t>
            </a:r>
            <a:r>
              <a:rPr lang="ko-KR" altLang="en-US" sz="1000" dirty="0"/>
              <a:t> 카메라 </a:t>
            </a:r>
            <a:r>
              <a:rPr lang="en-US" altLang="ko-KR" sz="1000" dirty="0"/>
              <a:t>2</a:t>
            </a:r>
            <a:r>
              <a:rPr lang="ko-KR" altLang="en-US" sz="1000" dirty="0"/>
              <a:t>개와 적외선 </a:t>
            </a:r>
            <a:r>
              <a:rPr lang="en-US" altLang="ko-KR" sz="1000" dirty="0"/>
              <a:t>LED 3</a:t>
            </a:r>
            <a:r>
              <a:rPr lang="ko-KR" altLang="en-US" sz="1000" dirty="0"/>
              <a:t>개를 이용하여 약 </a:t>
            </a:r>
            <a:r>
              <a:rPr lang="en-US" altLang="ko-KR" sz="1000" dirty="0"/>
              <a:t>1 </a:t>
            </a:r>
            <a:r>
              <a:rPr lang="ko-KR" altLang="en-US" sz="1000" dirty="0"/>
              <a:t>미터 정도의 반구형 영역을 관찰하고</a:t>
            </a:r>
            <a:r>
              <a:rPr lang="en-US" altLang="ko-KR" sz="1000" dirty="0"/>
              <a:t>, IR </a:t>
            </a:r>
            <a:r>
              <a:rPr lang="ko-KR" altLang="en-US" sz="1000" dirty="0"/>
              <a:t>카메라 </a:t>
            </a:r>
            <a:r>
              <a:rPr lang="en-US" altLang="ko-KR" sz="1000" dirty="0"/>
              <a:t>2</a:t>
            </a:r>
            <a:r>
              <a:rPr lang="ko-KR" altLang="en-US" sz="1000" dirty="0"/>
              <a:t>개가 생성한 </a:t>
            </a:r>
            <a:r>
              <a:rPr lang="en-US" altLang="ko-KR" sz="1000" dirty="0"/>
              <a:t>2D </a:t>
            </a:r>
            <a:r>
              <a:rPr lang="ko-KR" altLang="en-US" sz="1000" dirty="0"/>
              <a:t>프레임을 비교하여 </a:t>
            </a:r>
            <a:r>
              <a:rPr lang="en-US" altLang="ko-KR" sz="1000" dirty="0"/>
              <a:t>3</a:t>
            </a:r>
            <a:r>
              <a:rPr lang="ko-KR" altLang="en-US" sz="1000" dirty="0"/>
              <a:t>차원 위치 데이터를 주게 됩니다</a:t>
            </a:r>
            <a:r>
              <a:rPr lang="en-US" altLang="ko-KR" sz="1000" dirty="0"/>
              <a:t>.</a:t>
            </a:r>
            <a:endParaRPr lang="en-US" altLang="ko-KR" sz="1000" dirty="0">
              <a:ea typeface="-윤고딕310" panose="02030504000101010101"/>
            </a:endParaRPr>
          </a:p>
          <a:p>
            <a:endParaRPr lang="en-US" altLang="ko-KR" sz="1000" dirty="0">
              <a:ea typeface="-윤고딕310" panose="02030504000101010101"/>
            </a:endParaRPr>
          </a:p>
          <a:p>
            <a:r>
              <a:rPr lang="ko-KR" altLang="en-US" sz="1000" dirty="0">
                <a:ea typeface="-윤고딕310" panose="02030504000101010101"/>
              </a:rPr>
              <a:t>☞ 작은 아이팟 크기의 장치로 </a:t>
            </a:r>
            <a:r>
              <a:rPr lang="en-US" altLang="ko-KR" sz="1000" dirty="0">
                <a:ea typeface="-윤고딕310" panose="02030504000101010101"/>
              </a:rPr>
              <a:t>8 </a:t>
            </a:r>
            <a:r>
              <a:rPr lang="ko-KR" altLang="en-US" sz="1000" dirty="0">
                <a:ea typeface="-윤고딕310" panose="02030504000101010101"/>
              </a:rPr>
              <a:t>입방 피트</a:t>
            </a:r>
            <a:r>
              <a:rPr lang="en-US" altLang="ko-KR" sz="1000" dirty="0">
                <a:ea typeface="-윤고딕310" panose="02030504000101010101"/>
              </a:rPr>
              <a:t>(cubic feet)</a:t>
            </a:r>
            <a:r>
              <a:rPr lang="ko-KR" altLang="en-US" sz="1000" dirty="0">
                <a:ea typeface="-윤고딕310" panose="02030504000101010101"/>
              </a:rPr>
              <a:t>의 </a:t>
            </a:r>
            <a:r>
              <a:rPr lang="en-US" altLang="ko-KR" sz="1000" dirty="0">
                <a:ea typeface="-윤고딕310" panose="02030504000101010101"/>
              </a:rPr>
              <a:t>3</a:t>
            </a:r>
            <a:r>
              <a:rPr lang="ko-KR" altLang="en-US" sz="1000" dirty="0">
                <a:ea typeface="-윤고딕310" panose="02030504000101010101"/>
              </a:rPr>
              <a:t>차원 공간을 매우 정확하게 읽어낸다</a:t>
            </a:r>
            <a:r>
              <a:rPr lang="en-US" altLang="ko-KR" sz="1000" dirty="0">
                <a:ea typeface="-윤고딕310" panose="02030504000101010101"/>
              </a:rPr>
              <a:t>. </a:t>
            </a:r>
            <a:r>
              <a:rPr lang="ko-KR" altLang="en-US" sz="1000" dirty="0">
                <a:ea typeface="-윤고딕310" panose="02030504000101010101"/>
              </a:rPr>
              <a:t>그 정교함과 새로운 형식의 인터페이스가 앞으로 많은 소프트웨어와 하드웨어에 영향을 줄 수 있습니다</a:t>
            </a:r>
            <a:r>
              <a:rPr lang="en-US" altLang="ko-KR" sz="1000" dirty="0">
                <a:ea typeface="-윤고딕310" panose="02030504000101010101"/>
              </a:rPr>
              <a:t>.</a:t>
            </a:r>
          </a:p>
          <a:p>
            <a:endParaRPr lang="en-US" altLang="ko-KR" sz="1100" b="1" dirty="0">
              <a:ea typeface="-윤고딕310" panose="02030504000101010101"/>
            </a:endParaRPr>
          </a:p>
          <a:p>
            <a:br>
              <a:rPr lang="ko-KR" altLang="en-US" sz="1000" dirty="0">
                <a:ea typeface="-윤고딕310" panose="02030504000101010101"/>
              </a:rPr>
            </a:br>
            <a:endParaRPr lang="ko-KR" altLang="en-US" sz="1000" dirty="0">
              <a:ea typeface="-윤고딕310" panose="02030504000101010101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74A9249-D70B-4E2A-8B7F-4F6121C69358}"/>
              </a:ext>
            </a:extLst>
          </p:cNvPr>
          <p:cNvSpPr/>
          <p:nvPr/>
        </p:nvSpPr>
        <p:spPr>
          <a:xfrm>
            <a:off x="8174309" y="2958606"/>
            <a:ext cx="218642" cy="306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F6894F3-5701-4CAD-9787-3C537C3C0B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826" y="5454306"/>
            <a:ext cx="1105646" cy="110564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8F6CE69-5C90-45F5-B327-E822330919D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920" y="1722253"/>
            <a:ext cx="3440774" cy="27793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0319029-A799-4EDC-8903-7FCDA5D48D8B}"/>
              </a:ext>
            </a:extLst>
          </p:cNvPr>
          <p:cNvSpPr txBox="1"/>
          <p:nvPr/>
        </p:nvSpPr>
        <p:spPr>
          <a:xfrm>
            <a:off x="8530919" y="4501577"/>
            <a:ext cx="3578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ea typeface="-윤고딕310" panose="02030504000101010101"/>
              </a:rPr>
              <a:t>립 모션 실제 테스트 이미지</a:t>
            </a:r>
            <a:endParaRPr lang="en-US" altLang="ko-KR" sz="1000" dirty="0">
              <a:ea typeface="-윤고딕310" panose="02030504000101010101"/>
            </a:endParaRPr>
          </a:p>
          <a:p>
            <a:r>
              <a:rPr lang="ko-KR" altLang="en-US" sz="1000" dirty="0">
                <a:ea typeface="-윤고딕310" panose="02030504000101010101"/>
              </a:rPr>
              <a:t>손가락의 관절과 끝에 </a:t>
            </a:r>
            <a:r>
              <a:rPr lang="en-US" altLang="ko-KR" sz="1000" dirty="0">
                <a:ea typeface="-윤고딕310" panose="02030504000101010101"/>
              </a:rPr>
              <a:t>Joint</a:t>
            </a:r>
            <a:r>
              <a:rPr lang="ko-KR" altLang="en-US" sz="1000" dirty="0">
                <a:ea typeface="-윤고딕310" panose="02030504000101010101"/>
              </a:rPr>
              <a:t>가 생기는 것을 볼 수 있는데</a:t>
            </a:r>
            <a:r>
              <a:rPr lang="en-US" altLang="ko-KR" sz="1000" dirty="0">
                <a:ea typeface="-윤고딕310" panose="02030504000101010101"/>
              </a:rPr>
              <a:t>, </a:t>
            </a:r>
            <a:r>
              <a:rPr lang="ko-KR" altLang="en-US" sz="1000" dirty="0">
                <a:ea typeface="-윤고딕310" panose="02030504000101010101"/>
              </a:rPr>
              <a:t>이것을 이용 </a:t>
            </a:r>
            <a:r>
              <a:rPr lang="en-US" altLang="ko-KR" sz="1000" dirty="0">
                <a:ea typeface="-윤고딕310" panose="02030504000101010101"/>
              </a:rPr>
              <a:t>Unity </a:t>
            </a:r>
            <a:r>
              <a:rPr lang="ko-KR" altLang="en-US" sz="1000" dirty="0">
                <a:ea typeface="-윤고딕310" panose="02030504000101010101"/>
              </a:rPr>
              <a:t>환경 내에서 </a:t>
            </a:r>
            <a:r>
              <a:rPr lang="ko-KR" altLang="en-US" sz="1000" dirty="0" err="1">
                <a:ea typeface="-윤고딕310" panose="02030504000101010101"/>
              </a:rPr>
              <a:t>객체끼리의</a:t>
            </a:r>
            <a:r>
              <a:rPr lang="ko-KR" altLang="en-US" sz="1000" dirty="0">
                <a:ea typeface="-윤고딕310" panose="02030504000101010101"/>
              </a:rPr>
              <a:t> 충돌을 일으켜 건반 구현에 이용 할 수 있다</a:t>
            </a:r>
            <a:r>
              <a:rPr lang="en-US" altLang="ko-KR" sz="1000" dirty="0">
                <a:ea typeface="-윤고딕310" panose="02030504000101010101"/>
              </a:rPr>
              <a:t>.</a:t>
            </a:r>
            <a:endParaRPr lang="ko-KR" altLang="en-US" sz="1000" dirty="0">
              <a:ea typeface="-윤고딕310" panose="02030504000101010101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E58366-5AA1-423D-AA7F-DB0FCF4711F8}"/>
              </a:ext>
            </a:extLst>
          </p:cNvPr>
          <p:cNvSpPr txBox="1"/>
          <p:nvPr/>
        </p:nvSpPr>
        <p:spPr>
          <a:xfrm>
            <a:off x="5323898" y="4365212"/>
            <a:ext cx="18441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ea typeface="-윤고딕310" panose="02030504000101010101"/>
              </a:rPr>
              <a:t>립 모션 사용 방법</a:t>
            </a:r>
          </a:p>
        </p:txBody>
      </p:sp>
    </p:spTree>
    <p:extLst>
      <p:ext uri="{BB962C8B-B14F-4D97-AF65-F5344CB8AC3E}">
        <p14:creationId xmlns:p14="http://schemas.microsoft.com/office/powerpoint/2010/main" val="1402353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cut/>
      </p:transition>
    </mc:Choice>
    <mc:Fallback>
      <p:transition advClick="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9128974" y="-182451"/>
            <a:ext cx="3080197" cy="3080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8946523" y="-182451"/>
            <a:ext cx="3262648" cy="3262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8856371" y="-90152"/>
            <a:ext cx="3352800" cy="335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8673920" y="-90152"/>
            <a:ext cx="3535251" cy="3535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8500056" y="-81565"/>
            <a:ext cx="3709115" cy="370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2911901" y="3926731"/>
            <a:ext cx="5874815" cy="17770"/>
          </a:xfrm>
          <a:prstGeom prst="line">
            <a:avLst/>
          </a:prstGeom>
          <a:ln w="825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320780" y="3160986"/>
            <a:ext cx="37299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</a:t>
            </a:r>
            <a:r>
              <a:rPr lang="en-US" altLang="ko-KR" sz="4400" spc="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Q&amp;A </a:t>
            </a:r>
            <a:endParaRPr lang="en-US" altLang="ko-KR" sz="3600" spc="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3600" spc="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3600" spc="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3600" spc="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3600" spc="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감사합니다</a:t>
            </a:r>
          </a:p>
        </p:txBody>
      </p:sp>
      <p:sp>
        <p:nvSpPr>
          <p:cNvPr id="53" name="Freeform 35"/>
          <p:cNvSpPr>
            <a:spLocks noEditPoints="1"/>
          </p:cNvSpPr>
          <p:nvPr/>
        </p:nvSpPr>
        <p:spPr bwMode="auto">
          <a:xfrm rot="1185559">
            <a:off x="9747570" y="456303"/>
            <a:ext cx="544513" cy="441325"/>
          </a:xfrm>
          <a:custGeom>
            <a:avLst/>
            <a:gdLst>
              <a:gd name="T0" fmla="*/ 224 w 343"/>
              <a:gd name="T1" fmla="*/ 22 h 278"/>
              <a:gd name="T2" fmla="*/ 207 w 343"/>
              <a:gd name="T3" fmla="*/ 36 h 278"/>
              <a:gd name="T4" fmla="*/ 303 w 343"/>
              <a:gd name="T5" fmla="*/ 154 h 278"/>
              <a:gd name="T6" fmla="*/ 321 w 343"/>
              <a:gd name="T7" fmla="*/ 140 h 278"/>
              <a:gd name="T8" fmla="*/ 224 w 343"/>
              <a:gd name="T9" fmla="*/ 22 h 278"/>
              <a:gd name="T10" fmla="*/ 229 w 343"/>
              <a:gd name="T11" fmla="*/ 0 h 278"/>
              <a:gd name="T12" fmla="*/ 343 w 343"/>
              <a:gd name="T13" fmla="*/ 138 h 278"/>
              <a:gd name="T14" fmla="*/ 335 w 343"/>
              <a:gd name="T15" fmla="*/ 145 h 278"/>
              <a:gd name="T16" fmla="*/ 329 w 343"/>
              <a:gd name="T17" fmla="*/ 150 h 278"/>
              <a:gd name="T18" fmla="*/ 313 w 343"/>
              <a:gd name="T19" fmla="*/ 163 h 278"/>
              <a:gd name="T20" fmla="*/ 297 w 343"/>
              <a:gd name="T21" fmla="*/ 175 h 278"/>
              <a:gd name="T22" fmla="*/ 186 w 343"/>
              <a:gd name="T23" fmla="*/ 267 h 278"/>
              <a:gd name="T24" fmla="*/ 185 w 343"/>
              <a:gd name="T25" fmla="*/ 268 h 278"/>
              <a:gd name="T26" fmla="*/ 184 w 343"/>
              <a:gd name="T27" fmla="*/ 268 h 278"/>
              <a:gd name="T28" fmla="*/ 170 w 343"/>
              <a:gd name="T29" fmla="*/ 275 h 278"/>
              <a:gd name="T30" fmla="*/ 156 w 343"/>
              <a:gd name="T31" fmla="*/ 278 h 278"/>
              <a:gd name="T32" fmla="*/ 139 w 343"/>
              <a:gd name="T33" fmla="*/ 276 h 278"/>
              <a:gd name="T34" fmla="*/ 122 w 343"/>
              <a:gd name="T35" fmla="*/ 268 h 278"/>
              <a:gd name="T36" fmla="*/ 110 w 343"/>
              <a:gd name="T37" fmla="*/ 256 h 278"/>
              <a:gd name="T38" fmla="*/ 105 w 343"/>
              <a:gd name="T39" fmla="*/ 241 h 278"/>
              <a:gd name="T40" fmla="*/ 106 w 343"/>
              <a:gd name="T41" fmla="*/ 225 h 278"/>
              <a:gd name="T42" fmla="*/ 112 w 343"/>
              <a:gd name="T43" fmla="*/ 213 h 278"/>
              <a:gd name="T44" fmla="*/ 121 w 343"/>
              <a:gd name="T45" fmla="*/ 204 h 278"/>
              <a:gd name="T46" fmla="*/ 132 w 343"/>
              <a:gd name="T47" fmla="*/ 199 h 278"/>
              <a:gd name="T48" fmla="*/ 147 w 343"/>
              <a:gd name="T49" fmla="*/ 197 h 278"/>
              <a:gd name="T50" fmla="*/ 161 w 343"/>
              <a:gd name="T51" fmla="*/ 199 h 278"/>
              <a:gd name="T52" fmla="*/ 176 w 343"/>
              <a:gd name="T53" fmla="*/ 205 h 278"/>
              <a:gd name="T54" fmla="*/ 186 w 343"/>
              <a:gd name="T55" fmla="*/ 214 h 278"/>
              <a:gd name="T56" fmla="*/ 194 w 343"/>
              <a:gd name="T57" fmla="*/ 226 h 278"/>
              <a:gd name="T58" fmla="*/ 197 w 343"/>
              <a:gd name="T59" fmla="*/ 241 h 278"/>
              <a:gd name="T60" fmla="*/ 288 w 343"/>
              <a:gd name="T61" fmla="*/ 166 h 278"/>
              <a:gd name="T62" fmla="*/ 193 w 343"/>
              <a:gd name="T63" fmla="*/ 48 h 278"/>
              <a:gd name="T64" fmla="*/ 81 w 343"/>
              <a:gd name="T65" fmla="*/ 138 h 278"/>
              <a:gd name="T66" fmla="*/ 80 w 343"/>
              <a:gd name="T67" fmla="*/ 138 h 278"/>
              <a:gd name="T68" fmla="*/ 79 w 343"/>
              <a:gd name="T69" fmla="*/ 140 h 278"/>
              <a:gd name="T70" fmla="*/ 66 w 343"/>
              <a:gd name="T71" fmla="*/ 146 h 278"/>
              <a:gd name="T72" fmla="*/ 51 w 343"/>
              <a:gd name="T73" fmla="*/ 149 h 278"/>
              <a:gd name="T74" fmla="*/ 34 w 343"/>
              <a:gd name="T75" fmla="*/ 148 h 278"/>
              <a:gd name="T76" fmla="*/ 17 w 343"/>
              <a:gd name="T77" fmla="*/ 140 h 278"/>
              <a:gd name="T78" fmla="*/ 6 w 343"/>
              <a:gd name="T79" fmla="*/ 127 h 278"/>
              <a:gd name="T80" fmla="*/ 0 w 343"/>
              <a:gd name="T81" fmla="*/ 112 h 278"/>
              <a:gd name="T82" fmla="*/ 0 w 343"/>
              <a:gd name="T83" fmla="*/ 97 h 278"/>
              <a:gd name="T84" fmla="*/ 7 w 343"/>
              <a:gd name="T85" fmla="*/ 85 h 278"/>
              <a:gd name="T86" fmla="*/ 16 w 343"/>
              <a:gd name="T87" fmla="*/ 76 h 278"/>
              <a:gd name="T88" fmla="*/ 28 w 343"/>
              <a:gd name="T89" fmla="*/ 70 h 278"/>
              <a:gd name="T90" fmla="*/ 42 w 343"/>
              <a:gd name="T91" fmla="*/ 68 h 278"/>
              <a:gd name="T92" fmla="*/ 57 w 343"/>
              <a:gd name="T93" fmla="*/ 70 h 278"/>
              <a:gd name="T94" fmla="*/ 71 w 343"/>
              <a:gd name="T95" fmla="*/ 77 h 278"/>
              <a:gd name="T96" fmla="*/ 81 w 343"/>
              <a:gd name="T97" fmla="*/ 86 h 278"/>
              <a:gd name="T98" fmla="*/ 89 w 343"/>
              <a:gd name="T99" fmla="*/ 98 h 278"/>
              <a:gd name="T100" fmla="*/ 92 w 343"/>
              <a:gd name="T101" fmla="*/ 112 h 278"/>
              <a:gd name="T102" fmla="*/ 185 w 343"/>
              <a:gd name="T103" fmla="*/ 36 h 278"/>
              <a:gd name="T104" fmla="*/ 199 w 343"/>
              <a:gd name="T105" fmla="*/ 25 h 278"/>
              <a:gd name="T106" fmla="*/ 215 w 343"/>
              <a:gd name="T107" fmla="*/ 11 h 278"/>
              <a:gd name="T108" fmla="*/ 222 w 343"/>
              <a:gd name="T109" fmla="*/ 6 h 278"/>
              <a:gd name="T110" fmla="*/ 229 w 343"/>
              <a:gd name="T111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3" h="278">
                <a:moveTo>
                  <a:pt x="224" y="22"/>
                </a:moveTo>
                <a:lnTo>
                  <a:pt x="207" y="36"/>
                </a:lnTo>
                <a:lnTo>
                  <a:pt x="303" y="154"/>
                </a:lnTo>
                <a:lnTo>
                  <a:pt x="321" y="140"/>
                </a:lnTo>
                <a:lnTo>
                  <a:pt x="224" y="22"/>
                </a:lnTo>
                <a:close/>
                <a:moveTo>
                  <a:pt x="229" y="0"/>
                </a:moveTo>
                <a:lnTo>
                  <a:pt x="343" y="138"/>
                </a:lnTo>
                <a:lnTo>
                  <a:pt x="335" y="145"/>
                </a:lnTo>
                <a:lnTo>
                  <a:pt x="329" y="150"/>
                </a:lnTo>
                <a:lnTo>
                  <a:pt x="313" y="163"/>
                </a:lnTo>
                <a:lnTo>
                  <a:pt x="297" y="175"/>
                </a:lnTo>
                <a:lnTo>
                  <a:pt x="186" y="267"/>
                </a:lnTo>
                <a:lnTo>
                  <a:pt x="185" y="268"/>
                </a:lnTo>
                <a:lnTo>
                  <a:pt x="184" y="268"/>
                </a:lnTo>
                <a:lnTo>
                  <a:pt x="170" y="275"/>
                </a:lnTo>
                <a:lnTo>
                  <a:pt x="156" y="278"/>
                </a:lnTo>
                <a:lnTo>
                  <a:pt x="139" y="276"/>
                </a:lnTo>
                <a:lnTo>
                  <a:pt x="122" y="268"/>
                </a:lnTo>
                <a:lnTo>
                  <a:pt x="110" y="256"/>
                </a:lnTo>
                <a:lnTo>
                  <a:pt x="105" y="241"/>
                </a:lnTo>
                <a:lnTo>
                  <a:pt x="106" y="225"/>
                </a:lnTo>
                <a:lnTo>
                  <a:pt x="112" y="213"/>
                </a:lnTo>
                <a:lnTo>
                  <a:pt x="121" y="204"/>
                </a:lnTo>
                <a:lnTo>
                  <a:pt x="132" y="199"/>
                </a:lnTo>
                <a:lnTo>
                  <a:pt x="147" y="197"/>
                </a:lnTo>
                <a:lnTo>
                  <a:pt x="161" y="199"/>
                </a:lnTo>
                <a:lnTo>
                  <a:pt x="176" y="205"/>
                </a:lnTo>
                <a:lnTo>
                  <a:pt x="186" y="214"/>
                </a:lnTo>
                <a:lnTo>
                  <a:pt x="194" y="226"/>
                </a:lnTo>
                <a:lnTo>
                  <a:pt x="197" y="241"/>
                </a:lnTo>
                <a:lnTo>
                  <a:pt x="288" y="166"/>
                </a:lnTo>
                <a:lnTo>
                  <a:pt x="193" y="48"/>
                </a:lnTo>
                <a:lnTo>
                  <a:pt x="81" y="138"/>
                </a:lnTo>
                <a:lnTo>
                  <a:pt x="80" y="138"/>
                </a:lnTo>
                <a:lnTo>
                  <a:pt x="79" y="140"/>
                </a:lnTo>
                <a:lnTo>
                  <a:pt x="66" y="146"/>
                </a:lnTo>
                <a:lnTo>
                  <a:pt x="51" y="149"/>
                </a:lnTo>
                <a:lnTo>
                  <a:pt x="34" y="148"/>
                </a:lnTo>
                <a:lnTo>
                  <a:pt x="17" y="140"/>
                </a:lnTo>
                <a:lnTo>
                  <a:pt x="6" y="127"/>
                </a:lnTo>
                <a:lnTo>
                  <a:pt x="0" y="112"/>
                </a:lnTo>
                <a:lnTo>
                  <a:pt x="0" y="97"/>
                </a:lnTo>
                <a:lnTo>
                  <a:pt x="7" y="85"/>
                </a:lnTo>
                <a:lnTo>
                  <a:pt x="16" y="76"/>
                </a:lnTo>
                <a:lnTo>
                  <a:pt x="28" y="70"/>
                </a:lnTo>
                <a:lnTo>
                  <a:pt x="42" y="68"/>
                </a:lnTo>
                <a:lnTo>
                  <a:pt x="57" y="70"/>
                </a:lnTo>
                <a:lnTo>
                  <a:pt x="71" y="77"/>
                </a:lnTo>
                <a:lnTo>
                  <a:pt x="81" y="86"/>
                </a:lnTo>
                <a:lnTo>
                  <a:pt x="89" y="98"/>
                </a:lnTo>
                <a:lnTo>
                  <a:pt x="92" y="112"/>
                </a:lnTo>
                <a:lnTo>
                  <a:pt x="185" y="36"/>
                </a:lnTo>
                <a:lnTo>
                  <a:pt x="199" y="25"/>
                </a:lnTo>
                <a:lnTo>
                  <a:pt x="215" y="11"/>
                </a:lnTo>
                <a:lnTo>
                  <a:pt x="222" y="6"/>
                </a:lnTo>
                <a:lnTo>
                  <a:pt x="229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4" name="Freeform 54"/>
          <p:cNvSpPr>
            <a:spLocks noEditPoints="1"/>
          </p:cNvSpPr>
          <p:nvPr/>
        </p:nvSpPr>
        <p:spPr bwMode="auto">
          <a:xfrm rot="19322389">
            <a:off x="8836568" y="37082"/>
            <a:ext cx="868363" cy="774700"/>
          </a:xfrm>
          <a:custGeom>
            <a:avLst/>
            <a:gdLst>
              <a:gd name="T0" fmla="*/ 196 w 547"/>
              <a:gd name="T1" fmla="*/ 363 h 488"/>
              <a:gd name="T2" fmla="*/ 269 w 547"/>
              <a:gd name="T3" fmla="*/ 372 h 488"/>
              <a:gd name="T4" fmla="*/ 322 w 547"/>
              <a:gd name="T5" fmla="*/ 306 h 488"/>
              <a:gd name="T6" fmla="*/ 303 w 547"/>
              <a:gd name="T7" fmla="*/ 258 h 488"/>
              <a:gd name="T8" fmla="*/ 246 w 547"/>
              <a:gd name="T9" fmla="*/ 191 h 488"/>
              <a:gd name="T10" fmla="*/ 200 w 547"/>
              <a:gd name="T11" fmla="*/ 204 h 488"/>
              <a:gd name="T12" fmla="*/ 191 w 547"/>
              <a:gd name="T13" fmla="*/ 210 h 488"/>
              <a:gd name="T14" fmla="*/ 150 w 547"/>
              <a:gd name="T15" fmla="*/ 265 h 488"/>
              <a:gd name="T16" fmla="*/ 176 w 547"/>
              <a:gd name="T17" fmla="*/ 346 h 488"/>
              <a:gd name="T18" fmla="*/ 257 w 547"/>
              <a:gd name="T19" fmla="*/ 231 h 488"/>
              <a:gd name="T20" fmla="*/ 200 w 547"/>
              <a:gd name="T21" fmla="*/ 257 h 488"/>
              <a:gd name="T22" fmla="*/ 205 w 547"/>
              <a:gd name="T23" fmla="*/ 259 h 488"/>
              <a:gd name="T24" fmla="*/ 221 w 547"/>
              <a:gd name="T25" fmla="*/ 271 h 488"/>
              <a:gd name="T26" fmla="*/ 210 w 547"/>
              <a:gd name="T27" fmla="*/ 288 h 488"/>
              <a:gd name="T28" fmla="*/ 192 w 547"/>
              <a:gd name="T29" fmla="*/ 275 h 488"/>
              <a:gd name="T30" fmla="*/ 205 w 547"/>
              <a:gd name="T31" fmla="*/ 237 h 488"/>
              <a:gd name="T32" fmla="*/ 285 w 547"/>
              <a:gd name="T33" fmla="*/ 224 h 488"/>
              <a:gd name="T34" fmla="*/ 511 w 547"/>
              <a:gd name="T35" fmla="*/ 26 h 488"/>
              <a:gd name="T36" fmla="*/ 472 w 547"/>
              <a:gd name="T37" fmla="*/ 51 h 488"/>
              <a:gd name="T38" fmla="*/ 362 w 547"/>
              <a:gd name="T39" fmla="*/ 172 h 488"/>
              <a:gd name="T40" fmla="*/ 405 w 547"/>
              <a:gd name="T41" fmla="*/ 170 h 488"/>
              <a:gd name="T42" fmla="*/ 424 w 547"/>
              <a:gd name="T43" fmla="*/ 165 h 488"/>
              <a:gd name="T44" fmla="*/ 480 w 547"/>
              <a:gd name="T45" fmla="*/ 130 h 488"/>
              <a:gd name="T46" fmla="*/ 524 w 547"/>
              <a:gd name="T47" fmla="*/ 43 h 488"/>
              <a:gd name="T48" fmla="*/ 523 w 547"/>
              <a:gd name="T49" fmla="*/ 32 h 488"/>
              <a:gd name="T50" fmla="*/ 526 w 547"/>
              <a:gd name="T51" fmla="*/ 0 h 488"/>
              <a:gd name="T52" fmla="*/ 547 w 547"/>
              <a:gd name="T53" fmla="*/ 35 h 488"/>
              <a:gd name="T54" fmla="*/ 517 w 547"/>
              <a:gd name="T55" fmla="*/ 110 h 488"/>
              <a:gd name="T56" fmla="*/ 449 w 547"/>
              <a:gd name="T57" fmla="*/ 177 h 488"/>
              <a:gd name="T58" fmla="*/ 421 w 547"/>
              <a:gd name="T59" fmla="*/ 187 h 488"/>
              <a:gd name="T60" fmla="*/ 340 w 547"/>
              <a:gd name="T61" fmla="*/ 197 h 488"/>
              <a:gd name="T62" fmla="*/ 337 w 547"/>
              <a:gd name="T63" fmla="*/ 274 h 488"/>
              <a:gd name="T64" fmla="*/ 322 w 547"/>
              <a:gd name="T65" fmla="*/ 368 h 488"/>
              <a:gd name="T66" fmla="*/ 226 w 547"/>
              <a:gd name="T67" fmla="*/ 406 h 488"/>
              <a:gd name="T68" fmla="*/ 174 w 547"/>
              <a:gd name="T69" fmla="*/ 386 h 488"/>
              <a:gd name="T70" fmla="*/ 94 w 547"/>
              <a:gd name="T71" fmla="*/ 469 h 488"/>
              <a:gd name="T72" fmla="*/ 56 w 547"/>
              <a:gd name="T73" fmla="*/ 488 h 488"/>
              <a:gd name="T74" fmla="*/ 20 w 547"/>
              <a:gd name="T75" fmla="*/ 479 h 488"/>
              <a:gd name="T76" fmla="*/ 0 w 547"/>
              <a:gd name="T77" fmla="*/ 441 h 488"/>
              <a:gd name="T78" fmla="*/ 1 w 547"/>
              <a:gd name="T79" fmla="*/ 426 h 488"/>
              <a:gd name="T80" fmla="*/ 26 w 547"/>
              <a:gd name="T81" fmla="*/ 395 h 488"/>
              <a:gd name="T82" fmla="*/ 65 w 547"/>
              <a:gd name="T83" fmla="*/ 416 h 488"/>
              <a:gd name="T84" fmla="*/ 27 w 547"/>
              <a:gd name="T85" fmla="*/ 433 h 488"/>
              <a:gd name="T86" fmla="*/ 17 w 547"/>
              <a:gd name="T87" fmla="*/ 415 h 488"/>
              <a:gd name="T88" fmla="*/ 10 w 547"/>
              <a:gd name="T89" fmla="*/ 433 h 488"/>
              <a:gd name="T90" fmla="*/ 17 w 547"/>
              <a:gd name="T91" fmla="*/ 450 h 488"/>
              <a:gd name="T92" fmla="*/ 40 w 547"/>
              <a:gd name="T93" fmla="*/ 470 h 488"/>
              <a:gd name="T94" fmla="*/ 73 w 547"/>
              <a:gd name="T95" fmla="*/ 460 h 488"/>
              <a:gd name="T96" fmla="*/ 112 w 547"/>
              <a:gd name="T97" fmla="*/ 418 h 488"/>
              <a:gd name="T98" fmla="*/ 125 w 547"/>
              <a:gd name="T99" fmla="*/ 327 h 488"/>
              <a:gd name="T100" fmla="*/ 137 w 547"/>
              <a:gd name="T101" fmla="*/ 214 h 488"/>
              <a:gd name="T102" fmla="*/ 183 w 547"/>
              <a:gd name="T103" fmla="*/ 177 h 488"/>
              <a:gd name="T104" fmla="*/ 188 w 547"/>
              <a:gd name="T105" fmla="*/ 174 h 488"/>
              <a:gd name="T106" fmla="*/ 243 w 547"/>
              <a:gd name="T107" fmla="*/ 161 h 488"/>
              <a:gd name="T108" fmla="*/ 365 w 547"/>
              <a:gd name="T109" fmla="*/ 138 h 488"/>
              <a:gd name="T110" fmla="*/ 455 w 547"/>
              <a:gd name="T111" fmla="*/ 42 h 488"/>
              <a:gd name="T112" fmla="*/ 526 w 547"/>
              <a:gd name="T113" fmla="*/ 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7" h="488">
                <a:moveTo>
                  <a:pt x="295" y="251"/>
                </a:moveTo>
                <a:lnTo>
                  <a:pt x="273" y="278"/>
                </a:lnTo>
                <a:lnTo>
                  <a:pt x="223" y="334"/>
                </a:lnTo>
                <a:lnTo>
                  <a:pt x="196" y="363"/>
                </a:lnTo>
                <a:lnTo>
                  <a:pt x="196" y="363"/>
                </a:lnTo>
                <a:lnTo>
                  <a:pt x="200" y="365"/>
                </a:lnTo>
                <a:lnTo>
                  <a:pt x="214" y="372"/>
                </a:lnTo>
                <a:lnTo>
                  <a:pt x="230" y="376"/>
                </a:lnTo>
                <a:lnTo>
                  <a:pt x="250" y="376"/>
                </a:lnTo>
                <a:lnTo>
                  <a:pt x="269" y="372"/>
                </a:lnTo>
                <a:lnTo>
                  <a:pt x="288" y="363"/>
                </a:lnTo>
                <a:lnTo>
                  <a:pt x="302" y="351"/>
                </a:lnTo>
                <a:lnTo>
                  <a:pt x="314" y="335"/>
                </a:lnTo>
                <a:lnTo>
                  <a:pt x="320" y="320"/>
                </a:lnTo>
                <a:lnTo>
                  <a:pt x="322" y="306"/>
                </a:lnTo>
                <a:lnTo>
                  <a:pt x="322" y="293"/>
                </a:lnTo>
                <a:lnTo>
                  <a:pt x="318" y="282"/>
                </a:lnTo>
                <a:lnTo>
                  <a:pt x="312" y="271"/>
                </a:lnTo>
                <a:lnTo>
                  <a:pt x="308" y="265"/>
                </a:lnTo>
                <a:lnTo>
                  <a:pt x="303" y="258"/>
                </a:lnTo>
                <a:lnTo>
                  <a:pt x="297" y="253"/>
                </a:lnTo>
                <a:lnTo>
                  <a:pt x="295" y="251"/>
                </a:lnTo>
                <a:close/>
                <a:moveTo>
                  <a:pt x="267" y="190"/>
                </a:moveTo>
                <a:lnTo>
                  <a:pt x="256" y="191"/>
                </a:lnTo>
                <a:lnTo>
                  <a:pt x="246" y="191"/>
                </a:lnTo>
                <a:lnTo>
                  <a:pt x="226" y="195"/>
                </a:lnTo>
                <a:lnTo>
                  <a:pt x="208" y="202"/>
                </a:lnTo>
                <a:lnTo>
                  <a:pt x="202" y="203"/>
                </a:lnTo>
                <a:lnTo>
                  <a:pt x="200" y="204"/>
                </a:lnTo>
                <a:lnTo>
                  <a:pt x="200" y="204"/>
                </a:lnTo>
                <a:lnTo>
                  <a:pt x="199" y="204"/>
                </a:lnTo>
                <a:lnTo>
                  <a:pt x="197" y="206"/>
                </a:lnTo>
                <a:lnTo>
                  <a:pt x="196" y="206"/>
                </a:lnTo>
                <a:lnTo>
                  <a:pt x="195" y="207"/>
                </a:lnTo>
                <a:lnTo>
                  <a:pt x="191" y="210"/>
                </a:lnTo>
                <a:lnTo>
                  <a:pt x="183" y="214"/>
                </a:lnTo>
                <a:lnTo>
                  <a:pt x="175" y="220"/>
                </a:lnTo>
                <a:lnTo>
                  <a:pt x="163" y="233"/>
                </a:lnTo>
                <a:lnTo>
                  <a:pt x="155" y="248"/>
                </a:lnTo>
                <a:lnTo>
                  <a:pt x="150" y="265"/>
                </a:lnTo>
                <a:lnTo>
                  <a:pt x="149" y="282"/>
                </a:lnTo>
                <a:lnTo>
                  <a:pt x="153" y="304"/>
                </a:lnTo>
                <a:lnTo>
                  <a:pt x="161" y="325"/>
                </a:lnTo>
                <a:lnTo>
                  <a:pt x="175" y="344"/>
                </a:lnTo>
                <a:lnTo>
                  <a:pt x="176" y="346"/>
                </a:lnTo>
                <a:lnTo>
                  <a:pt x="202" y="316"/>
                </a:lnTo>
                <a:lnTo>
                  <a:pt x="227" y="288"/>
                </a:lnTo>
                <a:lnTo>
                  <a:pt x="254" y="259"/>
                </a:lnTo>
                <a:lnTo>
                  <a:pt x="274" y="236"/>
                </a:lnTo>
                <a:lnTo>
                  <a:pt x="257" y="231"/>
                </a:lnTo>
                <a:lnTo>
                  <a:pt x="240" y="232"/>
                </a:lnTo>
                <a:lnTo>
                  <a:pt x="225" y="236"/>
                </a:lnTo>
                <a:lnTo>
                  <a:pt x="210" y="244"/>
                </a:lnTo>
                <a:lnTo>
                  <a:pt x="204" y="250"/>
                </a:lnTo>
                <a:lnTo>
                  <a:pt x="200" y="257"/>
                </a:lnTo>
                <a:lnTo>
                  <a:pt x="196" y="263"/>
                </a:lnTo>
                <a:lnTo>
                  <a:pt x="196" y="265"/>
                </a:lnTo>
                <a:lnTo>
                  <a:pt x="197" y="263"/>
                </a:lnTo>
                <a:lnTo>
                  <a:pt x="200" y="261"/>
                </a:lnTo>
                <a:lnTo>
                  <a:pt x="205" y="259"/>
                </a:lnTo>
                <a:lnTo>
                  <a:pt x="209" y="259"/>
                </a:lnTo>
                <a:lnTo>
                  <a:pt x="213" y="261"/>
                </a:lnTo>
                <a:lnTo>
                  <a:pt x="217" y="263"/>
                </a:lnTo>
                <a:lnTo>
                  <a:pt x="219" y="267"/>
                </a:lnTo>
                <a:lnTo>
                  <a:pt x="221" y="271"/>
                </a:lnTo>
                <a:lnTo>
                  <a:pt x="222" y="275"/>
                </a:lnTo>
                <a:lnTo>
                  <a:pt x="221" y="279"/>
                </a:lnTo>
                <a:lnTo>
                  <a:pt x="218" y="283"/>
                </a:lnTo>
                <a:lnTo>
                  <a:pt x="214" y="286"/>
                </a:lnTo>
                <a:lnTo>
                  <a:pt x="210" y="288"/>
                </a:lnTo>
                <a:lnTo>
                  <a:pt x="205" y="288"/>
                </a:lnTo>
                <a:lnTo>
                  <a:pt x="201" y="287"/>
                </a:lnTo>
                <a:lnTo>
                  <a:pt x="197" y="284"/>
                </a:lnTo>
                <a:lnTo>
                  <a:pt x="193" y="279"/>
                </a:lnTo>
                <a:lnTo>
                  <a:pt x="192" y="275"/>
                </a:lnTo>
                <a:lnTo>
                  <a:pt x="191" y="271"/>
                </a:lnTo>
                <a:lnTo>
                  <a:pt x="191" y="267"/>
                </a:lnTo>
                <a:lnTo>
                  <a:pt x="191" y="261"/>
                </a:lnTo>
                <a:lnTo>
                  <a:pt x="196" y="249"/>
                </a:lnTo>
                <a:lnTo>
                  <a:pt x="205" y="237"/>
                </a:lnTo>
                <a:lnTo>
                  <a:pt x="219" y="227"/>
                </a:lnTo>
                <a:lnTo>
                  <a:pt x="238" y="219"/>
                </a:lnTo>
                <a:lnTo>
                  <a:pt x="250" y="217"/>
                </a:lnTo>
                <a:lnTo>
                  <a:pt x="261" y="217"/>
                </a:lnTo>
                <a:lnTo>
                  <a:pt x="285" y="224"/>
                </a:lnTo>
                <a:lnTo>
                  <a:pt x="314" y="194"/>
                </a:lnTo>
                <a:lnTo>
                  <a:pt x="288" y="191"/>
                </a:lnTo>
                <a:lnTo>
                  <a:pt x="267" y="190"/>
                </a:lnTo>
                <a:close/>
                <a:moveTo>
                  <a:pt x="515" y="25"/>
                </a:moveTo>
                <a:lnTo>
                  <a:pt x="511" y="26"/>
                </a:lnTo>
                <a:lnTo>
                  <a:pt x="502" y="29"/>
                </a:lnTo>
                <a:lnTo>
                  <a:pt x="494" y="34"/>
                </a:lnTo>
                <a:lnTo>
                  <a:pt x="488" y="39"/>
                </a:lnTo>
                <a:lnTo>
                  <a:pt x="480" y="45"/>
                </a:lnTo>
                <a:lnTo>
                  <a:pt x="472" y="51"/>
                </a:lnTo>
                <a:lnTo>
                  <a:pt x="458" y="66"/>
                </a:lnTo>
                <a:lnTo>
                  <a:pt x="429" y="94"/>
                </a:lnTo>
                <a:lnTo>
                  <a:pt x="403" y="123"/>
                </a:lnTo>
                <a:lnTo>
                  <a:pt x="378" y="153"/>
                </a:lnTo>
                <a:lnTo>
                  <a:pt x="362" y="172"/>
                </a:lnTo>
                <a:lnTo>
                  <a:pt x="377" y="172"/>
                </a:lnTo>
                <a:lnTo>
                  <a:pt x="387" y="172"/>
                </a:lnTo>
                <a:lnTo>
                  <a:pt x="396" y="172"/>
                </a:lnTo>
                <a:lnTo>
                  <a:pt x="400" y="170"/>
                </a:lnTo>
                <a:lnTo>
                  <a:pt x="405" y="170"/>
                </a:lnTo>
                <a:lnTo>
                  <a:pt x="411" y="169"/>
                </a:lnTo>
                <a:lnTo>
                  <a:pt x="415" y="168"/>
                </a:lnTo>
                <a:lnTo>
                  <a:pt x="420" y="166"/>
                </a:lnTo>
                <a:lnTo>
                  <a:pt x="422" y="166"/>
                </a:lnTo>
                <a:lnTo>
                  <a:pt x="424" y="165"/>
                </a:lnTo>
                <a:lnTo>
                  <a:pt x="433" y="162"/>
                </a:lnTo>
                <a:lnTo>
                  <a:pt x="442" y="159"/>
                </a:lnTo>
                <a:lnTo>
                  <a:pt x="450" y="155"/>
                </a:lnTo>
                <a:lnTo>
                  <a:pt x="466" y="143"/>
                </a:lnTo>
                <a:lnTo>
                  <a:pt x="480" y="130"/>
                </a:lnTo>
                <a:lnTo>
                  <a:pt x="497" y="110"/>
                </a:lnTo>
                <a:lnTo>
                  <a:pt x="511" y="87"/>
                </a:lnTo>
                <a:lnTo>
                  <a:pt x="521" y="62"/>
                </a:lnTo>
                <a:lnTo>
                  <a:pt x="523" y="53"/>
                </a:lnTo>
                <a:lnTo>
                  <a:pt x="524" y="43"/>
                </a:lnTo>
                <a:lnTo>
                  <a:pt x="524" y="42"/>
                </a:lnTo>
                <a:lnTo>
                  <a:pt x="524" y="39"/>
                </a:lnTo>
                <a:lnTo>
                  <a:pt x="524" y="37"/>
                </a:lnTo>
                <a:lnTo>
                  <a:pt x="524" y="34"/>
                </a:lnTo>
                <a:lnTo>
                  <a:pt x="523" y="32"/>
                </a:lnTo>
                <a:lnTo>
                  <a:pt x="522" y="29"/>
                </a:lnTo>
                <a:lnTo>
                  <a:pt x="521" y="28"/>
                </a:lnTo>
                <a:lnTo>
                  <a:pt x="518" y="26"/>
                </a:lnTo>
                <a:lnTo>
                  <a:pt x="515" y="25"/>
                </a:lnTo>
                <a:close/>
                <a:moveTo>
                  <a:pt x="526" y="0"/>
                </a:moveTo>
                <a:lnTo>
                  <a:pt x="532" y="3"/>
                </a:lnTo>
                <a:lnTo>
                  <a:pt x="538" y="7"/>
                </a:lnTo>
                <a:lnTo>
                  <a:pt x="543" y="13"/>
                </a:lnTo>
                <a:lnTo>
                  <a:pt x="545" y="21"/>
                </a:lnTo>
                <a:lnTo>
                  <a:pt x="547" y="35"/>
                </a:lnTo>
                <a:lnTo>
                  <a:pt x="544" y="50"/>
                </a:lnTo>
                <a:lnTo>
                  <a:pt x="539" y="66"/>
                </a:lnTo>
                <a:lnTo>
                  <a:pt x="534" y="79"/>
                </a:lnTo>
                <a:lnTo>
                  <a:pt x="528" y="89"/>
                </a:lnTo>
                <a:lnTo>
                  <a:pt x="517" y="110"/>
                </a:lnTo>
                <a:lnTo>
                  <a:pt x="504" y="130"/>
                </a:lnTo>
                <a:lnTo>
                  <a:pt x="488" y="148"/>
                </a:lnTo>
                <a:lnTo>
                  <a:pt x="470" y="164"/>
                </a:lnTo>
                <a:lnTo>
                  <a:pt x="460" y="170"/>
                </a:lnTo>
                <a:lnTo>
                  <a:pt x="449" y="177"/>
                </a:lnTo>
                <a:lnTo>
                  <a:pt x="438" y="182"/>
                </a:lnTo>
                <a:lnTo>
                  <a:pt x="435" y="183"/>
                </a:lnTo>
                <a:lnTo>
                  <a:pt x="432" y="185"/>
                </a:lnTo>
                <a:lnTo>
                  <a:pt x="426" y="186"/>
                </a:lnTo>
                <a:lnTo>
                  <a:pt x="421" y="187"/>
                </a:lnTo>
                <a:lnTo>
                  <a:pt x="415" y="190"/>
                </a:lnTo>
                <a:lnTo>
                  <a:pt x="409" y="191"/>
                </a:lnTo>
                <a:lnTo>
                  <a:pt x="403" y="193"/>
                </a:lnTo>
                <a:lnTo>
                  <a:pt x="379" y="197"/>
                </a:lnTo>
                <a:lnTo>
                  <a:pt x="340" y="197"/>
                </a:lnTo>
                <a:lnTo>
                  <a:pt x="307" y="237"/>
                </a:lnTo>
                <a:lnTo>
                  <a:pt x="308" y="238"/>
                </a:lnTo>
                <a:lnTo>
                  <a:pt x="320" y="249"/>
                </a:lnTo>
                <a:lnTo>
                  <a:pt x="329" y="259"/>
                </a:lnTo>
                <a:lnTo>
                  <a:pt x="337" y="274"/>
                </a:lnTo>
                <a:lnTo>
                  <a:pt x="343" y="289"/>
                </a:lnTo>
                <a:lnTo>
                  <a:pt x="345" y="306"/>
                </a:lnTo>
                <a:lnTo>
                  <a:pt x="344" y="325"/>
                </a:lnTo>
                <a:lnTo>
                  <a:pt x="336" y="347"/>
                </a:lnTo>
                <a:lnTo>
                  <a:pt x="322" y="368"/>
                </a:lnTo>
                <a:lnTo>
                  <a:pt x="303" y="386"/>
                </a:lnTo>
                <a:lnTo>
                  <a:pt x="286" y="395"/>
                </a:lnTo>
                <a:lnTo>
                  <a:pt x="267" y="403"/>
                </a:lnTo>
                <a:lnTo>
                  <a:pt x="247" y="407"/>
                </a:lnTo>
                <a:lnTo>
                  <a:pt x="226" y="406"/>
                </a:lnTo>
                <a:lnTo>
                  <a:pt x="204" y="402"/>
                </a:lnTo>
                <a:lnTo>
                  <a:pt x="184" y="393"/>
                </a:lnTo>
                <a:lnTo>
                  <a:pt x="179" y="390"/>
                </a:lnTo>
                <a:lnTo>
                  <a:pt x="175" y="388"/>
                </a:lnTo>
                <a:lnTo>
                  <a:pt x="174" y="386"/>
                </a:lnTo>
                <a:lnTo>
                  <a:pt x="129" y="433"/>
                </a:lnTo>
                <a:lnTo>
                  <a:pt x="107" y="456"/>
                </a:lnTo>
                <a:lnTo>
                  <a:pt x="96" y="465"/>
                </a:lnTo>
                <a:lnTo>
                  <a:pt x="94" y="467"/>
                </a:lnTo>
                <a:lnTo>
                  <a:pt x="94" y="469"/>
                </a:lnTo>
                <a:lnTo>
                  <a:pt x="92" y="469"/>
                </a:lnTo>
                <a:lnTo>
                  <a:pt x="91" y="470"/>
                </a:lnTo>
                <a:lnTo>
                  <a:pt x="85" y="475"/>
                </a:lnTo>
                <a:lnTo>
                  <a:pt x="72" y="483"/>
                </a:lnTo>
                <a:lnTo>
                  <a:pt x="56" y="488"/>
                </a:lnTo>
                <a:lnTo>
                  <a:pt x="48" y="488"/>
                </a:lnTo>
                <a:lnTo>
                  <a:pt x="40" y="488"/>
                </a:lnTo>
                <a:lnTo>
                  <a:pt x="34" y="486"/>
                </a:lnTo>
                <a:lnTo>
                  <a:pt x="27" y="483"/>
                </a:lnTo>
                <a:lnTo>
                  <a:pt x="20" y="479"/>
                </a:lnTo>
                <a:lnTo>
                  <a:pt x="15" y="474"/>
                </a:lnTo>
                <a:lnTo>
                  <a:pt x="11" y="469"/>
                </a:lnTo>
                <a:lnTo>
                  <a:pt x="7" y="464"/>
                </a:lnTo>
                <a:lnTo>
                  <a:pt x="2" y="453"/>
                </a:lnTo>
                <a:lnTo>
                  <a:pt x="0" y="441"/>
                </a:lnTo>
                <a:lnTo>
                  <a:pt x="0" y="436"/>
                </a:lnTo>
                <a:lnTo>
                  <a:pt x="0" y="435"/>
                </a:lnTo>
                <a:lnTo>
                  <a:pt x="0" y="433"/>
                </a:lnTo>
                <a:lnTo>
                  <a:pt x="0" y="431"/>
                </a:lnTo>
                <a:lnTo>
                  <a:pt x="1" y="426"/>
                </a:lnTo>
                <a:lnTo>
                  <a:pt x="2" y="420"/>
                </a:lnTo>
                <a:lnTo>
                  <a:pt x="5" y="414"/>
                </a:lnTo>
                <a:lnTo>
                  <a:pt x="9" y="407"/>
                </a:lnTo>
                <a:lnTo>
                  <a:pt x="14" y="403"/>
                </a:lnTo>
                <a:lnTo>
                  <a:pt x="26" y="395"/>
                </a:lnTo>
                <a:lnTo>
                  <a:pt x="38" y="392"/>
                </a:lnTo>
                <a:lnTo>
                  <a:pt x="49" y="394"/>
                </a:lnTo>
                <a:lnTo>
                  <a:pt x="60" y="402"/>
                </a:lnTo>
                <a:lnTo>
                  <a:pt x="62" y="409"/>
                </a:lnTo>
                <a:lnTo>
                  <a:pt x="65" y="416"/>
                </a:lnTo>
                <a:lnTo>
                  <a:pt x="64" y="426"/>
                </a:lnTo>
                <a:lnTo>
                  <a:pt x="60" y="432"/>
                </a:lnTo>
                <a:lnTo>
                  <a:pt x="49" y="439"/>
                </a:lnTo>
                <a:lnTo>
                  <a:pt x="38" y="439"/>
                </a:lnTo>
                <a:lnTo>
                  <a:pt x="27" y="433"/>
                </a:lnTo>
                <a:lnTo>
                  <a:pt x="22" y="427"/>
                </a:lnTo>
                <a:lnTo>
                  <a:pt x="19" y="418"/>
                </a:lnTo>
                <a:lnTo>
                  <a:pt x="20" y="410"/>
                </a:lnTo>
                <a:lnTo>
                  <a:pt x="19" y="411"/>
                </a:lnTo>
                <a:lnTo>
                  <a:pt x="17" y="415"/>
                </a:lnTo>
                <a:lnTo>
                  <a:pt x="14" y="419"/>
                </a:lnTo>
                <a:lnTo>
                  <a:pt x="11" y="424"/>
                </a:lnTo>
                <a:lnTo>
                  <a:pt x="11" y="427"/>
                </a:lnTo>
                <a:lnTo>
                  <a:pt x="10" y="431"/>
                </a:lnTo>
                <a:lnTo>
                  <a:pt x="10" y="433"/>
                </a:lnTo>
                <a:lnTo>
                  <a:pt x="11" y="435"/>
                </a:lnTo>
                <a:lnTo>
                  <a:pt x="11" y="435"/>
                </a:lnTo>
                <a:lnTo>
                  <a:pt x="11" y="440"/>
                </a:lnTo>
                <a:lnTo>
                  <a:pt x="14" y="445"/>
                </a:lnTo>
                <a:lnTo>
                  <a:pt x="17" y="450"/>
                </a:lnTo>
                <a:lnTo>
                  <a:pt x="19" y="456"/>
                </a:lnTo>
                <a:lnTo>
                  <a:pt x="24" y="461"/>
                </a:lnTo>
                <a:lnTo>
                  <a:pt x="28" y="465"/>
                </a:lnTo>
                <a:lnTo>
                  <a:pt x="35" y="469"/>
                </a:lnTo>
                <a:lnTo>
                  <a:pt x="40" y="470"/>
                </a:lnTo>
                <a:lnTo>
                  <a:pt x="47" y="471"/>
                </a:lnTo>
                <a:lnTo>
                  <a:pt x="53" y="470"/>
                </a:lnTo>
                <a:lnTo>
                  <a:pt x="60" y="467"/>
                </a:lnTo>
                <a:lnTo>
                  <a:pt x="66" y="465"/>
                </a:lnTo>
                <a:lnTo>
                  <a:pt x="73" y="460"/>
                </a:lnTo>
                <a:lnTo>
                  <a:pt x="77" y="456"/>
                </a:lnTo>
                <a:lnTo>
                  <a:pt x="79" y="453"/>
                </a:lnTo>
                <a:lnTo>
                  <a:pt x="81" y="450"/>
                </a:lnTo>
                <a:lnTo>
                  <a:pt x="91" y="440"/>
                </a:lnTo>
                <a:lnTo>
                  <a:pt x="112" y="418"/>
                </a:lnTo>
                <a:lnTo>
                  <a:pt x="132" y="394"/>
                </a:lnTo>
                <a:lnTo>
                  <a:pt x="154" y="371"/>
                </a:lnTo>
                <a:lnTo>
                  <a:pt x="150" y="365"/>
                </a:lnTo>
                <a:lnTo>
                  <a:pt x="136" y="348"/>
                </a:lnTo>
                <a:lnTo>
                  <a:pt x="125" y="327"/>
                </a:lnTo>
                <a:lnTo>
                  <a:pt x="119" y="305"/>
                </a:lnTo>
                <a:lnTo>
                  <a:pt x="116" y="283"/>
                </a:lnTo>
                <a:lnTo>
                  <a:pt x="117" y="258"/>
                </a:lnTo>
                <a:lnTo>
                  <a:pt x="125" y="234"/>
                </a:lnTo>
                <a:lnTo>
                  <a:pt x="137" y="214"/>
                </a:lnTo>
                <a:lnTo>
                  <a:pt x="154" y="195"/>
                </a:lnTo>
                <a:lnTo>
                  <a:pt x="163" y="187"/>
                </a:lnTo>
                <a:lnTo>
                  <a:pt x="175" y="181"/>
                </a:lnTo>
                <a:lnTo>
                  <a:pt x="180" y="178"/>
                </a:lnTo>
                <a:lnTo>
                  <a:pt x="183" y="177"/>
                </a:lnTo>
                <a:lnTo>
                  <a:pt x="184" y="176"/>
                </a:lnTo>
                <a:lnTo>
                  <a:pt x="185" y="176"/>
                </a:lnTo>
                <a:lnTo>
                  <a:pt x="187" y="176"/>
                </a:lnTo>
                <a:lnTo>
                  <a:pt x="188" y="174"/>
                </a:lnTo>
                <a:lnTo>
                  <a:pt x="188" y="174"/>
                </a:lnTo>
                <a:lnTo>
                  <a:pt x="188" y="174"/>
                </a:lnTo>
                <a:lnTo>
                  <a:pt x="191" y="173"/>
                </a:lnTo>
                <a:lnTo>
                  <a:pt x="197" y="172"/>
                </a:lnTo>
                <a:lnTo>
                  <a:pt x="219" y="165"/>
                </a:lnTo>
                <a:lnTo>
                  <a:pt x="243" y="161"/>
                </a:lnTo>
                <a:lnTo>
                  <a:pt x="267" y="161"/>
                </a:lnTo>
                <a:lnTo>
                  <a:pt x="290" y="162"/>
                </a:lnTo>
                <a:lnTo>
                  <a:pt x="335" y="168"/>
                </a:lnTo>
                <a:lnTo>
                  <a:pt x="337" y="168"/>
                </a:lnTo>
                <a:lnTo>
                  <a:pt x="365" y="138"/>
                </a:lnTo>
                <a:lnTo>
                  <a:pt x="394" y="106"/>
                </a:lnTo>
                <a:lnTo>
                  <a:pt x="424" y="73"/>
                </a:lnTo>
                <a:lnTo>
                  <a:pt x="439" y="58"/>
                </a:lnTo>
                <a:lnTo>
                  <a:pt x="447" y="50"/>
                </a:lnTo>
                <a:lnTo>
                  <a:pt x="455" y="42"/>
                </a:lnTo>
                <a:lnTo>
                  <a:pt x="473" y="24"/>
                </a:lnTo>
                <a:lnTo>
                  <a:pt x="490" y="12"/>
                </a:lnTo>
                <a:lnTo>
                  <a:pt x="505" y="4"/>
                </a:lnTo>
                <a:lnTo>
                  <a:pt x="517" y="0"/>
                </a:lnTo>
                <a:lnTo>
                  <a:pt x="526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5" name="Freeform 47"/>
          <p:cNvSpPr>
            <a:spLocks/>
          </p:cNvSpPr>
          <p:nvPr/>
        </p:nvSpPr>
        <p:spPr bwMode="auto">
          <a:xfrm rot="3259799">
            <a:off x="9799395" y="1068977"/>
            <a:ext cx="541338" cy="658813"/>
          </a:xfrm>
          <a:custGeom>
            <a:avLst/>
            <a:gdLst>
              <a:gd name="T0" fmla="*/ 157 w 341"/>
              <a:gd name="T1" fmla="*/ 0 h 415"/>
              <a:gd name="T2" fmla="*/ 166 w 341"/>
              <a:gd name="T3" fmla="*/ 9 h 415"/>
              <a:gd name="T4" fmla="*/ 205 w 341"/>
              <a:gd name="T5" fmla="*/ 51 h 415"/>
              <a:gd name="T6" fmla="*/ 324 w 341"/>
              <a:gd name="T7" fmla="*/ 178 h 415"/>
              <a:gd name="T8" fmla="*/ 326 w 341"/>
              <a:gd name="T9" fmla="*/ 181 h 415"/>
              <a:gd name="T10" fmla="*/ 336 w 341"/>
              <a:gd name="T11" fmla="*/ 195 h 415"/>
              <a:gd name="T12" fmla="*/ 341 w 341"/>
              <a:gd name="T13" fmla="*/ 213 h 415"/>
              <a:gd name="T14" fmla="*/ 340 w 341"/>
              <a:gd name="T15" fmla="*/ 233 h 415"/>
              <a:gd name="T16" fmla="*/ 333 w 341"/>
              <a:gd name="T17" fmla="*/ 250 h 415"/>
              <a:gd name="T18" fmla="*/ 324 w 341"/>
              <a:gd name="T19" fmla="*/ 263 h 415"/>
              <a:gd name="T20" fmla="*/ 311 w 341"/>
              <a:gd name="T21" fmla="*/ 274 h 415"/>
              <a:gd name="T22" fmla="*/ 297 w 341"/>
              <a:gd name="T23" fmla="*/ 278 h 415"/>
              <a:gd name="T24" fmla="*/ 281 w 341"/>
              <a:gd name="T25" fmla="*/ 278 h 415"/>
              <a:gd name="T26" fmla="*/ 267 w 341"/>
              <a:gd name="T27" fmla="*/ 272 h 415"/>
              <a:gd name="T28" fmla="*/ 255 w 341"/>
              <a:gd name="T29" fmla="*/ 261 h 415"/>
              <a:gd name="T30" fmla="*/ 247 w 341"/>
              <a:gd name="T31" fmla="*/ 247 h 415"/>
              <a:gd name="T32" fmla="*/ 243 w 341"/>
              <a:gd name="T33" fmla="*/ 230 h 415"/>
              <a:gd name="T34" fmla="*/ 244 w 341"/>
              <a:gd name="T35" fmla="*/ 212 h 415"/>
              <a:gd name="T36" fmla="*/ 251 w 341"/>
              <a:gd name="T37" fmla="*/ 195 h 415"/>
              <a:gd name="T38" fmla="*/ 263 w 341"/>
              <a:gd name="T39" fmla="*/ 181 h 415"/>
              <a:gd name="T40" fmla="*/ 276 w 341"/>
              <a:gd name="T41" fmla="*/ 172 h 415"/>
              <a:gd name="T42" fmla="*/ 292 w 341"/>
              <a:gd name="T43" fmla="*/ 166 h 415"/>
              <a:gd name="T44" fmla="*/ 193 w 341"/>
              <a:gd name="T45" fmla="*/ 63 h 415"/>
              <a:gd name="T46" fmla="*/ 60 w 341"/>
              <a:gd name="T47" fmla="*/ 189 h 415"/>
              <a:gd name="T48" fmla="*/ 179 w 341"/>
              <a:gd name="T49" fmla="*/ 314 h 415"/>
              <a:gd name="T50" fmla="*/ 180 w 341"/>
              <a:gd name="T51" fmla="*/ 317 h 415"/>
              <a:gd name="T52" fmla="*/ 191 w 341"/>
              <a:gd name="T53" fmla="*/ 333 h 415"/>
              <a:gd name="T54" fmla="*/ 195 w 341"/>
              <a:gd name="T55" fmla="*/ 350 h 415"/>
              <a:gd name="T56" fmla="*/ 195 w 341"/>
              <a:gd name="T57" fmla="*/ 370 h 415"/>
              <a:gd name="T58" fmla="*/ 188 w 341"/>
              <a:gd name="T59" fmla="*/ 386 h 415"/>
              <a:gd name="T60" fmla="*/ 178 w 341"/>
              <a:gd name="T61" fmla="*/ 401 h 415"/>
              <a:gd name="T62" fmla="*/ 166 w 341"/>
              <a:gd name="T63" fmla="*/ 410 h 415"/>
              <a:gd name="T64" fmla="*/ 150 w 341"/>
              <a:gd name="T65" fmla="*/ 415 h 415"/>
              <a:gd name="T66" fmla="*/ 136 w 341"/>
              <a:gd name="T67" fmla="*/ 415 h 415"/>
              <a:gd name="T68" fmla="*/ 121 w 341"/>
              <a:gd name="T69" fmla="*/ 408 h 415"/>
              <a:gd name="T70" fmla="*/ 110 w 341"/>
              <a:gd name="T71" fmla="*/ 398 h 415"/>
              <a:gd name="T72" fmla="*/ 102 w 341"/>
              <a:gd name="T73" fmla="*/ 384 h 415"/>
              <a:gd name="T74" fmla="*/ 98 w 341"/>
              <a:gd name="T75" fmla="*/ 368 h 415"/>
              <a:gd name="T76" fmla="*/ 99 w 341"/>
              <a:gd name="T77" fmla="*/ 350 h 415"/>
              <a:gd name="T78" fmla="*/ 106 w 341"/>
              <a:gd name="T79" fmla="*/ 333 h 415"/>
              <a:gd name="T80" fmla="*/ 116 w 341"/>
              <a:gd name="T81" fmla="*/ 318 h 415"/>
              <a:gd name="T82" fmla="*/ 131 w 341"/>
              <a:gd name="T83" fmla="*/ 308 h 415"/>
              <a:gd name="T84" fmla="*/ 146 w 341"/>
              <a:gd name="T85" fmla="*/ 304 h 415"/>
              <a:gd name="T86" fmla="*/ 47 w 341"/>
              <a:gd name="T87" fmla="*/ 199 h 415"/>
              <a:gd name="T88" fmla="*/ 7 w 341"/>
              <a:gd name="T89" fmla="*/ 157 h 415"/>
              <a:gd name="T90" fmla="*/ 0 w 341"/>
              <a:gd name="T91" fmla="*/ 148 h 415"/>
              <a:gd name="T92" fmla="*/ 157 w 341"/>
              <a:gd name="T93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41" h="415">
                <a:moveTo>
                  <a:pt x="157" y="0"/>
                </a:moveTo>
                <a:lnTo>
                  <a:pt x="166" y="9"/>
                </a:lnTo>
                <a:lnTo>
                  <a:pt x="205" y="51"/>
                </a:lnTo>
                <a:lnTo>
                  <a:pt x="324" y="178"/>
                </a:lnTo>
                <a:lnTo>
                  <a:pt x="326" y="181"/>
                </a:lnTo>
                <a:lnTo>
                  <a:pt x="336" y="195"/>
                </a:lnTo>
                <a:lnTo>
                  <a:pt x="341" y="213"/>
                </a:lnTo>
                <a:lnTo>
                  <a:pt x="340" y="233"/>
                </a:lnTo>
                <a:lnTo>
                  <a:pt x="333" y="250"/>
                </a:lnTo>
                <a:lnTo>
                  <a:pt x="324" y="263"/>
                </a:lnTo>
                <a:lnTo>
                  <a:pt x="311" y="274"/>
                </a:lnTo>
                <a:lnTo>
                  <a:pt x="297" y="278"/>
                </a:lnTo>
                <a:lnTo>
                  <a:pt x="281" y="278"/>
                </a:lnTo>
                <a:lnTo>
                  <a:pt x="267" y="272"/>
                </a:lnTo>
                <a:lnTo>
                  <a:pt x="255" y="261"/>
                </a:lnTo>
                <a:lnTo>
                  <a:pt x="247" y="247"/>
                </a:lnTo>
                <a:lnTo>
                  <a:pt x="243" y="230"/>
                </a:lnTo>
                <a:lnTo>
                  <a:pt x="244" y="212"/>
                </a:lnTo>
                <a:lnTo>
                  <a:pt x="251" y="195"/>
                </a:lnTo>
                <a:lnTo>
                  <a:pt x="263" y="181"/>
                </a:lnTo>
                <a:lnTo>
                  <a:pt x="276" y="172"/>
                </a:lnTo>
                <a:lnTo>
                  <a:pt x="292" y="166"/>
                </a:lnTo>
                <a:lnTo>
                  <a:pt x="193" y="63"/>
                </a:lnTo>
                <a:lnTo>
                  <a:pt x="60" y="189"/>
                </a:lnTo>
                <a:lnTo>
                  <a:pt x="179" y="314"/>
                </a:lnTo>
                <a:lnTo>
                  <a:pt x="180" y="317"/>
                </a:lnTo>
                <a:lnTo>
                  <a:pt x="191" y="333"/>
                </a:lnTo>
                <a:lnTo>
                  <a:pt x="195" y="350"/>
                </a:lnTo>
                <a:lnTo>
                  <a:pt x="195" y="370"/>
                </a:lnTo>
                <a:lnTo>
                  <a:pt x="188" y="386"/>
                </a:lnTo>
                <a:lnTo>
                  <a:pt x="178" y="401"/>
                </a:lnTo>
                <a:lnTo>
                  <a:pt x="166" y="410"/>
                </a:lnTo>
                <a:lnTo>
                  <a:pt x="150" y="415"/>
                </a:lnTo>
                <a:lnTo>
                  <a:pt x="136" y="415"/>
                </a:lnTo>
                <a:lnTo>
                  <a:pt x="121" y="408"/>
                </a:lnTo>
                <a:lnTo>
                  <a:pt x="110" y="398"/>
                </a:lnTo>
                <a:lnTo>
                  <a:pt x="102" y="384"/>
                </a:lnTo>
                <a:lnTo>
                  <a:pt x="98" y="368"/>
                </a:lnTo>
                <a:lnTo>
                  <a:pt x="99" y="350"/>
                </a:lnTo>
                <a:lnTo>
                  <a:pt x="106" y="333"/>
                </a:lnTo>
                <a:lnTo>
                  <a:pt x="116" y="318"/>
                </a:lnTo>
                <a:lnTo>
                  <a:pt x="131" y="308"/>
                </a:lnTo>
                <a:lnTo>
                  <a:pt x="146" y="304"/>
                </a:lnTo>
                <a:lnTo>
                  <a:pt x="47" y="199"/>
                </a:lnTo>
                <a:lnTo>
                  <a:pt x="7" y="157"/>
                </a:lnTo>
                <a:lnTo>
                  <a:pt x="0" y="148"/>
                </a:lnTo>
                <a:lnTo>
                  <a:pt x="157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6" name="Freeform 46"/>
          <p:cNvSpPr>
            <a:spLocks noEditPoints="1"/>
          </p:cNvSpPr>
          <p:nvPr/>
        </p:nvSpPr>
        <p:spPr bwMode="auto">
          <a:xfrm rot="14031825">
            <a:off x="10584311" y="745837"/>
            <a:ext cx="162647" cy="258714"/>
          </a:xfrm>
          <a:custGeom>
            <a:avLst/>
            <a:gdLst>
              <a:gd name="T0" fmla="*/ 46 w 207"/>
              <a:gd name="T1" fmla="*/ 194 h 257"/>
              <a:gd name="T2" fmla="*/ 46 w 207"/>
              <a:gd name="T3" fmla="*/ 195 h 257"/>
              <a:gd name="T4" fmla="*/ 46 w 207"/>
              <a:gd name="T5" fmla="*/ 195 h 257"/>
              <a:gd name="T6" fmla="*/ 44 w 207"/>
              <a:gd name="T7" fmla="*/ 194 h 257"/>
              <a:gd name="T8" fmla="*/ 67 w 207"/>
              <a:gd name="T9" fmla="*/ 4 h 257"/>
              <a:gd name="T10" fmla="*/ 87 w 207"/>
              <a:gd name="T11" fmla="*/ 25 h 257"/>
              <a:gd name="T12" fmla="*/ 94 w 207"/>
              <a:gd name="T13" fmla="*/ 58 h 257"/>
              <a:gd name="T14" fmla="*/ 81 w 207"/>
              <a:gd name="T15" fmla="*/ 91 h 257"/>
              <a:gd name="T16" fmla="*/ 55 w 207"/>
              <a:gd name="T17" fmla="*/ 108 h 257"/>
              <a:gd name="T18" fmla="*/ 207 w 207"/>
              <a:gd name="T19" fmla="*/ 236 h 257"/>
              <a:gd name="T20" fmla="*/ 207 w 207"/>
              <a:gd name="T21" fmla="*/ 242 h 257"/>
              <a:gd name="T22" fmla="*/ 200 w 207"/>
              <a:gd name="T23" fmla="*/ 248 h 257"/>
              <a:gd name="T24" fmla="*/ 180 w 207"/>
              <a:gd name="T25" fmla="*/ 253 h 257"/>
              <a:gd name="T26" fmla="*/ 146 w 207"/>
              <a:gd name="T27" fmla="*/ 257 h 257"/>
              <a:gd name="T28" fmla="*/ 112 w 207"/>
              <a:gd name="T29" fmla="*/ 254 h 257"/>
              <a:gd name="T30" fmla="*/ 80 w 207"/>
              <a:gd name="T31" fmla="*/ 242 h 257"/>
              <a:gd name="T32" fmla="*/ 65 w 207"/>
              <a:gd name="T33" fmla="*/ 233 h 257"/>
              <a:gd name="T34" fmla="*/ 55 w 207"/>
              <a:gd name="T35" fmla="*/ 222 h 257"/>
              <a:gd name="T36" fmla="*/ 49 w 207"/>
              <a:gd name="T37" fmla="*/ 210 h 257"/>
              <a:gd name="T38" fmla="*/ 47 w 207"/>
              <a:gd name="T39" fmla="*/ 201 h 257"/>
              <a:gd name="T40" fmla="*/ 47 w 207"/>
              <a:gd name="T41" fmla="*/ 197 h 257"/>
              <a:gd name="T42" fmla="*/ 47 w 207"/>
              <a:gd name="T43" fmla="*/ 197 h 257"/>
              <a:gd name="T44" fmla="*/ 51 w 207"/>
              <a:gd name="T45" fmla="*/ 201 h 257"/>
              <a:gd name="T46" fmla="*/ 55 w 207"/>
              <a:gd name="T47" fmla="*/ 203 h 257"/>
              <a:gd name="T48" fmla="*/ 61 w 207"/>
              <a:gd name="T49" fmla="*/ 208 h 257"/>
              <a:gd name="T50" fmla="*/ 68 w 207"/>
              <a:gd name="T51" fmla="*/ 214 h 257"/>
              <a:gd name="T52" fmla="*/ 74 w 207"/>
              <a:gd name="T53" fmla="*/ 219 h 257"/>
              <a:gd name="T54" fmla="*/ 81 w 207"/>
              <a:gd name="T55" fmla="*/ 223 h 257"/>
              <a:gd name="T56" fmla="*/ 103 w 207"/>
              <a:gd name="T57" fmla="*/ 232 h 257"/>
              <a:gd name="T58" fmla="*/ 152 w 207"/>
              <a:gd name="T59" fmla="*/ 241 h 257"/>
              <a:gd name="T60" fmla="*/ 174 w 207"/>
              <a:gd name="T61" fmla="*/ 240 h 257"/>
              <a:gd name="T62" fmla="*/ 183 w 207"/>
              <a:gd name="T63" fmla="*/ 239 h 257"/>
              <a:gd name="T64" fmla="*/ 182 w 207"/>
              <a:gd name="T65" fmla="*/ 236 h 257"/>
              <a:gd name="T66" fmla="*/ 163 w 207"/>
              <a:gd name="T67" fmla="*/ 220 h 257"/>
              <a:gd name="T68" fmla="*/ 132 w 207"/>
              <a:gd name="T69" fmla="*/ 194 h 257"/>
              <a:gd name="T70" fmla="*/ 95 w 207"/>
              <a:gd name="T71" fmla="*/ 164 h 257"/>
              <a:gd name="T72" fmla="*/ 60 w 207"/>
              <a:gd name="T73" fmla="*/ 134 h 257"/>
              <a:gd name="T74" fmla="*/ 32 w 207"/>
              <a:gd name="T75" fmla="*/ 110 h 257"/>
              <a:gd name="T76" fmla="*/ 19 w 207"/>
              <a:gd name="T77" fmla="*/ 100 h 257"/>
              <a:gd name="T78" fmla="*/ 1 w 207"/>
              <a:gd name="T79" fmla="*/ 70 h 257"/>
              <a:gd name="T80" fmla="*/ 4 w 207"/>
              <a:gd name="T81" fmla="*/ 33 h 257"/>
              <a:gd name="T82" fmla="*/ 23 w 207"/>
              <a:gd name="T83" fmla="*/ 8 h 257"/>
              <a:gd name="T84" fmla="*/ 51 w 207"/>
              <a:gd name="T85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07" h="257">
                <a:moveTo>
                  <a:pt x="44" y="194"/>
                </a:moveTo>
                <a:lnTo>
                  <a:pt x="46" y="194"/>
                </a:lnTo>
                <a:lnTo>
                  <a:pt x="46" y="194"/>
                </a:lnTo>
                <a:lnTo>
                  <a:pt x="46" y="195"/>
                </a:lnTo>
                <a:lnTo>
                  <a:pt x="46" y="197"/>
                </a:lnTo>
                <a:lnTo>
                  <a:pt x="46" y="195"/>
                </a:lnTo>
                <a:lnTo>
                  <a:pt x="46" y="194"/>
                </a:lnTo>
                <a:lnTo>
                  <a:pt x="44" y="194"/>
                </a:lnTo>
                <a:close/>
                <a:moveTo>
                  <a:pt x="51" y="0"/>
                </a:moveTo>
                <a:lnTo>
                  <a:pt x="67" y="4"/>
                </a:lnTo>
                <a:lnTo>
                  <a:pt x="78" y="13"/>
                </a:lnTo>
                <a:lnTo>
                  <a:pt x="87" y="25"/>
                </a:lnTo>
                <a:lnTo>
                  <a:pt x="93" y="41"/>
                </a:lnTo>
                <a:lnTo>
                  <a:pt x="94" y="58"/>
                </a:lnTo>
                <a:lnTo>
                  <a:pt x="89" y="76"/>
                </a:lnTo>
                <a:lnTo>
                  <a:pt x="81" y="91"/>
                </a:lnTo>
                <a:lnTo>
                  <a:pt x="68" y="102"/>
                </a:lnTo>
                <a:lnTo>
                  <a:pt x="55" y="108"/>
                </a:lnTo>
                <a:lnTo>
                  <a:pt x="204" y="233"/>
                </a:lnTo>
                <a:lnTo>
                  <a:pt x="207" y="236"/>
                </a:lnTo>
                <a:lnTo>
                  <a:pt x="207" y="239"/>
                </a:lnTo>
                <a:lnTo>
                  <a:pt x="207" y="242"/>
                </a:lnTo>
                <a:lnTo>
                  <a:pt x="205" y="245"/>
                </a:lnTo>
                <a:lnTo>
                  <a:pt x="200" y="248"/>
                </a:lnTo>
                <a:lnTo>
                  <a:pt x="191" y="252"/>
                </a:lnTo>
                <a:lnTo>
                  <a:pt x="180" y="253"/>
                </a:lnTo>
                <a:lnTo>
                  <a:pt x="165" y="256"/>
                </a:lnTo>
                <a:lnTo>
                  <a:pt x="146" y="257"/>
                </a:lnTo>
                <a:lnTo>
                  <a:pt x="129" y="256"/>
                </a:lnTo>
                <a:lnTo>
                  <a:pt x="112" y="254"/>
                </a:lnTo>
                <a:lnTo>
                  <a:pt x="95" y="249"/>
                </a:lnTo>
                <a:lnTo>
                  <a:pt x="80" y="242"/>
                </a:lnTo>
                <a:lnTo>
                  <a:pt x="72" y="239"/>
                </a:lnTo>
                <a:lnTo>
                  <a:pt x="65" y="233"/>
                </a:lnTo>
                <a:lnTo>
                  <a:pt x="60" y="227"/>
                </a:lnTo>
                <a:lnTo>
                  <a:pt x="55" y="222"/>
                </a:lnTo>
                <a:lnTo>
                  <a:pt x="52" y="216"/>
                </a:lnTo>
                <a:lnTo>
                  <a:pt x="49" y="210"/>
                </a:lnTo>
                <a:lnTo>
                  <a:pt x="48" y="206"/>
                </a:lnTo>
                <a:lnTo>
                  <a:pt x="47" y="201"/>
                </a:lnTo>
                <a:lnTo>
                  <a:pt x="47" y="198"/>
                </a:lnTo>
                <a:lnTo>
                  <a:pt x="47" y="197"/>
                </a:lnTo>
                <a:lnTo>
                  <a:pt x="46" y="197"/>
                </a:lnTo>
                <a:lnTo>
                  <a:pt x="47" y="197"/>
                </a:lnTo>
                <a:lnTo>
                  <a:pt x="49" y="198"/>
                </a:lnTo>
                <a:lnTo>
                  <a:pt x="51" y="201"/>
                </a:lnTo>
                <a:lnTo>
                  <a:pt x="52" y="202"/>
                </a:lnTo>
                <a:lnTo>
                  <a:pt x="55" y="203"/>
                </a:lnTo>
                <a:lnTo>
                  <a:pt x="57" y="206"/>
                </a:lnTo>
                <a:lnTo>
                  <a:pt x="61" y="208"/>
                </a:lnTo>
                <a:lnTo>
                  <a:pt x="65" y="212"/>
                </a:lnTo>
                <a:lnTo>
                  <a:pt x="68" y="214"/>
                </a:lnTo>
                <a:lnTo>
                  <a:pt x="70" y="216"/>
                </a:lnTo>
                <a:lnTo>
                  <a:pt x="74" y="219"/>
                </a:lnTo>
                <a:lnTo>
                  <a:pt x="78" y="222"/>
                </a:lnTo>
                <a:lnTo>
                  <a:pt x="81" y="223"/>
                </a:lnTo>
                <a:lnTo>
                  <a:pt x="90" y="227"/>
                </a:lnTo>
                <a:lnTo>
                  <a:pt x="103" y="232"/>
                </a:lnTo>
                <a:lnTo>
                  <a:pt x="124" y="237"/>
                </a:lnTo>
                <a:lnTo>
                  <a:pt x="152" y="241"/>
                </a:lnTo>
                <a:lnTo>
                  <a:pt x="163" y="241"/>
                </a:lnTo>
                <a:lnTo>
                  <a:pt x="174" y="240"/>
                </a:lnTo>
                <a:lnTo>
                  <a:pt x="180" y="239"/>
                </a:lnTo>
                <a:lnTo>
                  <a:pt x="183" y="239"/>
                </a:lnTo>
                <a:lnTo>
                  <a:pt x="184" y="239"/>
                </a:lnTo>
                <a:lnTo>
                  <a:pt x="182" y="236"/>
                </a:lnTo>
                <a:lnTo>
                  <a:pt x="174" y="229"/>
                </a:lnTo>
                <a:lnTo>
                  <a:pt x="163" y="220"/>
                </a:lnTo>
                <a:lnTo>
                  <a:pt x="149" y="208"/>
                </a:lnTo>
                <a:lnTo>
                  <a:pt x="132" y="194"/>
                </a:lnTo>
                <a:lnTo>
                  <a:pt x="114" y="180"/>
                </a:lnTo>
                <a:lnTo>
                  <a:pt x="95" y="164"/>
                </a:lnTo>
                <a:lnTo>
                  <a:pt x="77" y="148"/>
                </a:lnTo>
                <a:lnTo>
                  <a:pt x="60" y="134"/>
                </a:lnTo>
                <a:lnTo>
                  <a:pt x="44" y="121"/>
                </a:lnTo>
                <a:lnTo>
                  <a:pt x="32" y="110"/>
                </a:lnTo>
                <a:lnTo>
                  <a:pt x="23" y="102"/>
                </a:lnTo>
                <a:lnTo>
                  <a:pt x="19" y="100"/>
                </a:lnTo>
                <a:lnTo>
                  <a:pt x="8" y="87"/>
                </a:lnTo>
                <a:lnTo>
                  <a:pt x="1" y="70"/>
                </a:lnTo>
                <a:lnTo>
                  <a:pt x="0" y="50"/>
                </a:lnTo>
                <a:lnTo>
                  <a:pt x="4" y="33"/>
                </a:lnTo>
                <a:lnTo>
                  <a:pt x="12" y="19"/>
                </a:lnTo>
                <a:lnTo>
                  <a:pt x="23" y="8"/>
                </a:lnTo>
                <a:lnTo>
                  <a:pt x="36" y="2"/>
                </a:lnTo>
                <a:lnTo>
                  <a:pt x="51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8" name="Freeform 497"/>
          <p:cNvSpPr>
            <a:spLocks/>
          </p:cNvSpPr>
          <p:nvPr/>
        </p:nvSpPr>
        <p:spPr bwMode="auto">
          <a:xfrm>
            <a:off x="10274048" y="1661966"/>
            <a:ext cx="300038" cy="538163"/>
          </a:xfrm>
          <a:custGeom>
            <a:avLst/>
            <a:gdLst>
              <a:gd name="T0" fmla="*/ 130 w 189"/>
              <a:gd name="T1" fmla="*/ 0 h 339"/>
              <a:gd name="T2" fmla="*/ 148 w 189"/>
              <a:gd name="T3" fmla="*/ 2 h 339"/>
              <a:gd name="T4" fmla="*/ 164 w 189"/>
              <a:gd name="T5" fmla="*/ 9 h 339"/>
              <a:gd name="T6" fmla="*/ 176 w 189"/>
              <a:gd name="T7" fmla="*/ 19 h 339"/>
              <a:gd name="T8" fmla="*/ 185 w 189"/>
              <a:gd name="T9" fmla="*/ 34 h 339"/>
              <a:gd name="T10" fmla="*/ 189 w 189"/>
              <a:gd name="T11" fmla="*/ 52 h 339"/>
              <a:gd name="T12" fmla="*/ 186 w 189"/>
              <a:gd name="T13" fmla="*/ 69 h 339"/>
              <a:gd name="T14" fmla="*/ 178 w 189"/>
              <a:gd name="T15" fmla="*/ 86 h 339"/>
              <a:gd name="T16" fmla="*/ 164 w 189"/>
              <a:gd name="T17" fmla="*/ 102 h 339"/>
              <a:gd name="T18" fmla="*/ 145 w 189"/>
              <a:gd name="T19" fmla="*/ 112 h 339"/>
              <a:gd name="T20" fmla="*/ 131 w 189"/>
              <a:gd name="T21" fmla="*/ 116 h 339"/>
              <a:gd name="T22" fmla="*/ 117 w 189"/>
              <a:gd name="T23" fmla="*/ 117 h 339"/>
              <a:gd name="T24" fmla="*/ 98 w 189"/>
              <a:gd name="T25" fmla="*/ 116 h 339"/>
              <a:gd name="T26" fmla="*/ 83 w 189"/>
              <a:gd name="T27" fmla="*/ 108 h 339"/>
              <a:gd name="T28" fmla="*/ 71 w 189"/>
              <a:gd name="T29" fmla="*/ 98 h 339"/>
              <a:gd name="T30" fmla="*/ 21 w 189"/>
              <a:gd name="T31" fmla="*/ 331 h 339"/>
              <a:gd name="T32" fmla="*/ 20 w 189"/>
              <a:gd name="T33" fmla="*/ 335 h 339"/>
              <a:gd name="T34" fmla="*/ 17 w 189"/>
              <a:gd name="T35" fmla="*/ 337 h 339"/>
              <a:gd name="T36" fmla="*/ 15 w 189"/>
              <a:gd name="T37" fmla="*/ 339 h 339"/>
              <a:gd name="T38" fmla="*/ 11 w 189"/>
              <a:gd name="T39" fmla="*/ 339 h 339"/>
              <a:gd name="T40" fmla="*/ 8 w 189"/>
              <a:gd name="T41" fmla="*/ 339 h 339"/>
              <a:gd name="T42" fmla="*/ 4 w 189"/>
              <a:gd name="T43" fmla="*/ 337 h 339"/>
              <a:gd name="T44" fmla="*/ 1 w 189"/>
              <a:gd name="T45" fmla="*/ 335 h 339"/>
              <a:gd name="T46" fmla="*/ 0 w 189"/>
              <a:gd name="T47" fmla="*/ 331 h 339"/>
              <a:gd name="T48" fmla="*/ 0 w 189"/>
              <a:gd name="T49" fmla="*/ 327 h 339"/>
              <a:gd name="T50" fmla="*/ 58 w 189"/>
              <a:gd name="T51" fmla="*/ 59 h 339"/>
              <a:gd name="T52" fmla="*/ 58 w 189"/>
              <a:gd name="T53" fmla="*/ 57 h 339"/>
              <a:gd name="T54" fmla="*/ 59 w 189"/>
              <a:gd name="T55" fmla="*/ 55 h 339"/>
              <a:gd name="T56" fmla="*/ 64 w 189"/>
              <a:gd name="T57" fmla="*/ 40 h 339"/>
              <a:gd name="T58" fmla="*/ 73 w 189"/>
              <a:gd name="T59" fmla="*/ 27 h 339"/>
              <a:gd name="T60" fmla="*/ 85 w 189"/>
              <a:gd name="T61" fmla="*/ 15 h 339"/>
              <a:gd name="T62" fmla="*/ 101 w 189"/>
              <a:gd name="T63" fmla="*/ 6 h 339"/>
              <a:gd name="T64" fmla="*/ 115 w 189"/>
              <a:gd name="T65" fmla="*/ 2 h 339"/>
              <a:gd name="T66" fmla="*/ 130 w 189"/>
              <a:gd name="T67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89" h="339">
                <a:moveTo>
                  <a:pt x="130" y="0"/>
                </a:moveTo>
                <a:lnTo>
                  <a:pt x="148" y="2"/>
                </a:lnTo>
                <a:lnTo>
                  <a:pt x="164" y="9"/>
                </a:lnTo>
                <a:lnTo>
                  <a:pt x="176" y="19"/>
                </a:lnTo>
                <a:lnTo>
                  <a:pt x="185" y="34"/>
                </a:lnTo>
                <a:lnTo>
                  <a:pt x="189" y="52"/>
                </a:lnTo>
                <a:lnTo>
                  <a:pt x="186" y="69"/>
                </a:lnTo>
                <a:lnTo>
                  <a:pt x="178" y="86"/>
                </a:lnTo>
                <a:lnTo>
                  <a:pt x="164" y="102"/>
                </a:lnTo>
                <a:lnTo>
                  <a:pt x="145" y="112"/>
                </a:lnTo>
                <a:lnTo>
                  <a:pt x="131" y="116"/>
                </a:lnTo>
                <a:lnTo>
                  <a:pt x="117" y="117"/>
                </a:lnTo>
                <a:lnTo>
                  <a:pt x="98" y="116"/>
                </a:lnTo>
                <a:lnTo>
                  <a:pt x="83" y="108"/>
                </a:lnTo>
                <a:lnTo>
                  <a:pt x="71" y="98"/>
                </a:lnTo>
                <a:lnTo>
                  <a:pt x="21" y="331"/>
                </a:lnTo>
                <a:lnTo>
                  <a:pt x="20" y="335"/>
                </a:lnTo>
                <a:lnTo>
                  <a:pt x="17" y="337"/>
                </a:lnTo>
                <a:lnTo>
                  <a:pt x="15" y="339"/>
                </a:lnTo>
                <a:lnTo>
                  <a:pt x="11" y="339"/>
                </a:lnTo>
                <a:lnTo>
                  <a:pt x="8" y="339"/>
                </a:lnTo>
                <a:lnTo>
                  <a:pt x="4" y="337"/>
                </a:lnTo>
                <a:lnTo>
                  <a:pt x="1" y="335"/>
                </a:lnTo>
                <a:lnTo>
                  <a:pt x="0" y="331"/>
                </a:lnTo>
                <a:lnTo>
                  <a:pt x="0" y="327"/>
                </a:lnTo>
                <a:lnTo>
                  <a:pt x="58" y="59"/>
                </a:lnTo>
                <a:lnTo>
                  <a:pt x="58" y="57"/>
                </a:lnTo>
                <a:lnTo>
                  <a:pt x="59" y="55"/>
                </a:lnTo>
                <a:lnTo>
                  <a:pt x="64" y="40"/>
                </a:lnTo>
                <a:lnTo>
                  <a:pt x="73" y="27"/>
                </a:lnTo>
                <a:lnTo>
                  <a:pt x="85" y="15"/>
                </a:lnTo>
                <a:lnTo>
                  <a:pt x="101" y="6"/>
                </a:lnTo>
                <a:lnTo>
                  <a:pt x="115" y="2"/>
                </a:lnTo>
                <a:lnTo>
                  <a:pt x="13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0" name="Freeform 37"/>
          <p:cNvSpPr>
            <a:spLocks noEditPoints="1"/>
          </p:cNvSpPr>
          <p:nvPr/>
        </p:nvSpPr>
        <p:spPr bwMode="auto">
          <a:xfrm rot="4950700">
            <a:off x="10879557" y="2280636"/>
            <a:ext cx="430213" cy="538163"/>
          </a:xfrm>
          <a:custGeom>
            <a:avLst/>
            <a:gdLst>
              <a:gd name="T0" fmla="*/ 147 w 271"/>
              <a:gd name="T1" fmla="*/ 22 h 339"/>
              <a:gd name="T2" fmla="*/ 21 w 271"/>
              <a:gd name="T3" fmla="*/ 109 h 339"/>
              <a:gd name="T4" fmla="*/ 34 w 271"/>
              <a:gd name="T5" fmla="*/ 127 h 339"/>
              <a:gd name="T6" fmla="*/ 160 w 271"/>
              <a:gd name="T7" fmla="*/ 42 h 339"/>
              <a:gd name="T8" fmla="*/ 147 w 271"/>
              <a:gd name="T9" fmla="*/ 22 h 339"/>
              <a:gd name="T10" fmla="*/ 148 w 271"/>
              <a:gd name="T11" fmla="*/ 0 h 339"/>
              <a:gd name="T12" fmla="*/ 155 w 271"/>
              <a:gd name="T13" fmla="*/ 8 h 339"/>
              <a:gd name="T14" fmla="*/ 159 w 271"/>
              <a:gd name="T15" fmla="*/ 16 h 339"/>
              <a:gd name="T16" fmla="*/ 170 w 271"/>
              <a:gd name="T17" fmla="*/ 33 h 339"/>
              <a:gd name="T18" fmla="*/ 181 w 271"/>
              <a:gd name="T19" fmla="*/ 48 h 339"/>
              <a:gd name="T20" fmla="*/ 262 w 271"/>
              <a:gd name="T21" fmla="*/ 167 h 339"/>
              <a:gd name="T22" fmla="*/ 263 w 271"/>
              <a:gd name="T23" fmla="*/ 169 h 339"/>
              <a:gd name="T24" fmla="*/ 263 w 271"/>
              <a:gd name="T25" fmla="*/ 170 h 339"/>
              <a:gd name="T26" fmla="*/ 270 w 271"/>
              <a:gd name="T27" fmla="*/ 183 h 339"/>
              <a:gd name="T28" fmla="*/ 271 w 271"/>
              <a:gd name="T29" fmla="*/ 199 h 339"/>
              <a:gd name="T30" fmla="*/ 267 w 271"/>
              <a:gd name="T31" fmla="*/ 215 h 339"/>
              <a:gd name="T32" fmla="*/ 258 w 271"/>
              <a:gd name="T33" fmla="*/ 230 h 339"/>
              <a:gd name="T34" fmla="*/ 245 w 271"/>
              <a:gd name="T35" fmla="*/ 241 h 339"/>
              <a:gd name="T36" fmla="*/ 229 w 271"/>
              <a:gd name="T37" fmla="*/ 246 h 339"/>
              <a:gd name="T38" fmla="*/ 214 w 271"/>
              <a:gd name="T39" fmla="*/ 243 h 339"/>
              <a:gd name="T40" fmla="*/ 202 w 271"/>
              <a:gd name="T41" fmla="*/ 237 h 339"/>
              <a:gd name="T42" fmla="*/ 194 w 271"/>
              <a:gd name="T43" fmla="*/ 226 h 339"/>
              <a:gd name="T44" fmla="*/ 190 w 271"/>
              <a:gd name="T45" fmla="*/ 215 h 339"/>
              <a:gd name="T46" fmla="*/ 189 w 271"/>
              <a:gd name="T47" fmla="*/ 200 h 339"/>
              <a:gd name="T48" fmla="*/ 193 w 271"/>
              <a:gd name="T49" fmla="*/ 186 h 339"/>
              <a:gd name="T50" fmla="*/ 200 w 271"/>
              <a:gd name="T51" fmla="*/ 173 h 339"/>
              <a:gd name="T52" fmla="*/ 211 w 271"/>
              <a:gd name="T53" fmla="*/ 162 h 339"/>
              <a:gd name="T54" fmla="*/ 223 w 271"/>
              <a:gd name="T55" fmla="*/ 156 h 339"/>
              <a:gd name="T56" fmla="*/ 237 w 271"/>
              <a:gd name="T57" fmla="*/ 154 h 339"/>
              <a:gd name="T58" fmla="*/ 170 w 271"/>
              <a:gd name="T59" fmla="*/ 56 h 339"/>
              <a:gd name="T60" fmla="*/ 45 w 271"/>
              <a:gd name="T61" fmla="*/ 143 h 339"/>
              <a:gd name="T62" fmla="*/ 126 w 271"/>
              <a:gd name="T63" fmla="*/ 260 h 339"/>
              <a:gd name="T64" fmla="*/ 126 w 271"/>
              <a:gd name="T65" fmla="*/ 262 h 339"/>
              <a:gd name="T66" fmla="*/ 126 w 271"/>
              <a:gd name="T67" fmla="*/ 263 h 339"/>
              <a:gd name="T68" fmla="*/ 132 w 271"/>
              <a:gd name="T69" fmla="*/ 276 h 339"/>
              <a:gd name="T70" fmla="*/ 134 w 271"/>
              <a:gd name="T71" fmla="*/ 292 h 339"/>
              <a:gd name="T72" fmla="*/ 130 w 271"/>
              <a:gd name="T73" fmla="*/ 308 h 339"/>
              <a:gd name="T74" fmla="*/ 121 w 271"/>
              <a:gd name="T75" fmla="*/ 325 h 339"/>
              <a:gd name="T76" fmla="*/ 108 w 271"/>
              <a:gd name="T77" fmla="*/ 335 h 339"/>
              <a:gd name="T78" fmla="*/ 92 w 271"/>
              <a:gd name="T79" fmla="*/ 339 h 339"/>
              <a:gd name="T80" fmla="*/ 76 w 271"/>
              <a:gd name="T81" fmla="*/ 338 h 339"/>
              <a:gd name="T82" fmla="*/ 66 w 271"/>
              <a:gd name="T83" fmla="*/ 330 h 339"/>
              <a:gd name="T84" fmla="*/ 58 w 271"/>
              <a:gd name="T85" fmla="*/ 321 h 339"/>
              <a:gd name="T86" fmla="*/ 53 w 271"/>
              <a:gd name="T87" fmla="*/ 308 h 339"/>
              <a:gd name="T88" fmla="*/ 53 w 271"/>
              <a:gd name="T89" fmla="*/ 293 h 339"/>
              <a:gd name="T90" fmla="*/ 55 w 271"/>
              <a:gd name="T91" fmla="*/ 279 h 339"/>
              <a:gd name="T92" fmla="*/ 63 w 271"/>
              <a:gd name="T93" fmla="*/ 266 h 339"/>
              <a:gd name="T94" fmla="*/ 74 w 271"/>
              <a:gd name="T95" fmla="*/ 255 h 339"/>
              <a:gd name="T96" fmla="*/ 85 w 271"/>
              <a:gd name="T97" fmla="*/ 250 h 339"/>
              <a:gd name="T98" fmla="*/ 100 w 271"/>
              <a:gd name="T99" fmla="*/ 247 h 339"/>
              <a:gd name="T100" fmla="*/ 33 w 271"/>
              <a:gd name="T101" fmla="*/ 149 h 339"/>
              <a:gd name="T102" fmla="*/ 22 w 271"/>
              <a:gd name="T103" fmla="*/ 133 h 339"/>
              <a:gd name="T104" fmla="*/ 11 w 271"/>
              <a:gd name="T105" fmla="*/ 116 h 339"/>
              <a:gd name="T106" fmla="*/ 5 w 271"/>
              <a:gd name="T107" fmla="*/ 110 h 339"/>
              <a:gd name="T108" fmla="*/ 0 w 271"/>
              <a:gd name="T109" fmla="*/ 101 h 339"/>
              <a:gd name="T110" fmla="*/ 148 w 271"/>
              <a:gd name="T111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71" h="339">
                <a:moveTo>
                  <a:pt x="147" y="22"/>
                </a:moveTo>
                <a:lnTo>
                  <a:pt x="21" y="109"/>
                </a:lnTo>
                <a:lnTo>
                  <a:pt x="34" y="127"/>
                </a:lnTo>
                <a:lnTo>
                  <a:pt x="160" y="42"/>
                </a:lnTo>
                <a:lnTo>
                  <a:pt x="147" y="22"/>
                </a:lnTo>
                <a:close/>
                <a:moveTo>
                  <a:pt x="148" y="0"/>
                </a:moveTo>
                <a:lnTo>
                  <a:pt x="155" y="8"/>
                </a:lnTo>
                <a:lnTo>
                  <a:pt x="159" y="16"/>
                </a:lnTo>
                <a:lnTo>
                  <a:pt x="170" y="33"/>
                </a:lnTo>
                <a:lnTo>
                  <a:pt x="181" y="48"/>
                </a:lnTo>
                <a:lnTo>
                  <a:pt x="262" y="167"/>
                </a:lnTo>
                <a:lnTo>
                  <a:pt x="263" y="169"/>
                </a:lnTo>
                <a:lnTo>
                  <a:pt x="263" y="170"/>
                </a:lnTo>
                <a:lnTo>
                  <a:pt x="270" y="183"/>
                </a:lnTo>
                <a:lnTo>
                  <a:pt x="271" y="199"/>
                </a:lnTo>
                <a:lnTo>
                  <a:pt x="267" y="215"/>
                </a:lnTo>
                <a:lnTo>
                  <a:pt x="258" y="230"/>
                </a:lnTo>
                <a:lnTo>
                  <a:pt x="245" y="241"/>
                </a:lnTo>
                <a:lnTo>
                  <a:pt x="229" y="246"/>
                </a:lnTo>
                <a:lnTo>
                  <a:pt x="214" y="243"/>
                </a:lnTo>
                <a:lnTo>
                  <a:pt x="202" y="237"/>
                </a:lnTo>
                <a:lnTo>
                  <a:pt x="194" y="226"/>
                </a:lnTo>
                <a:lnTo>
                  <a:pt x="190" y="215"/>
                </a:lnTo>
                <a:lnTo>
                  <a:pt x="189" y="200"/>
                </a:lnTo>
                <a:lnTo>
                  <a:pt x="193" y="186"/>
                </a:lnTo>
                <a:lnTo>
                  <a:pt x="200" y="173"/>
                </a:lnTo>
                <a:lnTo>
                  <a:pt x="211" y="162"/>
                </a:lnTo>
                <a:lnTo>
                  <a:pt x="223" y="156"/>
                </a:lnTo>
                <a:lnTo>
                  <a:pt x="237" y="154"/>
                </a:lnTo>
                <a:lnTo>
                  <a:pt x="170" y="56"/>
                </a:lnTo>
                <a:lnTo>
                  <a:pt x="45" y="143"/>
                </a:lnTo>
                <a:lnTo>
                  <a:pt x="126" y="260"/>
                </a:lnTo>
                <a:lnTo>
                  <a:pt x="126" y="262"/>
                </a:lnTo>
                <a:lnTo>
                  <a:pt x="126" y="263"/>
                </a:lnTo>
                <a:lnTo>
                  <a:pt x="132" y="276"/>
                </a:lnTo>
                <a:lnTo>
                  <a:pt x="134" y="292"/>
                </a:lnTo>
                <a:lnTo>
                  <a:pt x="130" y="308"/>
                </a:lnTo>
                <a:lnTo>
                  <a:pt x="121" y="325"/>
                </a:lnTo>
                <a:lnTo>
                  <a:pt x="108" y="335"/>
                </a:lnTo>
                <a:lnTo>
                  <a:pt x="92" y="339"/>
                </a:lnTo>
                <a:lnTo>
                  <a:pt x="76" y="338"/>
                </a:lnTo>
                <a:lnTo>
                  <a:pt x="66" y="330"/>
                </a:lnTo>
                <a:lnTo>
                  <a:pt x="58" y="321"/>
                </a:lnTo>
                <a:lnTo>
                  <a:pt x="53" y="308"/>
                </a:lnTo>
                <a:lnTo>
                  <a:pt x="53" y="293"/>
                </a:lnTo>
                <a:lnTo>
                  <a:pt x="55" y="279"/>
                </a:lnTo>
                <a:lnTo>
                  <a:pt x="63" y="266"/>
                </a:lnTo>
                <a:lnTo>
                  <a:pt x="74" y="255"/>
                </a:lnTo>
                <a:lnTo>
                  <a:pt x="85" y="250"/>
                </a:lnTo>
                <a:lnTo>
                  <a:pt x="100" y="247"/>
                </a:lnTo>
                <a:lnTo>
                  <a:pt x="33" y="149"/>
                </a:lnTo>
                <a:lnTo>
                  <a:pt x="22" y="133"/>
                </a:lnTo>
                <a:lnTo>
                  <a:pt x="11" y="116"/>
                </a:lnTo>
                <a:lnTo>
                  <a:pt x="5" y="110"/>
                </a:lnTo>
                <a:lnTo>
                  <a:pt x="0" y="101"/>
                </a:lnTo>
                <a:lnTo>
                  <a:pt x="148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" name="Freeform 150"/>
          <p:cNvSpPr>
            <a:spLocks noEditPoints="1"/>
          </p:cNvSpPr>
          <p:nvPr/>
        </p:nvSpPr>
        <p:spPr bwMode="auto">
          <a:xfrm rot="21230936">
            <a:off x="10812189" y="1536996"/>
            <a:ext cx="782638" cy="635000"/>
          </a:xfrm>
          <a:custGeom>
            <a:avLst/>
            <a:gdLst>
              <a:gd name="T0" fmla="*/ 50 w 493"/>
              <a:gd name="T1" fmla="*/ 234 h 400"/>
              <a:gd name="T2" fmla="*/ 16 w 493"/>
              <a:gd name="T3" fmla="*/ 286 h 400"/>
              <a:gd name="T4" fmla="*/ 43 w 493"/>
              <a:gd name="T5" fmla="*/ 364 h 400"/>
              <a:gd name="T6" fmla="*/ 83 w 493"/>
              <a:gd name="T7" fmla="*/ 278 h 400"/>
              <a:gd name="T8" fmla="*/ 100 w 493"/>
              <a:gd name="T9" fmla="*/ 222 h 400"/>
              <a:gd name="T10" fmla="*/ 101 w 493"/>
              <a:gd name="T11" fmla="*/ 383 h 400"/>
              <a:gd name="T12" fmla="*/ 114 w 493"/>
              <a:gd name="T13" fmla="*/ 370 h 400"/>
              <a:gd name="T14" fmla="*/ 117 w 493"/>
              <a:gd name="T15" fmla="*/ 336 h 400"/>
              <a:gd name="T16" fmla="*/ 114 w 493"/>
              <a:gd name="T17" fmla="*/ 227 h 400"/>
              <a:gd name="T18" fmla="*/ 103 w 493"/>
              <a:gd name="T19" fmla="*/ 220 h 400"/>
              <a:gd name="T20" fmla="*/ 412 w 493"/>
              <a:gd name="T21" fmla="*/ 359 h 400"/>
              <a:gd name="T22" fmla="*/ 458 w 493"/>
              <a:gd name="T23" fmla="*/ 345 h 400"/>
              <a:gd name="T24" fmla="*/ 474 w 493"/>
              <a:gd name="T25" fmla="*/ 271 h 400"/>
              <a:gd name="T26" fmla="*/ 424 w 493"/>
              <a:gd name="T27" fmla="*/ 223 h 400"/>
              <a:gd name="T28" fmla="*/ 385 w 493"/>
              <a:gd name="T29" fmla="*/ 216 h 400"/>
              <a:gd name="T30" fmla="*/ 382 w 493"/>
              <a:gd name="T31" fmla="*/ 298 h 400"/>
              <a:gd name="T32" fmla="*/ 386 w 493"/>
              <a:gd name="T33" fmla="*/ 363 h 400"/>
              <a:gd name="T34" fmla="*/ 395 w 493"/>
              <a:gd name="T35" fmla="*/ 379 h 400"/>
              <a:gd name="T36" fmla="*/ 398 w 493"/>
              <a:gd name="T37" fmla="*/ 340 h 400"/>
              <a:gd name="T38" fmla="*/ 393 w 493"/>
              <a:gd name="T39" fmla="*/ 214 h 400"/>
              <a:gd name="T40" fmla="*/ 165 w 493"/>
              <a:gd name="T41" fmla="*/ 41 h 400"/>
              <a:gd name="T42" fmla="*/ 85 w 493"/>
              <a:gd name="T43" fmla="*/ 118 h 400"/>
              <a:gd name="T44" fmla="*/ 73 w 493"/>
              <a:gd name="T45" fmla="*/ 211 h 400"/>
              <a:gd name="T46" fmla="*/ 98 w 493"/>
              <a:gd name="T47" fmla="*/ 129 h 400"/>
              <a:gd name="T48" fmla="*/ 185 w 493"/>
              <a:gd name="T49" fmla="*/ 59 h 400"/>
              <a:gd name="T50" fmla="*/ 301 w 493"/>
              <a:gd name="T51" fmla="*/ 54 h 400"/>
              <a:gd name="T52" fmla="*/ 399 w 493"/>
              <a:gd name="T53" fmla="*/ 112 h 400"/>
              <a:gd name="T54" fmla="*/ 420 w 493"/>
              <a:gd name="T55" fmla="*/ 205 h 400"/>
              <a:gd name="T56" fmla="*/ 433 w 493"/>
              <a:gd name="T57" fmla="*/ 155 h 400"/>
              <a:gd name="T58" fmla="*/ 393 w 493"/>
              <a:gd name="T59" fmla="*/ 63 h 400"/>
              <a:gd name="T60" fmla="*/ 291 w 493"/>
              <a:gd name="T61" fmla="*/ 18 h 400"/>
              <a:gd name="T62" fmla="*/ 325 w 493"/>
              <a:gd name="T63" fmla="*/ 7 h 400"/>
              <a:gd name="T64" fmla="*/ 424 w 493"/>
              <a:gd name="T65" fmla="*/ 74 h 400"/>
              <a:gd name="T66" fmla="*/ 452 w 493"/>
              <a:gd name="T67" fmla="*/ 182 h 400"/>
              <a:gd name="T68" fmla="*/ 466 w 493"/>
              <a:gd name="T69" fmla="*/ 231 h 400"/>
              <a:gd name="T70" fmla="*/ 491 w 493"/>
              <a:gd name="T71" fmla="*/ 319 h 400"/>
              <a:gd name="T72" fmla="*/ 427 w 493"/>
              <a:gd name="T73" fmla="*/ 384 h 400"/>
              <a:gd name="T74" fmla="*/ 383 w 493"/>
              <a:gd name="T75" fmla="*/ 392 h 400"/>
              <a:gd name="T76" fmla="*/ 368 w 493"/>
              <a:gd name="T77" fmla="*/ 320 h 400"/>
              <a:gd name="T78" fmla="*/ 373 w 493"/>
              <a:gd name="T79" fmla="*/ 213 h 400"/>
              <a:gd name="T80" fmla="*/ 403 w 493"/>
              <a:gd name="T81" fmla="*/ 203 h 400"/>
              <a:gd name="T82" fmla="*/ 390 w 493"/>
              <a:gd name="T83" fmla="*/ 129 h 400"/>
              <a:gd name="T84" fmla="*/ 300 w 493"/>
              <a:gd name="T85" fmla="*/ 69 h 400"/>
              <a:gd name="T86" fmla="*/ 189 w 493"/>
              <a:gd name="T87" fmla="*/ 74 h 400"/>
              <a:gd name="T88" fmla="*/ 110 w 493"/>
              <a:gd name="T89" fmla="*/ 134 h 400"/>
              <a:gd name="T90" fmla="*/ 101 w 493"/>
              <a:gd name="T91" fmla="*/ 209 h 400"/>
              <a:gd name="T92" fmla="*/ 124 w 493"/>
              <a:gd name="T93" fmla="*/ 214 h 400"/>
              <a:gd name="T94" fmla="*/ 132 w 493"/>
              <a:gd name="T95" fmla="*/ 312 h 400"/>
              <a:gd name="T96" fmla="*/ 126 w 493"/>
              <a:gd name="T97" fmla="*/ 387 h 400"/>
              <a:gd name="T98" fmla="*/ 96 w 493"/>
              <a:gd name="T99" fmla="*/ 396 h 400"/>
              <a:gd name="T100" fmla="*/ 68 w 493"/>
              <a:gd name="T101" fmla="*/ 393 h 400"/>
              <a:gd name="T102" fmla="*/ 11 w 493"/>
              <a:gd name="T103" fmla="*/ 351 h 400"/>
              <a:gd name="T104" fmla="*/ 3 w 493"/>
              <a:gd name="T105" fmla="*/ 273 h 400"/>
              <a:gd name="T106" fmla="*/ 46 w 493"/>
              <a:gd name="T107" fmla="*/ 215 h 400"/>
              <a:gd name="T108" fmla="*/ 68 w 493"/>
              <a:gd name="T109" fmla="*/ 134 h 400"/>
              <a:gd name="T110" fmla="*/ 130 w 493"/>
              <a:gd name="T111" fmla="*/ 45 h 400"/>
              <a:gd name="T112" fmla="*/ 262 w 493"/>
              <a:gd name="T113" fmla="*/ 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93" h="400">
                <a:moveTo>
                  <a:pt x="85" y="227"/>
                </a:moveTo>
                <a:lnTo>
                  <a:pt x="84" y="227"/>
                </a:lnTo>
                <a:lnTo>
                  <a:pt x="66" y="228"/>
                </a:lnTo>
                <a:lnTo>
                  <a:pt x="50" y="234"/>
                </a:lnTo>
                <a:lnTo>
                  <a:pt x="37" y="243"/>
                </a:lnTo>
                <a:lnTo>
                  <a:pt x="28" y="254"/>
                </a:lnTo>
                <a:lnTo>
                  <a:pt x="20" y="269"/>
                </a:lnTo>
                <a:lnTo>
                  <a:pt x="16" y="286"/>
                </a:lnTo>
                <a:lnTo>
                  <a:pt x="15" y="304"/>
                </a:lnTo>
                <a:lnTo>
                  <a:pt x="18" y="328"/>
                </a:lnTo>
                <a:lnTo>
                  <a:pt x="28" y="347"/>
                </a:lnTo>
                <a:lnTo>
                  <a:pt x="43" y="364"/>
                </a:lnTo>
                <a:lnTo>
                  <a:pt x="62" y="375"/>
                </a:lnTo>
                <a:lnTo>
                  <a:pt x="85" y="380"/>
                </a:lnTo>
                <a:lnTo>
                  <a:pt x="84" y="329"/>
                </a:lnTo>
                <a:lnTo>
                  <a:pt x="83" y="278"/>
                </a:lnTo>
                <a:lnTo>
                  <a:pt x="85" y="227"/>
                </a:lnTo>
                <a:lnTo>
                  <a:pt x="85" y="227"/>
                </a:lnTo>
                <a:close/>
                <a:moveTo>
                  <a:pt x="103" y="220"/>
                </a:moveTo>
                <a:lnTo>
                  <a:pt x="100" y="222"/>
                </a:lnTo>
                <a:lnTo>
                  <a:pt x="100" y="222"/>
                </a:lnTo>
                <a:lnTo>
                  <a:pt x="102" y="275"/>
                </a:lnTo>
                <a:lnTo>
                  <a:pt x="102" y="329"/>
                </a:lnTo>
                <a:lnTo>
                  <a:pt x="101" y="383"/>
                </a:lnTo>
                <a:lnTo>
                  <a:pt x="103" y="384"/>
                </a:lnTo>
                <a:lnTo>
                  <a:pt x="109" y="384"/>
                </a:lnTo>
                <a:lnTo>
                  <a:pt x="113" y="379"/>
                </a:lnTo>
                <a:lnTo>
                  <a:pt x="114" y="370"/>
                </a:lnTo>
                <a:lnTo>
                  <a:pt x="115" y="359"/>
                </a:lnTo>
                <a:lnTo>
                  <a:pt x="117" y="349"/>
                </a:lnTo>
                <a:lnTo>
                  <a:pt x="117" y="340"/>
                </a:lnTo>
                <a:lnTo>
                  <a:pt x="117" y="336"/>
                </a:lnTo>
                <a:lnTo>
                  <a:pt x="115" y="296"/>
                </a:lnTo>
                <a:lnTo>
                  <a:pt x="115" y="262"/>
                </a:lnTo>
                <a:lnTo>
                  <a:pt x="115" y="228"/>
                </a:lnTo>
                <a:lnTo>
                  <a:pt x="114" y="227"/>
                </a:lnTo>
                <a:lnTo>
                  <a:pt x="113" y="226"/>
                </a:lnTo>
                <a:lnTo>
                  <a:pt x="110" y="223"/>
                </a:lnTo>
                <a:lnTo>
                  <a:pt x="107" y="222"/>
                </a:lnTo>
                <a:lnTo>
                  <a:pt x="103" y="220"/>
                </a:lnTo>
                <a:close/>
                <a:moveTo>
                  <a:pt x="410" y="218"/>
                </a:moveTo>
                <a:lnTo>
                  <a:pt x="411" y="330"/>
                </a:lnTo>
                <a:lnTo>
                  <a:pt x="412" y="345"/>
                </a:lnTo>
                <a:lnTo>
                  <a:pt x="412" y="359"/>
                </a:lnTo>
                <a:lnTo>
                  <a:pt x="410" y="374"/>
                </a:lnTo>
                <a:lnTo>
                  <a:pt x="428" y="367"/>
                </a:lnTo>
                <a:lnTo>
                  <a:pt x="444" y="358"/>
                </a:lnTo>
                <a:lnTo>
                  <a:pt x="458" y="345"/>
                </a:lnTo>
                <a:lnTo>
                  <a:pt x="470" y="329"/>
                </a:lnTo>
                <a:lnTo>
                  <a:pt x="476" y="311"/>
                </a:lnTo>
                <a:lnTo>
                  <a:pt x="478" y="291"/>
                </a:lnTo>
                <a:lnTo>
                  <a:pt x="474" y="271"/>
                </a:lnTo>
                <a:lnTo>
                  <a:pt x="465" y="253"/>
                </a:lnTo>
                <a:lnTo>
                  <a:pt x="450" y="237"/>
                </a:lnTo>
                <a:lnTo>
                  <a:pt x="438" y="228"/>
                </a:lnTo>
                <a:lnTo>
                  <a:pt x="424" y="223"/>
                </a:lnTo>
                <a:lnTo>
                  <a:pt x="410" y="218"/>
                </a:lnTo>
                <a:close/>
                <a:moveTo>
                  <a:pt x="393" y="214"/>
                </a:moveTo>
                <a:lnTo>
                  <a:pt x="389" y="215"/>
                </a:lnTo>
                <a:lnTo>
                  <a:pt x="385" y="216"/>
                </a:lnTo>
                <a:lnTo>
                  <a:pt x="382" y="219"/>
                </a:lnTo>
                <a:lnTo>
                  <a:pt x="381" y="220"/>
                </a:lnTo>
                <a:lnTo>
                  <a:pt x="382" y="258"/>
                </a:lnTo>
                <a:lnTo>
                  <a:pt x="382" y="298"/>
                </a:lnTo>
                <a:lnTo>
                  <a:pt x="383" y="340"/>
                </a:lnTo>
                <a:lnTo>
                  <a:pt x="383" y="343"/>
                </a:lnTo>
                <a:lnTo>
                  <a:pt x="385" y="353"/>
                </a:lnTo>
                <a:lnTo>
                  <a:pt x="386" y="363"/>
                </a:lnTo>
                <a:lnTo>
                  <a:pt x="387" y="372"/>
                </a:lnTo>
                <a:lnTo>
                  <a:pt x="390" y="379"/>
                </a:lnTo>
                <a:lnTo>
                  <a:pt x="394" y="379"/>
                </a:lnTo>
                <a:lnTo>
                  <a:pt x="395" y="379"/>
                </a:lnTo>
                <a:lnTo>
                  <a:pt x="397" y="378"/>
                </a:lnTo>
                <a:lnTo>
                  <a:pt x="399" y="366"/>
                </a:lnTo>
                <a:lnTo>
                  <a:pt x="399" y="351"/>
                </a:lnTo>
                <a:lnTo>
                  <a:pt x="398" y="340"/>
                </a:lnTo>
                <a:lnTo>
                  <a:pt x="398" y="302"/>
                </a:lnTo>
                <a:lnTo>
                  <a:pt x="397" y="216"/>
                </a:lnTo>
                <a:lnTo>
                  <a:pt x="397" y="215"/>
                </a:lnTo>
                <a:lnTo>
                  <a:pt x="393" y="214"/>
                </a:lnTo>
                <a:close/>
                <a:moveTo>
                  <a:pt x="262" y="16"/>
                </a:moveTo>
                <a:lnTo>
                  <a:pt x="230" y="20"/>
                </a:lnTo>
                <a:lnTo>
                  <a:pt x="196" y="28"/>
                </a:lnTo>
                <a:lnTo>
                  <a:pt x="165" y="41"/>
                </a:lnTo>
                <a:lnTo>
                  <a:pt x="135" y="58"/>
                </a:lnTo>
                <a:lnTo>
                  <a:pt x="110" y="78"/>
                </a:lnTo>
                <a:lnTo>
                  <a:pt x="94" y="97"/>
                </a:lnTo>
                <a:lnTo>
                  <a:pt x="85" y="118"/>
                </a:lnTo>
                <a:lnTo>
                  <a:pt x="79" y="141"/>
                </a:lnTo>
                <a:lnTo>
                  <a:pt x="75" y="164"/>
                </a:lnTo>
                <a:lnTo>
                  <a:pt x="73" y="188"/>
                </a:lnTo>
                <a:lnTo>
                  <a:pt x="73" y="211"/>
                </a:lnTo>
                <a:lnTo>
                  <a:pt x="81" y="213"/>
                </a:lnTo>
                <a:lnTo>
                  <a:pt x="81" y="184"/>
                </a:lnTo>
                <a:lnTo>
                  <a:pt x="86" y="155"/>
                </a:lnTo>
                <a:lnTo>
                  <a:pt x="98" y="129"/>
                </a:lnTo>
                <a:lnTo>
                  <a:pt x="114" y="104"/>
                </a:lnTo>
                <a:lnTo>
                  <a:pt x="135" y="84"/>
                </a:lnTo>
                <a:lnTo>
                  <a:pt x="158" y="70"/>
                </a:lnTo>
                <a:lnTo>
                  <a:pt x="185" y="59"/>
                </a:lnTo>
                <a:lnTo>
                  <a:pt x="213" y="54"/>
                </a:lnTo>
                <a:lnTo>
                  <a:pt x="242" y="50"/>
                </a:lnTo>
                <a:lnTo>
                  <a:pt x="272" y="50"/>
                </a:lnTo>
                <a:lnTo>
                  <a:pt x="301" y="54"/>
                </a:lnTo>
                <a:lnTo>
                  <a:pt x="331" y="62"/>
                </a:lnTo>
                <a:lnTo>
                  <a:pt x="357" y="75"/>
                </a:lnTo>
                <a:lnTo>
                  <a:pt x="382" y="92"/>
                </a:lnTo>
                <a:lnTo>
                  <a:pt x="399" y="112"/>
                </a:lnTo>
                <a:lnTo>
                  <a:pt x="411" y="133"/>
                </a:lnTo>
                <a:lnTo>
                  <a:pt x="419" y="155"/>
                </a:lnTo>
                <a:lnTo>
                  <a:pt x="423" y="180"/>
                </a:lnTo>
                <a:lnTo>
                  <a:pt x="420" y="205"/>
                </a:lnTo>
                <a:lnTo>
                  <a:pt x="427" y="206"/>
                </a:lnTo>
                <a:lnTo>
                  <a:pt x="433" y="207"/>
                </a:lnTo>
                <a:lnTo>
                  <a:pt x="435" y="181"/>
                </a:lnTo>
                <a:lnTo>
                  <a:pt x="433" y="155"/>
                </a:lnTo>
                <a:lnTo>
                  <a:pt x="429" y="130"/>
                </a:lnTo>
                <a:lnTo>
                  <a:pt x="421" y="107"/>
                </a:lnTo>
                <a:lnTo>
                  <a:pt x="411" y="84"/>
                </a:lnTo>
                <a:lnTo>
                  <a:pt x="393" y="63"/>
                </a:lnTo>
                <a:lnTo>
                  <a:pt x="370" y="45"/>
                </a:lnTo>
                <a:lnTo>
                  <a:pt x="346" y="32"/>
                </a:lnTo>
                <a:lnTo>
                  <a:pt x="319" y="21"/>
                </a:lnTo>
                <a:lnTo>
                  <a:pt x="291" y="18"/>
                </a:lnTo>
                <a:lnTo>
                  <a:pt x="262" y="16"/>
                </a:lnTo>
                <a:close/>
                <a:moveTo>
                  <a:pt x="262" y="0"/>
                </a:moveTo>
                <a:lnTo>
                  <a:pt x="293" y="2"/>
                </a:lnTo>
                <a:lnTo>
                  <a:pt x="325" y="7"/>
                </a:lnTo>
                <a:lnTo>
                  <a:pt x="353" y="16"/>
                </a:lnTo>
                <a:lnTo>
                  <a:pt x="381" y="32"/>
                </a:lnTo>
                <a:lnTo>
                  <a:pt x="404" y="52"/>
                </a:lnTo>
                <a:lnTo>
                  <a:pt x="424" y="74"/>
                </a:lnTo>
                <a:lnTo>
                  <a:pt x="437" y="99"/>
                </a:lnTo>
                <a:lnTo>
                  <a:pt x="446" y="125"/>
                </a:lnTo>
                <a:lnTo>
                  <a:pt x="450" y="154"/>
                </a:lnTo>
                <a:lnTo>
                  <a:pt x="452" y="182"/>
                </a:lnTo>
                <a:lnTo>
                  <a:pt x="449" y="211"/>
                </a:lnTo>
                <a:lnTo>
                  <a:pt x="449" y="213"/>
                </a:lnTo>
                <a:lnTo>
                  <a:pt x="448" y="215"/>
                </a:lnTo>
                <a:lnTo>
                  <a:pt x="466" y="231"/>
                </a:lnTo>
                <a:lnTo>
                  <a:pt x="480" y="251"/>
                </a:lnTo>
                <a:lnTo>
                  <a:pt x="489" y="273"/>
                </a:lnTo>
                <a:lnTo>
                  <a:pt x="493" y="295"/>
                </a:lnTo>
                <a:lnTo>
                  <a:pt x="491" y="319"/>
                </a:lnTo>
                <a:lnTo>
                  <a:pt x="482" y="341"/>
                </a:lnTo>
                <a:lnTo>
                  <a:pt x="466" y="359"/>
                </a:lnTo>
                <a:lnTo>
                  <a:pt x="448" y="374"/>
                </a:lnTo>
                <a:lnTo>
                  <a:pt x="427" y="384"/>
                </a:lnTo>
                <a:lnTo>
                  <a:pt x="403" y="387"/>
                </a:lnTo>
                <a:lnTo>
                  <a:pt x="397" y="395"/>
                </a:lnTo>
                <a:lnTo>
                  <a:pt x="390" y="396"/>
                </a:lnTo>
                <a:lnTo>
                  <a:pt x="383" y="392"/>
                </a:lnTo>
                <a:lnTo>
                  <a:pt x="378" y="387"/>
                </a:lnTo>
                <a:lnTo>
                  <a:pt x="373" y="379"/>
                </a:lnTo>
                <a:lnTo>
                  <a:pt x="372" y="371"/>
                </a:lnTo>
                <a:lnTo>
                  <a:pt x="368" y="320"/>
                </a:lnTo>
                <a:lnTo>
                  <a:pt x="366" y="268"/>
                </a:lnTo>
                <a:lnTo>
                  <a:pt x="370" y="216"/>
                </a:lnTo>
                <a:lnTo>
                  <a:pt x="372" y="214"/>
                </a:lnTo>
                <a:lnTo>
                  <a:pt x="373" y="213"/>
                </a:lnTo>
                <a:lnTo>
                  <a:pt x="374" y="211"/>
                </a:lnTo>
                <a:lnTo>
                  <a:pt x="382" y="205"/>
                </a:lnTo>
                <a:lnTo>
                  <a:pt x="393" y="202"/>
                </a:lnTo>
                <a:lnTo>
                  <a:pt x="403" y="203"/>
                </a:lnTo>
                <a:lnTo>
                  <a:pt x="403" y="202"/>
                </a:lnTo>
                <a:lnTo>
                  <a:pt x="406" y="176"/>
                </a:lnTo>
                <a:lnTo>
                  <a:pt x="400" y="152"/>
                </a:lnTo>
                <a:lnTo>
                  <a:pt x="390" y="129"/>
                </a:lnTo>
                <a:lnTo>
                  <a:pt x="376" y="108"/>
                </a:lnTo>
                <a:lnTo>
                  <a:pt x="356" y="92"/>
                </a:lnTo>
                <a:lnTo>
                  <a:pt x="329" y="78"/>
                </a:lnTo>
                <a:lnTo>
                  <a:pt x="300" y="69"/>
                </a:lnTo>
                <a:lnTo>
                  <a:pt x="268" y="65"/>
                </a:lnTo>
                <a:lnTo>
                  <a:pt x="237" y="66"/>
                </a:lnTo>
                <a:lnTo>
                  <a:pt x="212" y="69"/>
                </a:lnTo>
                <a:lnTo>
                  <a:pt x="189" y="74"/>
                </a:lnTo>
                <a:lnTo>
                  <a:pt x="165" y="82"/>
                </a:lnTo>
                <a:lnTo>
                  <a:pt x="144" y="95"/>
                </a:lnTo>
                <a:lnTo>
                  <a:pt x="126" y="112"/>
                </a:lnTo>
                <a:lnTo>
                  <a:pt x="110" y="134"/>
                </a:lnTo>
                <a:lnTo>
                  <a:pt x="98" y="159"/>
                </a:lnTo>
                <a:lnTo>
                  <a:pt x="93" y="185"/>
                </a:lnTo>
                <a:lnTo>
                  <a:pt x="92" y="213"/>
                </a:lnTo>
                <a:lnTo>
                  <a:pt x="101" y="209"/>
                </a:lnTo>
                <a:lnTo>
                  <a:pt x="111" y="209"/>
                </a:lnTo>
                <a:lnTo>
                  <a:pt x="120" y="214"/>
                </a:lnTo>
                <a:lnTo>
                  <a:pt x="122" y="214"/>
                </a:lnTo>
                <a:lnTo>
                  <a:pt x="124" y="214"/>
                </a:lnTo>
                <a:lnTo>
                  <a:pt x="126" y="215"/>
                </a:lnTo>
                <a:lnTo>
                  <a:pt x="127" y="218"/>
                </a:lnTo>
                <a:lnTo>
                  <a:pt x="131" y="265"/>
                </a:lnTo>
                <a:lnTo>
                  <a:pt x="132" y="312"/>
                </a:lnTo>
                <a:lnTo>
                  <a:pt x="131" y="360"/>
                </a:lnTo>
                <a:lnTo>
                  <a:pt x="131" y="368"/>
                </a:lnTo>
                <a:lnTo>
                  <a:pt x="128" y="379"/>
                </a:lnTo>
                <a:lnTo>
                  <a:pt x="126" y="387"/>
                </a:lnTo>
                <a:lnTo>
                  <a:pt x="120" y="395"/>
                </a:lnTo>
                <a:lnTo>
                  <a:pt x="114" y="400"/>
                </a:lnTo>
                <a:lnTo>
                  <a:pt x="106" y="400"/>
                </a:lnTo>
                <a:lnTo>
                  <a:pt x="96" y="396"/>
                </a:lnTo>
                <a:lnTo>
                  <a:pt x="94" y="395"/>
                </a:lnTo>
                <a:lnTo>
                  <a:pt x="93" y="392"/>
                </a:lnTo>
                <a:lnTo>
                  <a:pt x="89" y="392"/>
                </a:lnTo>
                <a:lnTo>
                  <a:pt x="68" y="393"/>
                </a:lnTo>
                <a:lnTo>
                  <a:pt x="50" y="389"/>
                </a:lnTo>
                <a:lnTo>
                  <a:pt x="34" y="381"/>
                </a:lnTo>
                <a:lnTo>
                  <a:pt x="21" y="368"/>
                </a:lnTo>
                <a:lnTo>
                  <a:pt x="11" y="351"/>
                </a:lnTo>
                <a:lnTo>
                  <a:pt x="4" y="333"/>
                </a:lnTo>
                <a:lnTo>
                  <a:pt x="0" y="313"/>
                </a:lnTo>
                <a:lnTo>
                  <a:pt x="0" y="292"/>
                </a:lnTo>
                <a:lnTo>
                  <a:pt x="3" y="273"/>
                </a:lnTo>
                <a:lnTo>
                  <a:pt x="8" y="254"/>
                </a:lnTo>
                <a:lnTo>
                  <a:pt x="17" y="237"/>
                </a:lnTo>
                <a:lnTo>
                  <a:pt x="30" y="224"/>
                </a:lnTo>
                <a:lnTo>
                  <a:pt x="46" y="215"/>
                </a:lnTo>
                <a:lnTo>
                  <a:pt x="66" y="211"/>
                </a:lnTo>
                <a:lnTo>
                  <a:pt x="64" y="185"/>
                </a:lnTo>
                <a:lnTo>
                  <a:pt x="64" y="159"/>
                </a:lnTo>
                <a:lnTo>
                  <a:pt x="68" y="134"/>
                </a:lnTo>
                <a:lnTo>
                  <a:pt x="75" y="109"/>
                </a:lnTo>
                <a:lnTo>
                  <a:pt x="86" y="87"/>
                </a:lnTo>
                <a:lnTo>
                  <a:pt x="103" y="66"/>
                </a:lnTo>
                <a:lnTo>
                  <a:pt x="130" y="45"/>
                </a:lnTo>
                <a:lnTo>
                  <a:pt x="161" y="28"/>
                </a:lnTo>
                <a:lnTo>
                  <a:pt x="194" y="14"/>
                </a:lnTo>
                <a:lnTo>
                  <a:pt x="228" y="6"/>
                </a:lnTo>
                <a:lnTo>
                  <a:pt x="26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" name="Freeform 46"/>
          <p:cNvSpPr>
            <a:spLocks noEditPoints="1"/>
          </p:cNvSpPr>
          <p:nvPr/>
        </p:nvSpPr>
        <p:spPr bwMode="auto">
          <a:xfrm rot="14031825">
            <a:off x="11530531" y="2491128"/>
            <a:ext cx="407722" cy="556425"/>
          </a:xfrm>
          <a:custGeom>
            <a:avLst/>
            <a:gdLst>
              <a:gd name="T0" fmla="*/ 46 w 207"/>
              <a:gd name="T1" fmla="*/ 194 h 257"/>
              <a:gd name="T2" fmla="*/ 46 w 207"/>
              <a:gd name="T3" fmla="*/ 195 h 257"/>
              <a:gd name="T4" fmla="*/ 46 w 207"/>
              <a:gd name="T5" fmla="*/ 195 h 257"/>
              <a:gd name="T6" fmla="*/ 44 w 207"/>
              <a:gd name="T7" fmla="*/ 194 h 257"/>
              <a:gd name="T8" fmla="*/ 67 w 207"/>
              <a:gd name="T9" fmla="*/ 4 h 257"/>
              <a:gd name="T10" fmla="*/ 87 w 207"/>
              <a:gd name="T11" fmla="*/ 25 h 257"/>
              <a:gd name="T12" fmla="*/ 94 w 207"/>
              <a:gd name="T13" fmla="*/ 58 h 257"/>
              <a:gd name="T14" fmla="*/ 81 w 207"/>
              <a:gd name="T15" fmla="*/ 91 h 257"/>
              <a:gd name="T16" fmla="*/ 55 w 207"/>
              <a:gd name="T17" fmla="*/ 108 h 257"/>
              <a:gd name="T18" fmla="*/ 207 w 207"/>
              <a:gd name="T19" fmla="*/ 236 h 257"/>
              <a:gd name="T20" fmla="*/ 207 w 207"/>
              <a:gd name="T21" fmla="*/ 242 h 257"/>
              <a:gd name="T22" fmla="*/ 200 w 207"/>
              <a:gd name="T23" fmla="*/ 248 h 257"/>
              <a:gd name="T24" fmla="*/ 180 w 207"/>
              <a:gd name="T25" fmla="*/ 253 h 257"/>
              <a:gd name="T26" fmla="*/ 146 w 207"/>
              <a:gd name="T27" fmla="*/ 257 h 257"/>
              <a:gd name="T28" fmla="*/ 112 w 207"/>
              <a:gd name="T29" fmla="*/ 254 h 257"/>
              <a:gd name="T30" fmla="*/ 80 w 207"/>
              <a:gd name="T31" fmla="*/ 242 h 257"/>
              <a:gd name="T32" fmla="*/ 65 w 207"/>
              <a:gd name="T33" fmla="*/ 233 h 257"/>
              <a:gd name="T34" fmla="*/ 55 w 207"/>
              <a:gd name="T35" fmla="*/ 222 h 257"/>
              <a:gd name="T36" fmla="*/ 49 w 207"/>
              <a:gd name="T37" fmla="*/ 210 h 257"/>
              <a:gd name="T38" fmla="*/ 47 w 207"/>
              <a:gd name="T39" fmla="*/ 201 h 257"/>
              <a:gd name="T40" fmla="*/ 47 w 207"/>
              <a:gd name="T41" fmla="*/ 197 h 257"/>
              <a:gd name="T42" fmla="*/ 47 w 207"/>
              <a:gd name="T43" fmla="*/ 197 h 257"/>
              <a:gd name="T44" fmla="*/ 51 w 207"/>
              <a:gd name="T45" fmla="*/ 201 h 257"/>
              <a:gd name="T46" fmla="*/ 55 w 207"/>
              <a:gd name="T47" fmla="*/ 203 h 257"/>
              <a:gd name="T48" fmla="*/ 61 w 207"/>
              <a:gd name="T49" fmla="*/ 208 h 257"/>
              <a:gd name="T50" fmla="*/ 68 w 207"/>
              <a:gd name="T51" fmla="*/ 214 h 257"/>
              <a:gd name="T52" fmla="*/ 74 w 207"/>
              <a:gd name="T53" fmla="*/ 219 h 257"/>
              <a:gd name="T54" fmla="*/ 81 w 207"/>
              <a:gd name="T55" fmla="*/ 223 h 257"/>
              <a:gd name="T56" fmla="*/ 103 w 207"/>
              <a:gd name="T57" fmla="*/ 232 h 257"/>
              <a:gd name="T58" fmla="*/ 152 w 207"/>
              <a:gd name="T59" fmla="*/ 241 h 257"/>
              <a:gd name="T60" fmla="*/ 174 w 207"/>
              <a:gd name="T61" fmla="*/ 240 h 257"/>
              <a:gd name="T62" fmla="*/ 183 w 207"/>
              <a:gd name="T63" fmla="*/ 239 h 257"/>
              <a:gd name="T64" fmla="*/ 182 w 207"/>
              <a:gd name="T65" fmla="*/ 236 h 257"/>
              <a:gd name="T66" fmla="*/ 163 w 207"/>
              <a:gd name="T67" fmla="*/ 220 h 257"/>
              <a:gd name="T68" fmla="*/ 132 w 207"/>
              <a:gd name="T69" fmla="*/ 194 h 257"/>
              <a:gd name="T70" fmla="*/ 95 w 207"/>
              <a:gd name="T71" fmla="*/ 164 h 257"/>
              <a:gd name="T72" fmla="*/ 60 w 207"/>
              <a:gd name="T73" fmla="*/ 134 h 257"/>
              <a:gd name="T74" fmla="*/ 32 w 207"/>
              <a:gd name="T75" fmla="*/ 110 h 257"/>
              <a:gd name="T76" fmla="*/ 19 w 207"/>
              <a:gd name="T77" fmla="*/ 100 h 257"/>
              <a:gd name="T78" fmla="*/ 1 w 207"/>
              <a:gd name="T79" fmla="*/ 70 h 257"/>
              <a:gd name="T80" fmla="*/ 4 w 207"/>
              <a:gd name="T81" fmla="*/ 33 h 257"/>
              <a:gd name="T82" fmla="*/ 23 w 207"/>
              <a:gd name="T83" fmla="*/ 8 h 257"/>
              <a:gd name="T84" fmla="*/ 51 w 207"/>
              <a:gd name="T85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07" h="257">
                <a:moveTo>
                  <a:pt x="44" y="194"/>
                </a:moveTo>
                <a:lnTo>
                  <a:pt x="46" y="194"/>
                </a:lnTo>
                <a:lnTo>
                  <a:pt x="46" y="194"/>
                </a:lnTo>
                <a:lnTo>
                  <a:pt x="46" y="195"/>
                </a:lnTo>
                <a:lnTo>
                  <a:pt x="46" y="197"/>
                </a:lnTo>
                <a:lnTo>
                  <a:pt x="46" y="195"/>
                </a:lnTo>
                <a:lnTo>
                  <a:pt x="46" y="194"/>
                </a:lnTo>
                <a:lnTo>
                  <a:pt x="44" y="194"/>
                </a:lnTo>
                <a:close/>
                <a:moveTo>
                  <a:pt x="51" y="0"/>
                </a:moveTo>
                <a:lnTo>
                  <a:pt x="67" y="4"/>
                </a:lnTo>
                <a:lnTo>
                  <a:pt x="78" y="13"/>
                </a:lnTo>
                <a:lnTo>
                  <a:pt x="87" y="25"/>
                </a:lnTo>
                <a:lnTo>
                  <a:pt x="93" y="41"/>
                </a:lnTo>
                <a:lnTo>
                  <a:pt x="94" y="58"/>
                </a:lnTo>
                <a:lnTo>
                  <a:pt x="89" y="76"/>
                </a:lnTo>
                <a:lnTo>
                  <a:pt x="81" y="91"/>
                </a:lnTo>
                <a:lnTo>
                  <a:pt x="68" y="102"/>
                </a:lnTo>
                <a:lnTo>
                  <a:pt x="55" y="108"/>
                </a:lnTo>
                <a:lnTo>
                  <a:pt x="204" y="233"/>
                </a:lnTo>
                <a:lnTo>
                  <a:pt x="207" y="236"/>
                </a:lnTo>
                <a:lnTo>
                  <a:pt x="207" y="239"/>
                </a:lnTo>
                <a:lnTo>
                  <a:pt x="207" y="242"/>
                </a:lnTo>
                <a:lnTo>
                  <a:pt x="205" y="245"/>
                </a:lnTo>
                <a:lnTo>
                  <a:pt x="200" y="248"/>
                </a:lnTo>
                <a:lnTo>
                  <a:pt x="191" y="252"/>
                </a:lnTo>
                <a:lnTo>
                  <a:pt x="180" y="253"/>
                </a:lnTo>
                <a:lnTo>
                  <a:pt x="165" y="256"/>
                </a:lnTo>
                <a:lnTo>
                  <a:pt x="146" y="257"/>
                </a:lnTo>
                <a:lnTo>
                  <a:pt x="129" y="256"/>
                </a:lnTo>
                <a:lnTo>
                  <a:pt x="112" y="254"/>
                </a:lnTo>
                <a:lnTo>
                  <a:pt x="95" y="249"/>
                </a:lnTo>
                <a:lnTo>
                  <a:pt x="80" y="242"/>
                </a:lnTo>
                <a:lnTo>
                  <a:pt x="72" y="239"/>
                </a:lnTo>
                <a:lnTo>
                  <a:pt x="65" y="233"/>
                </a:lnTo>
                <a:lnTo>
                  <a:pt x="60" y="227"/>
                </a:lnTo>
                <a:lnTo>
                  <a:pt x="55" y="222"/>
                </a:lnTo>
                <a:lnTo>
                  <a:pt x="52" y="216"/>
                </a:lnTo>
                <a:lnTo>
                  <a:pt x="49" y="210"/>
                </a:lnTo>
                <a:lnTo>
                  <a:pt x="48" y="206"/>
                </a:lnTo>
                <a:lnTo>
                  <a:pt x="47" y="201"/>
                </a:lnTo>
                <a:lnTo>
                  <a:pt x="47" y="198"/>
                </a:lnTo>
                <a:lnTo>
                  <a:pt x="47" y="197"/>
                </a:lnTo>
                <a:lnTo>
                  <a:pt x="46" y="197"/>
                </a:lnTo>
                <a:lnTo>
                  <a:pt x="47" y="197"/>
                </a:lnTo>
                <a:lnTo>
                  <a:pt x="49" y="198"/>
                </a:lnTo>
                <a:lnTo>
                  <a:pt x="51" y="201"/>
                </a:lnTo>
                <a:lnTo>
                  <a:pt x="52" y="202"/>
                </a:lnTo>
                <a:lnTo>
                  <a:pt x="55" y="203"/>
                </a:lnTo>
                <a:lnTo>
                  <a:pt x="57" y="206"/>
                </a:lnTo>
                <a:lnTo>
                  <a:pt x="61" y="208"/>
                </a:lnTo>
                <a:lnTo>
                  <a:pt x="65" y="212"/>
                </a:lnTo>
                <a:lnTo>
                  <a:pt x="68" y="214"/>
                </a:lnTo>
                <a:lnTo>
                  <a:pt x="70" y="216"/>
                </a:lnTo>
                <a:lnTo>
                  <a:pt x="74" y="219"/>
                </a:lnTo>
                <a:lnTo>
                  <a:pt x="78" y="222"/>
                </a:lnTo>
                <a:lnTo>
                  <a:pt x="81" y="223"/>
                </a:lnTo>
                <a:lnTo>
                  <a:pt x="90" y="227"/>
                </a:lnTo>
                <a:lnTo>
                  <a:pt x="103" y="232"/>
                </a:lnTo>
                <a:lnTo>
                  <a:pt x="124" y="237"/>
                </a:lnTo>
                <a:lnTo>
                  <a:pt x="152" y="241"/>
                </a:lnTo>
                <a:lnTo>
                  <a:pt x="163" y="241"/>
                </a:lnTo>
                <a:lnTo>
                  <a:pt x="174" y="240"/>
                </a:lnTo>
                <a:lnTo>
                  <a:pt x="180" y="239"/>
                </a:lnTo>
                <a:lnTo>
                  <a:pt x="183" y="239"/>
                </a:lnTo>
                <a:lnTo>
                  <a:pt x="184" y="239"/>
                </a:lnTo>
                <a:lnTo>
                  <a:pt x="182" y="236"/>
                </a:lnTo>
                <a:lnTo>
                  <a:pt x="174" y="229"/>
                </a:lnTo>
                <a:lnTo>
                  <a:pt x="163" y="220"/>
                </a:lnTo>
                <a:lnTo>
                  <a:pt x="149" y="208"/>
                </a:lnTo>
                <a:lnTo>
                  <a:pt x="132" y="194"/>
                </a:lnTo>
                <a:lnTo>
                  <a:pt x="114" y="180"/>
                </a:lnTo>
                <a:lnTo>
                  <a:pt x="95" y="164"/>
                </a:lnTo>
                <a:lnTo>
                  <a:pt x="77" y="148"/>
                </a:lnTo>
                <a:lnTo>
                  <a:pt x="60" y="134"/>
                </a:lnTo>
                <a:lnTo>
                  <a:pt x="44" y="121"/>
                </a:lnTo>
                <a:lnTo>
                  <a:pt x="32" y="110"/>
                </a:lnTo>
                <a:lnTo>
                  <a:pt x="23" y="102"/>
                </a:lnTo>
                <a:lnTo>
                  <a:pt x="19" y="100"/>
                </a:lnTo>
                <a:lnTo>
                  <a:pt x="8" y="87"/>
                </a:lnTo>
                <a:lnTo>
                  <a:pt x="1" y="70"/>
                </a:lnTo>
                <a:lnTo>
                  <a:pt x="0" y="50"/>
                </a:lnTo>
                <a:lnTo>
                  <a:pt x="4" y="33"/>
                </a:lnTo>
                <a:lnTo>
                  <a:pt x="12" y="19"/>
                </a:lnTo>
                <a:lnTo>
                  <a:pt x="23" y="8"/>
                </a:lnTo>
                <a:lnTo>
                  <a:pt x="36" y="2"/>
                </a:lnTo>
                <a:lnTo>
                  <a:pt x="51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" name="Freeform 497"/>
          <p:cNvSpPr>
            <a:spLocks/>
          </p:cNvSpPr>
          <p:nvPr/>
        </p:nvSpPr>
        <p:spPr bwMode="auto">
          <a:xfrm rot="1694646">
            <a:off x="11891946" y="3039650"/>
            <a:ext cx="300038" cy="538163"/>
          </a:xfrm>
          <a:custGeom>
            <a:avLst/>
            <a:gdLst>
              <a:gd name="T0" fmla="*/ 130 w 189"/>
              <a:gd name="T1" fmla="*/ 0 h 339"/>
              <a:gd name="T2" fmla="*/ 148 w 189"/>
              <a:gd name="T3" fmla="*/ 2 h 339"/>
              <a:gd name="T4" fmla="*/ 164 w 189"/>
              <a:gd name="T5" fmla="*/ 9 h 339"/>
              <a:gd name="T6" fmla="*/ 176 w 189"/>
              <a:gd name="T7" fmla="*/ 19 h 339"/>
              <a:gd name="T8" fmla="*/ 185 w 189"/>
              <a:gd name="T9" fmla="*/ 34 h 339"/>
              <a:gd name="T10" fmla="*/ 189 w 189"/>
              <a:gd name="T11" fmla="*/ 52 h 339"/>
              <a:gd name="T12" fmla="*/ 186 w 189"/>
              <a:gd name="T13" fmla="*/ 69 h 339"/>
              <a:gd name="T14" fmla="*/ 178 w 189"/>
              <a:gd name="T15" fmla="*/ 86 h 339"/>
              <a:gd name="T16" fmla="*/ 164 w 189"/>
              <a:gd name="T17" fmla="*/ 102 h 339"/>
              <a:gd name="T18" fmla="*/ 145 w 189"/>
              <a:gd name="T19" fmla="*/ 112 h 339"/>
              <a:gd name="T20" fmla="*/ 131 w 189"/>
              <a:gd name="T21" fmla="*/ 116 h 339"/>
              <a:gd name="T22" fmla="*/ 117 w 189"/>
              <a:gd name="T23" fmla="*/ 117 h 339"/>
              <a:gd name="T24" fmla="*/ 98 w 189"/>
              <a:gd name="T25" fmla="*/ 116 h 339"/>
              <a:gd name="T26" fmla="*/ 83 w 189"/>
              <a:gd name="T27" fmla="*/ 108 h 339"/>
              <a:gd name="T28" fmla="*/ 71 w 189"/>
              <a:gd name="T29" fmla="*/ 98 h 339"/>
              <a:gd name="T30" fmla="*/ 21 w 189"/>
              <a:gd name="T31" fmla="*/ 331 h 339"/>
              <a:gd name="T32" fmla="*/ 20 w 189"/>
              <a:gd name="T33" fmla="*/ 335 h 339"/>
              <a:gd name="T34" fmla="*/ 17 w 189"/>
              <a:gd name="T35" fmla="*/ 337 h 339"/>
              <a:gd name="T36" fmla="*/ 15 w 189"/>
              <a:gd name="T37" fmla="*/ 339 h 339"/>
              <a:gd name="T38" fmla="*/ 11 w 189"/>
              <a:gd name="T39" fmla="*/ 339 h 339"/>
              <a:gd name="T40" fmla="*/ 8 w 189"/>
              <a:gd name="T41" fmla="*/ 339 h 339"/>
              <a:gd name="T42" fmla="*/ 4 w 189"/>
              <a:gd name="T43" fmla="*/ 337 h 339"/>
              <a:gd name="T44" fmla="*/ 1 w 189"/>
              <a:gd name="T45" fmla="*/ 335 h 339"/>
              <a:gd name="T46" fmla="*/ 0 w 189"/>
              <a:gd name="T47" fmla="*/ 331 h 339"/>
              <a:gd name="T48" fmla="*/ 0 w 189"/>
              <a:gd name="T49" fmla="*/ 327 h 339"/>
              <a:gd name="T50" fmla="*/ 58 w 189"/>
              <a:gd name="T51" fmla="*/ 59 h 339"/>
              <a:gd name="T52" fmla="*/ 58 w 189"/>
              <a:gd name="T53" fmla="*/ 57 h 339"/>
              <a:gd name="T54" fmla="*/ 59 w 189"/>
              <a:gd name="T55" fmla="*/ 55 h 339"/>
              <a:gd name="T56" fmla="*/ 64 w 189"/>
              <a:gd name="T57" fmla="*/ 40 h 339"/>
              <a:gd name="T58" fmla="*/ 73 w 189"/>
              <a:gd name="T59" fmla="*/ 27 h 339"/>
              <a:gd name="T60" fmla="*/ 85 w 189"/>
              <a:gd name="T61" fmla="*/ 15 h 339"/>
              <a:gd name="T62" fmla="*/ 101 w 189"/>
              <a:gd name="T63" fmla="*/ 6 h 339"/>
              <a:gd name="T64" fmla="*/ 115 w 189"/>
              <a:gd name="T65" fmla="*/ 2 h 339"/>
              <a:gd name="T66" fmla="*/ 130 w 189"/>
              <a:gd name="T67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89" h="339">
                <a:moveTo>
                  <a:pt x="130" y="0"/>
                </a:moveTo>
                <a:lnTo>
                  <a:pt x="148" y="2"/>
                </a:lnTo>
                <a:lnTo>
                  <a:pt x="164" y="9"/>
                </a:lnTo>
                <a:lnTo>
                  <a:pt x="176" y="19"/>
                </a:lnTo>
                <a:lnTo>
                  <a:pt x="185" y="34"/>
                </a:lnTo>
                <a:lnTo>
                  <a:pt x="189" y="52"/>
                </a:lnTo>
                <a:lnTo>
                  <a:pt x="186" y="69"/>
                </a:lnTo>
                <a:lnTo>
                  <a:pt x="178" y="86"/>
                </a:lnTo>
                <a:lnTo>
                  <a:pt x="164" y="102"/>
                </a:lnTo>
                <a:lnTo>
                  <a:pt x="145" y="112"/>
                </a:lnTo>
                <a:lnTo>
                  <a:pt x="131" y="116"/>
                </a:lnTo>
                <a:lnTo>
                  <a:pt x="117" y="117"/>
                </a:lnTo>
                <a:lnTo>
                  <a:pt x="98" y="116"/>
                </a:lnTo>
                <a:lnTo>
                  <a:pt x="83" y="108"/>
                </a:lnTo>
                <a:lnTo>
                  <a:pt x="71" y="98"/>
                </a:lnTo>
                <a:lnTo>
                  <a:pt x="21" y="331"/>
                </a:lnTo>
                <a:lnTo>
                  <a:pt x="20" y="335"/>
                </a:lnTo>
                <a:lnTo>
                  <a:pt x="17" y="337"/>
                </a:lnTo>
                <a:lnTo>
                  <a:pt x="15" y="339"/>
                </a:lnTo>
                <a:lnTo>
                  <a:pt x="11" y="339"/>
                </a:lnTo>
                <a:lnTo>
                  <a:pt x="8" y="339"/>
                </a:lnTo>
                <a:lnTo>
                  <a:pt x="4" y="337"/>
                </a:lnTo>
                <a:lnTo>
                  <a:pt x="1" y="335"/>
                </a:lnTo>
                <a:lnTo>
                  <a:pt x="0" y="331"/>
                </a:lnTo>
                <a:lnTo>
                  <a:pt x="0" y="327"/>
                </a:lnTo>
                <a:lnTo>
                  <a:pt x="58" y="59"/>
                </a:lnTo>
                <a:lnTo>
                  <a:pt x="58" y="57"/>
                </a:lnTo>
                <a:lnTo>
                  <a:pt x="59" y="55"/>
                </a:lnTo>
                <a:lnTo>
                  <a:pt x="64" y="40"/>
                </a:lnTo>
                <a:lnTo>
                  <a:pt x="73" y="27"/>
                </a:lnTo>
                <a:lnTo>
                  <a:pt x="85" y="15"/>
                </a:lnTo>
                <a:lnTo>
                  <a:pt x="101" y="6"/>
                </a:lnTo>
                <a:lnTo>
                  <a:pt x="115" y="2"/>
                </a:lnTo>
                <a:lnTo>
                  <a:pt x="130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64" name="직선 연결선 63"/>
          <p:cNvCxnSpPr/>
          <p:nvPr/>
        </p:nvCxnSpPr>
        <p:spPr>
          <a:xfrm>
            <a:off x="-351267" y="4706995"/>
            <a:ext cx="2545815" cy="2545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-533718" y="4706995"/>
            <a:ext cx="2637855" cy="2637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-623870" y="4799294"/>
            <a:ext cx="2641075" cy="2641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2363637" y="1931048"/>
            <a:ext cx="8068114" cy="2123532"/>
            <a:chOff x="2363637" y="1931048"/>
            <a:chExt cx="8068114" cy="2123532"/>
          </a:xfrm>
        </p:grpSpPr>
        <p:grpSp>
          <p:nvGrpSpPr>
            <p:cNvPr id="27" name="그룹 26"/>
            <p:cNvGrpSpPr/>
            <p:nvPr/>
          </p:nvGrpSpPr>
          <p:grpSpPr>
            <a:xfrm>
              <a:off x="2363637" y="1931048"/>
              <a:ext cx="1317625" cy="2027238"/>
              <a:chOff x="3108326" y="4732338"/>
              <a:chExt cx="1317625" cy="2027238"/>
            </a:xfrm>
          </p:grpSpPr>
          <p:sp>
            <p:nvSpPr>
              <p:cNvPr id="28" name="Freeform 60"/>
              <p:cNvSpPr>
                <a:spLocks noEditPoints="1"/>
              </p:cNvSpPr>
              <p:nvPr/>
            </p:nvSpPr>
            <p:spPr bwMode="auto">
              <a:xfrm>
                <a:off x="3108326" y="4732338"/>
                <a:ext cx="1317625" cy="2027238"/>
              </a:xfrm>
              <a:custGeom>
                <a:avLst/>
                <a:gdLst>
                  <a:gd name="T0" fmla="*/ 117 w 830"/>
                  <a:gd name="T1" fmla="*/ 467 h 1277"/>
                  <a:gd name="T2" fmla="*/ 195 w 830"/>
                  <a:gd name="T3" fmla="*/ 716 h 1277"/>
                  <a:gd name="T4" fmla="*/ 229 w 830"/>
                  <a:gd name="T5" fmla="*/ 980 h 1277"/>
                  <a:gd name="T6" fmla="*/ 220 w 830"/>
                  <a:gd name="T7" fmla="*/ 1160 h 1277"/>
                  <a:gd name="T8" fmla="*/ 296 w 830"/>
                  <a:gd name="T9" fmla="*/ 1215 h 1277"/>
                  <a:gd name="T10" fmla="*/ 334 w 830"/>
                  <a:gd name="T11" fmla="*/ 1241 h 1277"/>
                  <a:gd name="T12" fmla="*/ 342 w 830"/>
                  <a:gd name="T13" fmla="*/ 1043 h 1277"/>
                  <a:gd name="T14" fmla="*/ 334 w 830"/>
                  <a:gd name="T15" fmla="*/ 718 h 1277"/>
                  <a:gd name="T16" fmla="*/ 307 w 830"/>
                  <a:gd name="T17" fmla="*/ 478 h 1277"/>
                  <a:gd name="T18" fmla="*/ 257 w 830"/>
                  <a:gd name="T19" fmla="*/ 400 h 1277"/>
                  <a:gd name="T20" fmla="*/ 93 w 830"/>
                  <a:gd name="T21" fmla="*/ 340 h 1277"/>
                  <a:gd name="T22" fmla="*/ 763 w 830"/>
                  <a:gd name="T23" fmla="*/ 194 h 1277"/>
                  <a:gd name="T24" fmla="*/ 661 w 830"/>
                  <a:gd name="T25" fmla="*/ 233 h 1277"/>
                  <a:gd name="T26" fmla="*/ 383 w 830"/>
                  <a:gd name="T27" fmla="*/ 366 h 1277"/>
                  <a:gd name="T28" fmla="*/ 304 w 830"/>
                  <a:gd name="T29" fmla="*/ 406 h 1277"/>
                  <a:gd name="T30" fmla="*/ 334 w 830"/>
                  <a:gd name="T31" fmla="*/ 517 h 1277"/>
                  <a:gd name="T32" fmla="*/ 351 w 830"/>
                  <a:gd name="T33" fmla="*/ 707 h 1277"/>
                  <a:gd name="T34" fmla="*/ 360 w 830"/>
                  <a:gd name="T35" fmla="*/ 1043 h 1277"/>
                  <a:gd name="T36" fmla="*/ 355 w 830"/>
                  <a:gd name="T37" fmla="*/ 1225 h 1277"/>
                  <a:gd name="T38" fmla="*/ 472 w 830"/>
                  <a:gd name="T39" fmla="*/ 1258 h 1277"/>
                  <a:gd name="T40" fmla="*/ 738 w 830"/>
                  <a:gd name="T41" fmla="*/ 1182 h 1277"/>
                  <a:gd name="T42" fmla="*/ 788 w 830"/>
                  <a:gd name="T43" fmla="*/ 885 h 1277"/>
                  <a:gd name="T44" fmla="*/ 812 w 830"/>
                  <a:gd name="T45" fmla="*/ 489 h 1277"/>
                  <a:gd name="T46" fmla="*/ 796 w 830"/>
                  <a:gd name="T47" fmla="*/ 268 h 1277"/>
                  <a:gd name="T48" fmla="*/ 782 w 830"/>
                  <a:gd name="T49" fmla="*/ 184 h 1277"/>
                  <a:gd name="T50" fmla="*/ 271 w 830"/>
                  <a:gd name="T51" fmla="*/ 150 h 1277"/>
                  <a:gd name="T52" fmla="*/ 24 w 830"/>
                  <a:gd name="T53" fmla="*/ 289 h 1277"/>
                  <a:gd name="T54" fmla="*/ 228 w 830"/>
                  <a:gd name="T55" fmla="*/ 373 h 1277"/>
                  <a:gd name="T56" fmla="*/ 354 w 830"/>
                  <a:gd name="T57" fmla="*/ 358 h 1277"/>
                  <a:gd name="T58" fmla="*/ 532 w 830"/>
                  <a:gd name="T59" fmla="*/ 269 h 1277"/>
                  <a:gd name="T60" fmla="*/ 745 w 830"/>
                  <a:gd name="T61" fmla="*/ 179 h 1277"/>
                  <a:gd name="T62" fmla="*/ 774 w 830"/>
                  <a:gd name="T63" fmla="*/ 163 h 1277"/>
                  <a:gd name="T64" fmla="*/ 693 w 830"/>
                  <a:gd name="T65" fmla="*/ 97 h 1277"/>
                  <a:gd name="T66" fmla="*/ 597 w 830"/>
                  <a:gd name="T67" fmla="*/ 43 h 1277"/>
                  <a:gd name="T68" fmla="*/ 537 w 830"/>
                  <a:gd name="T69" fmla="*/ 17 h 1277"/>
                  <a:gd name="T70" fmla="*/ 540 w 830"/>
                  <a:gd name="T71" fmla="*/ 2 h 1277"/>
                  <a:gd name="T72" fmla="*/ 606 w 830"/>
                  <a:gd name="T73" fmla="*/ 26 h 1277"/>
                  <a:gd name="T74" fmla="*/ 712 w 830"/>
                  <a:gd name="T75" fmla="*/ 88 h 1277"/>
                  <a:gd name="T76" fmla="*/ 770 w 830"/>
                  <a:gd name="T77" fmla="*/ 132 h 1277"/>
                  <a:gd name="T78" fmla="*/ 796 w 830"/>
                  <a:gd name="T79" fmla="*/ 163 h 1277"/>
                  <a:gd name="T80" fmla="*/ 803 w 830"/>
                  <a:gd name="T81" fmla="*/ 191 h 1277"/>
                  <a:gd name="T82" fmla="*/ 830 w 830"/>
                  <a:gd name="T83" fmla="*/ 441 h 1277"/>
                  <a:gd name="T84" fmla="*/ 816 w 830"/>
                  <a:gd name="T85" fmla="*/ 804 h 1277"/>
                  <a:gd name="T86" fmla="*/ 778 w 830"/>
                  <a:gd name="T87" fmla="*/ 1092 h 1277"/>
                  <a:gd name="T88" fmla="*/ 732 w 830"/>
                  <a:gd name="T89" fmla="*/ 1264 h 1277"/>
                  <a:gd name="T90" fmla="*/ 727 w 830"/>
                  <a:gd name="T91" fmla="*/ 1272 h 1277"/>
                  <a:gd name="T92" fmla="*/ 719 w 830"/>
                  <a:gd name="T93" fmla="*/ 1276 h 1277"/>
                  <a:gd name="T94" fmla="*/ 407 w 830"/>
                  <a:gd name="T95" fmla="*/ 1277 h 1277"/>
                  <a:gd name="T96" fmla="*/ 341 w 830"/>
                  <a:gd name="T97" fmla="*/ 1272 h 1277"/>
                  <a:gd name="T98" fmla="*/ 337 w 830"/>
                  <a:gd name="T99" fmla="*/ 1266 h 1277"/>
                  <a:gd name="T100" fmla="*/ 329 w 830"/>
                  <a:gd name="T101" fmla="*/ 1260 h 1277"/>
                  <a:gd name="T102" fmla="*/ 316 w 830"/>
                  <a:gd name="T103" fmla="*/ 1253 h 1277"/>
                  <a:gd name="T104" fmla="*/ 232 w 830"/>
                  <a:gd name="T105" fmla="*/ 1191 h 1277"/>
                  <a:gd name="T106" fmla="*/ 206 w 830"/>
                  <a:gd name="T107" fmla="*/ 1170 h 1277"/>
                  <a:gd name="T108" fmla="*/ 202 w 830"/>
                  <a:gd name="T109" fmla="*/ 1162 h 1277"/>
                  <a:gd name="T110" fmla="*/ 203 w 830"/>
                  <a:gd name="T111" fmla="*/ 894 h 1277"/>
                  <a:gd name="T112" fmla="*/ 155 w 830"/>
                  <a:gd name="T113" fmla="*/ 629 h 1277"/>
                  <a:gd name="T114" fmla="*/ 54 w 830"/>
                  <a:gd name="T115" fmla="*/ 381 h 1277"/>
                  <a:gd name="T116" fmla="*/ 10 w 830"/>
                  <a:gd name="T117" fmla="*/ 296 h 1277"/>
                  <a:gd name="T118" fmla="*/ 2 w 830"/>
                  <a:gd name="T119" fmla="*/ 293 h 1277"/>
                  <a:gd name="T120" fmla="*/ 2 w 830"/>
                  <a:gd name="T121" fmla="*/ 284 h 1277"/>
                  <a:gd name="T122" fmla="*/ 131 w 830"/>
                  <a:gd name="T123" fmla="*/ 205 h 1277"/>
                  <a:gd name="T124" fmla="*/ 394 w 830"/>
                  <a:gd name="T125" fmla="*/ 65 h 1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30" h="1277">
                    <a:moveTo>
                      <a:pt x="37" y="313"/>
                    </a:moveTo>
                    <a:lnTo>
                      <a:pt x="79" y="389"/>
                    </a:lnTo>
                    <a:lnTo>
                      <a:pt x="117" y="467"/>
                    </a:lnTo>
                    <a:lnTo>
                      <a:pt x="148" y="548"/>
                    </a:lnTo>
                    <a:lnTo>
                      <a:pt x="175" y="631"/>
                    </a:lnTo>
                    <a:lnTo>
                      <a:pt x="195" y="716"/>
                    </a:lnTo>
                    <a:lnTo>
                      <a:pt x="212" y="802"/>
                    </a:lnTo>
                    <a:lnTo>
                      <a:pt x="224" y="891"/>
                    </a:lnTo>
                    <a:lnTo>
                      <a:pt x="229" y="980"/>
                    </a:lnTo>
                    <a:lnTo>
                      <a:pt x="227" y="1071"/>
                    </a:lnTo>
                    <a:lnTo>
                      <a:pt x="218" y="1158"/>
                    </a:lnTo>
                    <a:lnTo>
                      <a:pt x="220" y="1160"/>
                    </a:lnTo>
                    <a:lnTo>
                      <a:pt x="246" y="1175"/>
                    </a:lnTo>
                    <a:lnTo>
                      <a:pt x="271" y="1195"/>
                    </a:lnTo>
                    <a:lnTo>
                      <a:pt x="296" y="1215"/>
                    </a:lnTo>
                    <a:lnTo>
                      <a:pt x="307" y="1222"/>
                    </a:lnTo>
                    <a:lnTo>
                      <a:pt x="321" y="1232"/>
                    </a:lnTo>
                    <a:lnTo>
                      <a:pt x="334" y="1241"/>
                    </a:lnTo>
                    <a:lnTo>
                      <a:pt x="335" y="1196"/>
                    </a:lnTo>
                    <a:lnTo>
                      <a:pt x="338" y="1152"/>
                    </a:lnTo>
                    <a:lnTo>
                      <a:pt x="342" y="1043"/>
                    </a:lnTo>
                    <a:lnTo>
                      <a:pt x="342" y="934"/>
                    </a:lnTo>
                    <a:lnTo>
                      <a:pt x="339" y="827"/>
                    </a:lnTo>
                    <a:lnTo>
                      <a:pt x="334" y="718"/>
                    </a:lnTo>
                    <a:lnTo>
                      <a:pt x="325" y="611"/>
                    </a:lnTo>
                    <a:lnTo>
                      <a:pt x="317" y="543"/>
                    </a:lnTo>
                    <a:lnTo>
                      <a:pt x="307" y="478"/>
                    </a:lnTo>
                    <a:lnTo>
                      <a:pt x="291" y="412"/>
                    </a:lnTo>
                    <a:lnTo>
                      <a:pt x="290" y="411"/>
                    </a:lnTo>
                    <a:lnTo>
                      <a:pt x="257" y="400"/>
                    </a:lnTo>
                    <a:lnTo>
                      <a:pt x="224" y="391"/>
                    </a:lnTo>
                    <a:lnTo>
                      <a:pt x="151" y="364"/>
                    </a:lnTo>
                    <a:lnTo>
                      <a:pt x="93" y="340"/>
                    </a:lnTo>
                    <a:lnTo>
                      <a:pt x="37" y="313"/>
                    </a:lnTo>
                    <a:close/>
                    <a:moveTo>
                      <a:pt x="782" y="184"/>
                    </a:moveTo>
                    <a:lnTo>
                      <a:pt x="763" y="194"/>
                    </a:lnTo>
                    <a:lnTo>
                      <a:pt x="744" y="200"/>
                    </a:lnTo>
                    <a:lnTo>
                      <a:pt x="724" y="208"/>
                    </a:lnTo>
                    <a:lnTo>
                      <a:pt x="661" y="233"/>
                    </a:lnTo>
                    <a:lnTo>
                      <a:pt x="538" y="286"/>
                    </a:lnTo>
                    <a:lnTo>
                      <a:pt x="460" y="326"/>
                    </a:lnTo>
                    <a:lnTo>
                      <a:pt x="383" y="366"/>
                    </a:lnTo>
                    <a:lnTo>
                      <a:pt x="304" y="406"/>
                    </a:lnTo>
                    <a:lnTo>
                      <a:pt x="304" y="406"/>
                    </a:lnTo>
                    <a:lnTo>
                      <a:pt x="304" y="406"/>
                    </a:lnTo>
                    <a:lnTo>
                      <a:pt x="318" y="441"/>
                    </a:lnTo>
                    <a:lnTo>
                      <a:pt x="328" y="479"/>
                    </a:lnTo>
                    <a:lnTo>
                      <a:pt x="334" y="517"/>
                    </a:lnTo>
                    <a:lnTo>
                      <a:pt x="338" y="556"/>
                    </a:lnTo>
                    <a:lnTo>
                      <a:pt x="342" y="594"/>
                    </a:lnTo>
                    <a:lnTo>
                      <a:pt x="351" y="707"/>
                    </a:lnTo>
                    <a:lnTo>
                      <a:pt x="358" y="818"/>
                    </a:lnTo>
                    <a:lnTo>
                      <a:pt x="360" y="931"/>
                    </a:lnTo>
                    <a:lnTo>
                      <a:pt x="360" y="1043"/>
                    </a:lnTo>
                    <a:lnTo>
                      <a:pt x="358" y="1152"/>
                    </a:lnTo>
                    <a:lnTo>
                      <a:pt x="356" y="1188"/>
                    </a:lnTo>
                    <a:lnTo>
                      <a:pt x="355" y="1225"/>
                    </a:lnTo>
                    <a:lnTo>
                      <a:pt x="350" y="1262"/>
                    </a:lnTo>
                    <a:lnTo>
                      <a:pt x="411" y="1258"/>
                    </a:lnTo>
                    <a:lnTo>
                      <a:pt x="472" y="1258"/>
                    </a:lnTo>
                    <a:lnTo>
                      <a:pt x="532" y="1258"/>
                    </a:lnTo>
                    <a:lnTo>
                      <a:pt x="716" y="1257"/>
                    </a:lnTo>
                    <a:lnTo>
                      <a:pt x="738" y="1182"/>
                    </a:lnTo>
                    <a:lnTo>
                      <a:pt x="755" y="1106"/>
                    </a:lnTo>
                    <a:lnTo>
                      <a:pt x="770" y="1029"/>
                    </a:lnTo>
                    <a:lnTo>
                      <a:pt x="788" y="885"/>
                    </a:lnTo>
                    <a:lnTo>
                      <a:pt x="803" y="741"/>
                    </a:lnTo>
                    <a:lnTo>
                      <a:pt x="810" y="597"/>
                    </a:lnTo>
                    <a:lnTo>
                      <a:pt x="812" y="489"/>
                    </a:lnTo>
                    <a:lnTo>
                      <a:pt x="808" y="382"/>
                    </a:lnTo>
                    <a:lnTo>
                      <a:pt x="803" y="324"/>
                    </a:lnTo>
                    <a:lnTo>
                      <a:pt x="796" y="268"/>
                    </a:lnTo>
                    <a:lnTo>
                      <a:pt x="788" y="216"/>
                    </a:lnTo>
                    <a:lnTo>
                      <a:pt x="783" y="188"/>
                    </a:lnTo>
                    <a:lnTo>
                      <a:pt x="782" y="184"/>
                    </a:lnTo>
                    <a:close/>
                    <a:moveTo>
                      <a:pt x="537" y="17"/>
                    </a:moveTo>
                    <a:lnTo>
                      <a:pt x="403" y="82"/>
                    </a:lnTo>
                    <a:lnTo>
                      <a:pt x="271" y="150"/>
                    </a:lnTo>
                    <a:lnTo>
                      <a:pt x="189" y="196"/>
                    </a:lnTo>
                    <a:lnTo>
                      <a:pt x="106" y="243"/>
                    </a:lnTo>
                    <a:lnTo>
                      <a:pt x="24" y="289"/>
                    </a:lnTo>
                    <a:lnTo>
                      <a:pt x="89" y="318"/>
                    </a:lnTo>
                    <a:lnTo>
                      <a:pt x="156" y="347"/>
                    </a:lnTo>
                    <a:lnTo>
                      <a:pt x="228" y="373"/>
                    </a:lnTo>
                    <a:lnTo>
                      <a:pt x="262" y="383"/>
                    </a:lnTo>
                    <a:lnTo>
                      <a:pt x="296" y="394"/>
                    </a:lnTo>
                    <a:lnTo>
                      <a:pt x="354" y="358"/>
                    </a:lnTo>
                    <a:lnTo>
                      <a:pt x="411" y="327"/>
                    </a:lnTo>
                    <a:lnTo>
                      <a:pt x="472" y="297"/>
                    </a:lnTo>
                    <a:lnTo>
                      <a:pt x="532" y="269"/>
                    </a:lnTo>
                    <a:lnTo>
                      <a:pt x="653" y="216"/>
                    </a:lnTo>
                    <a:lnTo>
                      <a:pt x="715" y="191"/>
                    </a:lnTo>
                    <a:lnTo>
                      <a:pt x="745" y="179"/>
                    </a:lnTo>
                    <a:lnTo>
                      <a:pt x="774" y="170"/>
                    </a:lnTo>
                    <a:lnTo>
                      <a:pt x="774" y="167"/>
                    </a:lnTo>
                    <a:lnTo>
                      <a:pt x="774" y="163"/>
                    </a:lnTo>
                    <a:lnTo>
                      <a:pt x="750" y="139"/>
                    </a:lnTo>
                    <a:lnTo>
                      <a:pt x="723" y="116"/>
                    </a:lnTo>
                    <a:lnTo>
                      <a:pt x="693" y="97"/>
                    </a:lnTo>
                    <a:lnTo>
                      <a:pt x="664" y="78"/>
                    </a:lnTo>
                    <a:lnTo>
                      <a:pt x="631" y="60"/>
                    </a:lnTo>
                    <a:lnTo>
                      <a:pt x="597" y="43"/>
                    </a:lnTo>
                    <a:lnTo>
                      <a:pt x="578" y="35"/>
                    </a:lnTo>
                    <a:lnTo>
                      <a:pt x="557" y="27"/>
                    </a:lnTo>
                    <a:lnTo>
                      <a:pt x="537" y="17"/>
                    </a:lnTo>
                    <a:close/>
                    <a:moveTo>
                      <a:pt x="533" y="0"/>
                    </a:moveTo>
                    <a:lnTo>
                      <a:pt x="536" y="0"/>
                    </a:lnTo>
                    <a:lnTo>
                      <a:pt x="540" y="2"/>
                    </a:lnTo>
                    <a:lnTo>
                      <a:pt x="562" y="8"/>
                    </a:lnTo>
                    <a:lnTo>
                      <a:pt x="585" y="17"/>
                    </a:lnTo>
                    <a:lnTo>
                      <a:pt x="606" y="26"/>
                    </a:lnTo>
                    <a:lnTo>
                      <a:pt x="644" y="46"/>
                    </a:lnTo>
                    <a:lnTo>
                      <a:pt x="680" y="65"/>
                    </a:lnTo>
                    <a:lnTo>
                      <a:pt x="712" y="88"/>
                    </a:lnTo>
                    <a:lnTo>
                      <a:pt x="744" y="111"/>
                    </a:lnTo>
                    <a:lnTo>
                      <a:pt x="757" y="120"/>
                    </a:lnTo>
                    <a:lnTo>
                      <a:pt x="770" y="132"/>
                    </a:lnTo>
                    <a:lnTo>
                      <a:pt x="782" y="144"/>
                    </a:lnTo>
                    <a:lnTo>
                      <a:pt x="791" y="157"/>
                    </a:lnTo>
                    <a:lnTo>
                      <a:pt x="796" y="163"/>
                    </a:lnTo>
                    <a:lnTo>
                      <a:pt x="800" y="173"/>
                    </a:lnTo>
                    <a:lnTo>
                      <a:pt x="801" y="182"/>
                    </a:lnTo>
                    <a:lnTo>
                      <a:pt x="803" y="191"/>
                    </a:lnTo>
                    <a:lnTo>
                      <a:pt x="813" y="256"/>
                    </a:lnTo>
                    <a:lnTo>
                      <a:pt x="822" y="322"/>
                    </a:lnTo>
                    <a:lnTo>
                      <a:pt x="830" y="441"/>
                    </a:lnTo>
                    <a:lnTo>
                      <a:pt x="830" y="563"/>
                    </a:lnTo>
                    <a:lnTo>
                      <a:pt x="825" y="683"/>
                    </a:lnTo>
                    <a:lnTo>
                      <a:pt x="816" y="804"/>
                    </a:lnTo>
                    <a:lnTo>
                      <a:pt x="803" y="919"/>
                    </a:lnTo>
                    <a:lnTo>
                      <a:pt x="788" y="1033"/>
                    </a:lnTo>
                    <a:lnTo>
                      <a:pt x="778" y="1092"/>
                    </a:lnTo>
                    <a:lnTo>
                      <a:pt x="766" y="1150"/>
                    </a:lnTo>
                    <a:lnTo>
                      <a:pt x="752" y="1208"/>
                    </a:lnTo>
                    <a:lnTo>
                      <a:pt x="732" y="1264"/>
                    </a:lnTo>
                    <a:lnTo>
                      <a:pt x="729" y="1267"/>
                    </a:lnTo>
                    <a:lnTo>
                      <a:pt x="728" y="1270"/>
                    </a:lnTo>
                    <a:lnTo>
                      <a:pt x="727" y="1272"/>
                    </a:lnTo>
                    <a:lnTo>
                      <a:pt x="724" y="1274"/>
                    </a:lnTo>
                    <a:lnTo>
                      <a:pt x="721" y="1275"/>
                    </a:lnTo>
                    <a:lnTo>
                      <a:pt x="719" y="1276"/>
                    </a:lnTo>
                    <a:lnTo>
                      <a:pt x="532" y="1276"/>
                    </a:lnTo>
                    <a:lnTo>
                      <a:pt x="469" y="1277"/>
                    </a:lnTo>
                    <a:lnTo>
                      <a:pt x="407" y="1277"/>
                    </a:lnTo>
                    <a:lnTo>
                      <a:pt x="345" y="1275"/>
                    </a:lnTo>
                    <a:lnTo>
                      <a:pt x="342" y="1274"/>
                    </a:lnTo>
                    <a:lnTo>
                      <a:pt x="341" y="1272"/>
                    </a:lnTo>
                    <a:lnTo>
                      <a:pt x="339" y="1270"/>
                    </a:lnTo>
                    <a:lnTo>
                      <a:pt x="339" y="1267"/>
                    </a:lnTo>
                    <a:lnTo>
                      <a:pt x="337" y="1266"/>
                    </a:lnTo>
                    <a:lnTo>
                      <a:pt x="335" y="1264"/>
                    </a:lnTo>
                    <a:lnTo>
                      <a:pt x="334" y="1262"/>
                    </a:lnTo>
                    <a:lnTo>
                      <a:pt x="329" y="1260"/>
                    </a:lnTo>
                    <a:lnTo>
                      <a:pt x="325" y="1259"/>
                    </a:lnTo>
                    <a:lnTo>
                      <a:pt x="321" y="1257"/>
                    </a:lnTo>
                    <a:lnTo>
                      <a:pt x="316" y="1253"/>
                    </a:lnTo>
                    <a:lnTo>
                      <a:pt x="279" y="1226"/>
                    </a:lnTo>
                    <a:lnTo>
                      <a:pt x="256" y="1209"/>
                    </a:lnTo>
                    <a:lnTo>
                      <a:pt x="232" y="1191"/>
                    </a:lnTo>
                    <a:lnTo>
                      <a:pt x="210" y="1171"/>
                    </a:lnTo>
                    <a:lnTo>
                      <a:pt x="210" y="1170"/>
                    </a:lnTo>
                    <a:lnTo>
                      <a:pt x="206" y="1170"/>
                    </a:lnTo>
                    <a:lnTo>
                      <a:pt x="203" y="1168"/>
                    </a:lnTo>
                    <a:lnTo>
                      <a:pt x="202" y="1165"/>
                    </a:lnTo>
                    <a:lnTo>
                      <a:pt x="202" y="1162"/>
                    </a:lnTo>
                    <a:lnTo>
                      <a:pt x="206" y="1072"/>
                    </a:lnTo>
                    <a:lnTo>
                      <a:pt x="207" y="983"/>
                    </a:lnTo>
                    <a:lnTo>
                      <a:pt x="203" y="894"/>
                    </a:lnTo>
                    <a:lnTo>
                      <a:pt x="193" y="805"/>
                    </a:lnTo>
                    <a:lnTo>
                      <a:pt x="177" y="717"/>
                    </a:lnTo>
                    <a:lnTo>
                      <a:pt x="155" y="629"/>
                    </a:lnTo>
                    <a:lnTo>
                      <a:pt x="127" y="544"/>
                    </a:lnTo>
                    <a:lnTo>
                      <a:pt x="93" y="462"/>
                    </a:lnTo>
                    <a:lnTo>
                      <a:pt x="54" y="381"/>
                    </a:lnTo>
                    <a:lnTo>
                      <a:pt x="11" y="302"/>
                    </a:lnTo>
                    <a:lnTo>
                      <a:pt x="10" y="300"/>
                    </a:lnTo>
                    <a:lnTo>
                      <a:pt x="10" y="296"/>
                    </a:lnTo>
                    <a:lnTo>
                      <a:pt x="7" y="296"/>
                    </a:lnTo>
                    <a:lnTo>
                      <a:pt x="4" y="294"/>
                    </a:lnTo>
                    <a:lnTo>
                      <a:pt x="2" y="293"/>
                    </a:lnTo>
                    <a:lnTo>
                      <a:pt x="0" y="290"/>
                    </a:lnTo>
                    <a:lnTo>
                      <a:pt x="0" y="286"/>
                    </a:lnTo>
                    <a:lnTo>
                      <a:pt x="2" y="284"/>
                    </a:lnTo>
                    <a:lnTo>
                      <a:pt x="4" y="281"/>
                    </a:lnTo>
                    <a:lnTo>
                      <a:pt x="67" y="242"/>
                    </a:lnTo>
                    <a:lnTo>
                      <a:pt x="131" y="205"/>
                    </a:lnTo>
                    <a:lnTo>
                      <a:pt x="197" y="169"/>
                    </a:lnTo>
                    <a:lnTo>
                      <a:pt x="262" y="135"/>
                    </a:lnTo>
                    <a:lnTo>
                      <a:pt x="394" y="65"/>
                    </a:lnTo>
                    <a:lnTo>
                      <a:pt x="528" y="1"/>
                    </a:lnTo>
                    <a:lnTo>
                      <a:pt x="53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61"/>
              <p:cNvSpPr>
                <a:spLocks noEditPoints="1"/>
              </p:cNvSpPr>
              <p:nvPr/>
            </p:nvSpPr>
            <p:spPr bwMode="auto">
              <a:xfrm>
                <a:off x="3746501" y="5241925"/>
                <a:ext cx="623888" cy="788988"/>
              </a:xfrm>
              <a:custGeom>
                <a:avLst/>
                <a:gdLst>
                  <a:gd name="T0" fmla="*/ 215 w 393"/>
                  <a:gd name="T1" fmla="*/ 20 h 497"/>
                  <a:gd name="T2" fmla="*/ 187 w 393"/>
                  <a:gd name="T3" fmla="*/ 30 h 497"/>
                  <a:gd name="T4" fmla="*/ 181 w 393"/>
                  <a:gd name="T5" fmla="*/ 27 h 497"/>
                  <a:gd name="T6" fmla="*/ 151 w 393"/>
                  <a:gd name="T7" fmla="*/ 48 h 497"/>
                  <a:gd name="T8" fmla="*/ 97 w 393"/>
                  <a:gd name="T9" fmla="*/ 99 h 497"/>
                  <a:gd name="T10" fmla="*/ 54 w 393"/>
                  <a:gd name="T11" fmla="*/ 157 h 497"/>
                  <a:gd name="T12" fmla="*/ 25 w 393"/>
                  <a:gd name="T13" fmla="*/ 225 h 497"/>
                  <a:gd name="T14" fmla="*/ 18 w 393"/>
                  <a:gd name="T15" fmla="*/ 289 h 497"/>
                  <a:gd name="T16" fmla="*/ 30 w 393"/>
                  <a:gd name="T17" fmla="*/ 352 h 497"/>
                  <a:gd name="T18" fmla="*/ 60 w 393"/>
                  <a:gd name="T19" fmla="*/ 408 h 497"/>
                  <a:gd name="T20" fmla="*/ 105 w 393"/>
                  <a:gd name="T21" fmla="*/ 447 h 497"/>
                  <a:gd name="T22" fmla="*/ 156 w 393"/>
                  <a:gd name="T23" fmla="*/ 471 h 497"/>
                  <a:gd name="T24" fmla="*/ 211 w 393"/>
                  <a:gd name="T25" fmla="*/ 479 h 497"/>
                  <a:gd name="T26" fmla="*/ 266 w 393"/>
                  <a:gd name="T27" fmla="*/ 471 h 497"/>
                  <a:gd name="T28" fmla="*/ 314 w 393"/>
                  <a:gd name="T29" fmla="*/ 446 h 497"/>
                  <a:gd name="T30" fmla="*/ 350 w 393"/>
                  <a:gd name="T31" fmla="*/ 403 h 497"/>
                  <a:gd name="T32" fmla="*/ 368 w 393"/>
                  <a:gd name="T33" fmla="*/ 350 h 497"/>
                  <a:gd name="T34" fmla="*/ 373 w 393"/>
                  <a:gd name="T35" fmla="*/ 294 h 497"/>
                  <a:gd name="T36" fmla="*/ 373 w 393"/>
                  <a:gd name="T37" fmla="*/ 199 h 497"/>
                  <a:gd name="T38" fmla="*/ 363 w 393"/>
                  <a:gd name="T39" fmla="*/ 124 h 497"/>
                  <a:gd name="T40" fmla="*/ 343 w 393"/>
                  <a:gd name="T41" fmla="*/ 75 h 497"/>
                  <a:gd name="T42" fmla="*/ 309 w 393"/>
                  <a:gd name="T43" fmla="*/ 37 h 497"/>
                  <a:gd name="T44" fmla="*/ 263 w 393"/>
                  <a:gd name="T45" fmla="*/ 19 h 497"/>
                  <a:gd name="T46" fmla="*/ 246 w 393"/>
                  <a:gd name="T47" fmla="*/ 0 h 497"/>
                  <a:gd name="T48" fmla="*/ 296 w 393"/>
                  <a:gd name="T49" fmla="*/ 10 h 497"/>
                  <a:gd name="T50" fmla="*/ 338 w 393"/>
                  <a:gd name="T51" fmla="*/ 37 h 497"/>
                  <a:gd name="T52" fmla="*/ 365 w 393"/>
                  <a:gd name="T53" fmla="*/ 77 h 497"/>
                  <a:gd name="T54" fmla="*/ 381 w 393"/>
                  <a:gd name="T55" fmla="*/ 124 h 497"/>
                  <a:gd name="T56" fmla="*/ 391 w 393"/>
                  <a:gd name="T57" fmla="*/ 205 h 497"/>
                  <a:gd name="T58" fmla="*/ 390 w 393"/>
                  <a:gd name="T59" fmla="*/ 322 h 497"/>
                  <a:gd name="T60" fmla="*/ 380 w 393"/>
                  <a:gd name="T61" fmla="*/ 378 h 497"/>
                  <a:gd name="T62" fmla="*/ 356 w 393"/>
                  <a:gd name="T63" fmla="*/ 429 h 497"/>
                  <a:gd name="T64" fmla="*/ 312 w 393"/>
                  <a:gd name="T65" fmla="*/ 471 h 497"/>
                  <a:gd name="T66" fmla="*/ 254 w 393"/>
                  <a:gd name="T67" fmla="*/ 494 h 497"/>
                  <a:gd name="T68" fmla="*/ 190 w 393"/>
                  <a:gd name="T69" fmla="*/ 496 h 497"/>
                  <a:gd name="T70" fmla="*/ 128 w 393"/>
                  <a:gd name="T71" fmla="*/ 480 h 497"/>
                  <a:gd name="T72" fmla="*/ 73 w 393"/>
                  <a:gd name="T73" fmla="*/ 449 h 497"/>
                  <a:gd name="T74" fmla="*/ 33 w 393"/>
                  <a:gd name="T75" fmla="*/ 401 h 497"/>
                  <a:gd name="T76" fmla="*/ 8 w 393"/>
                  <a:gd name="T77" fmla="*/ 344 h 497"/>
                  <a:gd name="T78" fmla="*/ 0 w 393"/>
                  <a:gd name="T79" fmla="*/ 282 h 497"/>
                  <a:gd name="T80" fmla="*/ 7 w 393"/>
                  <a:gd name="T81" fmla="*/ 219 h 497"/>
                  <a:gd name="T82" fmla="*/ 46 w 393"/>
                  <a:gd name="T83" fmla="*/ 132 h 497"/>
                  <a:gd name="T84" fmla="*/ 109 w 393"/>
                  <a:gd name="T85" fmla="*/ 57 h 497"/>
                  <a:gd name="T86" fmla="*/ 187 w 393"/>
                  <a:gd name="T87" fmla="*/ 2 h 497"/>
                  <a:gd name="T88" fmla="*/ 194 w 393"/>
                  <a:gd name="T89" fmla="*/ 2 h 497"/>
                  <a:gd name="T90" fmla="*/ 196 w 393"/>
                  <a:gd name="T91" fmla="*/ 6 h 497"/>
                  <a:gd name="T92" fmla="*/ 246 w 393"/>
                  <a:gd name="T93" fmla="*/ 0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93" h="497">
                    <a:moveTo>
                      <a:pt x="238" y="18"/>
                    </a:moveTo>
                    <a:lnTo>
                      <a:pt x="215" y="20"/>
                    </a:lnTo>
                    <a:lnTo>
                      <a:pt x="191" y="28"/>
                    </a:lnTo>
                    <a:lnTo>
                      <a:pt x="187" y="30"/>
                    </a:lnTo>
                    <a:lnTo>
                      <a:pt x="185" y="30"/>
                    </a:lnTo>
                    <a:lnTo>
                      <a:pt x="181" y="27"/>
                    </a:lnTo>
                    <a:lnTo>
                      <a:pt x="179" y="24"/>
                    </a:lnTo>
                    <a:lnTo>
                      <a:pt x="151" y="48"/>
                    </a:lnTo>
                    <a:lnTo>
                      <a:pt x="123" y="73"/>
                    </a:lnTo>
                    <a:lnTo>
                      <a:pt x="97" y="99"/>
                    </a:lnTo>
                    <a:lnTo>
                      <a:pt x="73" y="127"/>
                    </a:lnTo>
                    <a:lnTo>
                      <a:pt x="54" y="157"/>
                    </a:lnTo>
                    <a:lnTo>
                      <a:pt x="37" y="189"/>
                    </a:lnTo>
                    <a:lnTo>
                      <a:pt x="25" y="225"/>
                    </a:lnTo>
                    <a:lnTo>
                      <a:pt x="20" y="256"/>
                    </a:lnTo>
                    <a:lnTo>
                      <a:pt x="18" y="289"/>
                    </a:lnTo>
                    <a:lnTo>
                      <a:pt x="22" y="320"/>
                    </a:lnTo>
                    <a:lnTo>
                      <a:pt x="30" y="352"/>
                    </a:lnTo>
                    <a:lnTo>
                      <a:pt x="42" y="382"/>
                    </a:lnTo>
                    <a:lnTo>
                      <a:pt x="60" y="408"/>
                    </a:lnTo>
                    <a:lnTo>
                      <a:pt x="83" y="432"/>
                    </a:lnTo>
                    <a:lnTo>
                      <a:pt x="105" y="447"/>
                    </a:lnTo>
                    <a:lnTo>
                      <a:pt x="130" y="460"/>
                    </a:lnTo>
                    <a:lnTo>
                      <a:pt x="156" y="471"/>
                    </a:lnTo>
                    <a:lnTo>
                      <a:pt x="183" y="476"/>
                    </a:lnTo>
                    <a:lnTo>
                      <a:pt x="211" y="479"/>
                    </a:lnTo>
                    <a:lnTo>
                      <a:pt x="238" y="477"/>
                    </a:lnTo>
                    <a:lnTo>
                      <a:pt x="266" y="471"/>
                    </a:lnTo>
                    <a:lnTo>
                      <a:pt x="291" y="460"/>
                    </a:lnTo>
                    <a:lnTo>
                      <a:pt x="314" y="446"/>
                    </a:lnTo>
                    <a:lnTo>
                      <a:pt x="334" y="426"/>
                    </a:lnTo>
                    <a:lnTo>
                      <a:pt x="350" y="403"/>
                    </a:lnTo>
                    <a:lnTo>
                      <a:pt x="361" y="378"/>
                    </a:lnTo>
                    <a:lnTo>
                      <a:pt x="368" y="350"/>
                    </a:lnTo>
                    <a:lnTo>
                      <a:pt x="372" y="323"/>
                    </a:lnTo>
                    <a:lnTo>
                      <a:pt x="373" y="294"/>
                    </a:lnTo>
                    <a:lnTo>
                      <a:pt x="374" y="247"/>
                    </a:lnTo>
                    <a:lnTo>
                      <a:pt x="373" y="199"/>
                    </a:lnTo>
                    <a:lnTo>
                      <a:pt x="368" y="150"/>
                    </a:lnTo>
                    <a:lnTo>
                      <a:pt x="363" y="124"/>
                    </a:lnTo>
                    <a:lnTo>
                      <a:pt x="355" y="99"/>
                    </a:lnTo>
                    <a:lnTo>
                      <a:pt x="343" y="75"/>
                    </a:lnTo>
                    <a:lnTo>
                      <a:pt x="329" y="55"/>
                    </a:lnTo>
                    <a:lnTo>
                      <a:pt x="309" y="37"/>
                    </a:lnTo>
                    <a:lnTo>
                      <a:pt x="287" y="26"/>
                    </a:lnTo>
                    <a:lnTo>
                      <a:pt x="263" y="19"/>
                    </a:lnTo>
                    <a:lnTo>
                      <a:pt x="238" y="18"/>
                    </a:lnTo>
                    <a:close/>
                    <a:moveTo>
                      <a:pt x="246" y="0"/>
                    </a:moveTo>
                    <a:lnTo>
                      <a:pt x="271" y="2"/>
                    </a:lnTo>
                    <a:lnTo>
                      <a:pt x="296" y="10"/>
                    </a:lnTo>
                    <a:lnTo>
                      <a:pt x="318" y="22"/>
                    </a:lnTo>
                    <a:lnTo>
                      <a:pt x="338" y="37"/>
                    </a:lnTo>
                    <a:lnTo>
                      <a:pt x="353" y="56"/>
                    </a:lnTo>
                    <a:lnTo>
                      <a:pt x="365" y="77"/>
                    </a:lnTo>
                    <a:lnTo>
                      <a:pt x="374" y="100"/>
                    </a:lnTo>
                    <a:lnTo>
                      <a:pt x="381" y="124"/>
                    </a:lnTo>
                    <a:lnTo>
                      <a:pt x="386" y="149"/>
                    </a:lnTo>
                    <a:lnTo>
                      <a:pt x="391" y="205"/>
                    </a:lnTo>
                    <a:lnTo>
                      <a:pt x="393" y="264"/>
                    </a:lnTo>
                    <a:lnTo>
                      <a:pt x="390" y="322"/>
                    </a:lnTo>
                    <a:lnTo>
                      <a:pt x="386" y="350"/>
                    </a:lnTo>
                    <a:lnTo>
                      <a:pt x="380" y="378"/>
                    </a:lnTo>
                    <a:lnTo>
                      <a:pt x="370" y="404"/>
                    </a:lnTo>
                    <a:lnTo>
                      <a:pt x="356" y="429"/>
                    </a:lnTo>
                    <a:lnTo>
                      <a:pt x="338" y="451"/>
                    </a:lnTo>
                    <a:lnTo>
                      <a:pt x="312" y="471"/>
                    </a:lnTo>
                    <a:lnTo>
                      <a:pt x="284" y="485"/>
                    </a:lnTo>
                    <a:lnTo>
                      <a:pt x="254" y="494"/>
                    </a:lnTo>
                    <a:lnTo>
                      <a:pt x="223" y="497"/>
                    </a:lnTo>
                    <a:lnTo>
                      <a:pt x="190" y="496"/>
                    </a:lnTo>
                    <a:lnTo>
                      <a:pt x="158" y="490"/>
                    </a:lnTo>
                    <a:lnTo>
                      <a:pt x="128" y="480"/>
                    </a:lnTo>
                    <a:lnTo>
                      <a:pt x="100" y="466"/>
                    </a:lnTo>
                    <a:lnTo>
                      <a:pt x="73" y="449"/>
                    </a:lnTo>
                    <a:lnTo>
                      <a:pt x="51" y="426"/>
                    </a:lnTo>
                    <a:lnTo>
                      <a:pt x="33" y="401"/>
                    </a:lnTo>
                    <a:lnTo>
                      <a:pt x="18" y="374"/>
                    </a:lnTo>
                    <a:lnTo>
                      <a:pt x="8" y="344"/>
                    </a:lnTo>
                    <a:lnTo>
                      <a:pt x="1" y="314"/>
                    </a:lnTo>
                    <a:lnTo>
                      <a:pt x="0" y="282"/>
                    </a:lnTo>
                    <a:lnTo>
                      <a:pt x="1" y="251"/>
                    </a:lnTo>
                    <a:lnTo>
                      <a:pt x="7" y="219"/>
                    </a:lnTo>
                    <a:lnTo>
                      <a:pt x="22" y="175"/>
                    </a:lnTo>
                    <a:lnTo>
                      <a:pt x="46" y="132"/>
                    </a:lnTo>
                    <a:lnTo>
                      <a:pt x="75" y="92"/>
                    </a:lnTo>
                    <a:lnTo>
                      <a:pt x="109" y="57"/>
                    </a:lnTo>
                    <a:lnTo>
                      <a:pt x="147" y="27"/>
                    </a:lnTo>
                    <a:lnTo>
                      <a:pt x="187" y="2"/>
                    </a:lnTo>
                    <a:lnTo>
                      <a:pt x="190" y="1"/>
                    </a:lnTo>
                    <a:lnTo>
                      <a:pt x="194" y="2"/>
                    </a:lnTo>
                    <a:lnTo>
                      <a:pt x="195" y="3"/>
                    </a:lnTo>
                    <a:lnTo>
                      <a:pt x="196" y="6"/>
                    </a:lnTo>
                    <a:lnTo>
                      <a:pt x="221" y="1"/>
                    </a:lnTo>
                    <a:lnTo>
                      <a:pt x="24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62"/>
              <p:cNvSpPr>
                <a:spLocks noEditPoints="1"/>
              </p:cNvSpPr>
              <p:nvPr/>
            </p:nvSpPr>
            <p:spPr bwMode="auto">
              <a:xfrm>
                <a:off x="4002088" y="5499100"/>
                <a:ext cx="185738" cy="242888"/>
              </a:xfrm>
              <a:custGeom>
                <a:avLst/>
                <a:gdLst>
                  <a:gd name="T0" fmla="*/ 50 w 117"/>
                  <a:gd name="T1" fmla="*/ 16 h 153"/>
                  <a:gd name="T2" fmla="*/ 39 w 117"/>
                  <a:gd name="T3" fmla="*/ 22 h 153"/>
                  <a:gd name="T4" fmla="*/ 30 w 117"/>
                  <a:gd name="T5" fmla="*/ 34 h 153"/>
                  <a:gd name="T6" fmla="*/ 25 w 117"/>
                  <a:gd name="T7" fmla="*/ 47 h 153"/>
                  <a:gd name="T8" fmla="*/ 21 w 117"/>
                  <a:gd name="T9" fmla="*/ 63 h 153"/>
                  <a:gd name="T10" fmla="*/ 18 w 117"/>
                  <a:gd name="T11" fmla="*/ 77 h 153"/>
                  <a:gd name="T12" fmla="*/ 18 w 117"/>
                  <a:gd name="T13" fmla="*/ 89 h 153"/>
                  <a:gd name="T14" fmla="*/ 22 w 117"/>
                  <a:gd name="T15" fmla="*/ 102 h 153"/>
                  <a:gd name="T16" fmla="*/ 29 w 117"/>
                  <a:gd name="T17" fmla="*/ 115 h 153"/>
                  <a:gd name="T18" fmla="*/ 38 w 117"/>
                  <a:gd name="T19" fmla="*/ 126 h 153"/>
                  <a:gd name="T20" fmla="*/ 49 w 117"/>
                  <a:gd name="T21" fmla="*/ 133 h 153"/>
                  <a:gd name="T22" fmla="*/ 62 w 117"/>
                  <a:gd name="T23" fmla="*/ 136 h 153"/>
                  <a:gd name="T24" fmla="*/ 76 w 117"/>
                  <a:gd name="T25" fmla="*/ 132 h 153"/>
                  <a:gd name="T26" fmla="*/ 86 w 117"/>
                  <a:gd name="T27" fmla="*/ 124 h 153"/>
                  <a:gd name="T28" fmla="*/ 93 w 117"/>
                  <a:gd name="T29" fmla="*/ 114 h 153"/>
                  <a:gd name="T30" fmla="*/ 97 w 117"/>
                  <a:gd name="T31" fmla="*/ 102 h 153"/>
                  <a:gd name="T32" fmla="*/ 98 w 117"/>
                  <a:gd name="T33" fmla="*/ 89 h 153"/>
                  <a:gd name="T34" fmla="*/ 97 w 117"/>
                  <a:gd name="T35" fmla="*/ 76 h 153"/>
                  <a:gd name="T36" fmla="*/ 94 w 117"/>
                  <a:gd name="T37" fmla="*/ 64 h 153"/>
                  <a:gd name="T38" fmla="*/ 85 w 117"/>
                  <a:gd name="T39" fmla="*/ 44 h 153"/>
                  <a:gd name="T40" fmla="*/ 71 w 117"/>
                  <a:gd name="T41" fmla="*/ 29 h 153"/>
                  <a:gd name="T42" fmla="*/ 52 w 117"/>
                  <a:gd name="T43" fmla="*/ 17 h 153"/>
                  <a:gd name="T44" fmla="*/ 50 w 117"/>
                  <a:gd name="T45" fmla="*/ 17 h 153"/>
                  <a:gd name="T46" fmla="*/ 50 w 117"/>
                  <a:gd name="T47" fmla="*/ 16 h 153"/>
                  <a:gd name="T48" fmla="*/ 56 w 117"/>
                  <a:gd name="T49" fmla="*/ 0 h 153"/>
                  <a:gd name="T50" fmla="*/ 59 w 117"/>
                  <a:gd name="T51" fmla="*/ 1 h 153"/>
                  <a:gd name="T52" fmla="*/ 77 w 117"/>
                  <a:gd name="T53" fmla="*/ 12 h 153"/>
                  <a:gd name="T54" fmla="*/ 93 w 117"/>
                  <a:gd name="T55" fmla="*/ 25 h 153"/>
                  <a:gd name="T56" fmla="*/ 105 w 117"/>
                  <a:gd name="T57" fmla="*/ 43 h 153"/>
                  <a:gd name="T58" fmla="*/ 113 w 117"/>
                  <a:gd name="T59" fmla="*/ 63 h 153"/>
                  <a:gd name="T60" fmla="*/ 117 w 117"/>
                  <a:gd name="T61" fmla="*/ 84 h 153"/>
                  <a:gd name="T62" fmla="*/ 115 w 117"/>
                  <a:gd name="T63" fmla="*/ 102 h 153"/>
                  <a:gd name="T64" fmla="*/ 110 w 117"/>
                  <a:gd name="T65" fmla="*/ 119 h 153"/>
                  <a:gd name="T66" fmla="*/ 101 w 117"/>
                  <a:gd name="T67" fmla="*/ 135 h 153"/>
                  <a:gd name="T68" fmla="*/ 88 w 117"/>
                  <a:gd name="T69" fmla="*/ 146 h 153"/>
                  <a:gd name="T70" fmla="*/ 72 w 117"/>
                  <a:gd name="T71" fmla="*/ 153 h 153"/>
                  <a:gd name="T72" fmla="*/ 52 w 117"/>
                  <a:gd name="T73" fmla="*/ 153 h 153"/>
                  <a:gd name="T74" fmla="*/ 35 w 117"/>
                  <a:gd name="T75" fmla="*/ 146 h 153"/>
                  <a:gd name="T76" fmla="*/ 21 w 117"/>
                  <a:gd name="T77" fmla="*/ 136 h 153"/>
                  <a:gd name="T78" fmla="*/ 9 w 117"/>
                  <a:gd name="T79" fmla="*/ 122 h 153"/>
                  <a:gd name="T80" fmla="*/ 3 w 117"/>
                  <a:gd name="T81" fmla="*/ 105 h 153"/>
                  <a:gd name="T82" fmla="*/ 0 w 117"/>
                  <a:gd name="T83" fmla="*/ 85 h 153"/>
                  <a:gd name="T84" fmla="*/ 1 w 117"/>
                  <a:gd name="T85" fmla="*/ 67 h 153"/>
                  <a:gd name="T86" fmla="*/ 4 w 117"/>
                  <a:gd name="T87" fmla="*/ 57 h 153"/>
                  <a:gd name="T88" fmla="*/ 8 w 117"/>
                  <a:gd name="T89" fmla="*/ 44 h 153"/>
                  <a:gd name="T90" fmla="*/ 15 w 117"/>
                  <a:gd name="T91" fmla="*/ 31 h 153"/>
                  <a:gd name="T92" fmla="*/ 21 w 117"/>
                  <a:gd name="T93" fmla="*/ 19 h 153"/>
                  <a:gd name="T94" fmla="*/ 30 w 117"/>
                  <a:gd name="T95" fmla="*/ 9 h 153"/>
                  <a:gd name="T96" fmla="*/ 39 w 117"/>
                  <a:gd name="T97" fmla="*/ 4 h 153"/>
                  <a:gd name="T98" fmla="*/ 51 w 117"/>
                  <a:gd name="T99" fmla="*/ 2 h 153"/>
                  <a:gd name="T100" fmla="*/ 52 w 117"/>
                  <a:gd name="T101" fmla="*/ 1 h 153"/>
                  <a:gd name="T102" fmla="*/ 56 w 117"/>
                  <a:gd name="T103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17" h="153">
                    <a:moveTo>
                      <a:pt x="50" y="16"/>
                    </a:moveTo>
                    <a:lnTo>
                      <a:pt x="39" y="22"/>
                    </a:lnTo>
                    <a:lnTo>
                      <a:pt x="30" y="34"/>
                    </a:lnTo>
                    <a:lnTo>
                      <a:pt x="25" y="47"/>
                    </a:lnTo>
                    <a:lnTo>
                      <a:pt x="21" y="63"/>
                    </a:lnTo>
                    <a:lnTo>
                      <a:pt x="18" y="77"/>
                    </a:lnTo>
                    <a:lnTo>
                      <a:pt x="18" y="89"/>
                    </a:lnTo>
                    <a:lnTo>
                      <a:pt x="22" y="102"/>
                    </a:lnTo>
                    <a:lnTo>
                      <a:pt x="29" y="115"/>
                    </a:lnTo>
                    <a:lnTo>
                      <a:pt x="38" y="126"/>
                    </a:lnTo>
                    <a:lnTo>
                      <a:pt x="49" y="133"/>
                    </a:lnTo>
                    <a:lnTo>
                      <a:pt x="62" y="136"/>
                    </a:lnTo>
                    <a:lnTo>
                      <a:pt x="76" y="132"/>
                    </a:lnTo>
                    <a:lnTo>
                      <a:pt x="86" y="124"/>
                    </a:lnTo>
                    <a:lnTo>
                      <a:pt x="93" y="114"/>
                    </a:lnTo>
                    <a:lnTo>
                      <a:pt x="97" y="102"/>
                    </a:lnTo>
                    <a:lnTo>
                      <a:pt x="98" y="89"/>
                    </a:lnTo>
                    <a:lnTo>
                      <a:pt x="97" y="76"/>
                    </a:lnTo>
                    <a:lnTo>
                      <a:pt x="94" y="64"/>
                    </a:lnTo>
                    <a:lnTo>
                      <a:pt x="85" y="44"/>
                    </a:lnTo>
                    <a:lnTo>
                      <a:pt x="71" y="29"/>
                    </a:lnTo>
                    <a:lnTo>
                      <a:pt x="52" y="17"/>
                    </a:lnTo>
                    <a:lnTo>
                      <a:pt x="50" y="17"/>
                    </a:lnTo>
                    <a:lnTo>
                      <a:pt x="50" y="16"/>
                    </a:lnTo>
                    <a:close/>
                    <a:moveTo>
                      <a:pt x="56" y="0"/>
                    </a:moveTo>
                    <a:lnTo>
                      <a:pt x="59" y="1"/>
                    </a:lnTo>
                    <a:lnTo>
                      <a:pt x="77" y="12"/>
                    </a:lnTo>
                    <a:lnTo>
                      <a:pt x="93" y="25"/>
                    </a:lnTo>
                    <a:lnTo>
                      <a:pt x="105" y="43"/>
                    </a:lnTo>
                    <a:lnTo>
                      <a:pt x="113" y="63"/>
                    </a:lnTo>
                    <a:lnTo>
                      <a:pt x="117" y="84"/>
                    </a:lnTo>
                    <a:lnTo>
                      <a:pt x="115" y="102"/>
                    </a:lnTo>
                    <a:lnTo>
                      <a:pt x="110" y="119"/>
                    </a:lnTo>
                    <a:lnTo>
                      <a:pt x="101" y="135"/>
                    </a:lnTo>
                    <a:lnTo>
                      <a:pt x="88" y="146"/>
                    </a:lnTo>
                    <a:lnTo>
                      <a:pt x="72" y="153"/>
                    </a:lnTo>
                    <a:lnTo>
                      <a:pt x="52" y="153"/>
                    </a:lnTo>
                    <a:lnTo>
                      <a:pt x="35" y="146"/>
                    </a:lnTo>
                    <a:lnTo>
                      <a:pt x="21" y="136"/>
                    </a:lnTo>
                    <a:lnTo>
                      <a:pt x="9" y="122"/>
                    </a:lnTo>
                    <a:lnTo>
                      <a:pt x="3" y="105"/>
                    </a:lnTo>
                    <a:lnTo>
                      <a:pt x="0" y="85"/>
                    </a:lnTo>
                    <a:lnTo>
                      <a:pt x="1" y="67"/>
                    </a:lnTo>
                    <a:lnTo>
                      <a:pt x="4" y="57"/>
                    </a:lnTo>
                    <a:lnTo>
                      <a:pt x="8" y="44"/>
                    </a:lnTo>
                    <a:lnTo>
                      <a:pt x="15" y="31"/>
                    </a:lnTo>
                    <a:lnTo>
                      <a:pt x="21" y="19"/>
                    </a:lnTo>
                    <a:lnTo>
                      <a:pt x="30" y="9"/>
                    </a:lnTo>
                    <a:lnTo>
                      <a:pt x="39" y="4"/>
                    </a:lnTo>
                    <a:lnTo>
                      <a:pt x="51" y="2"/>
                    </a:lnTo>
                    <a:lnTo>
                      <a:pt x="52" y="1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63"/>
              <p:cNvSpPr>
                <a:spLocks noEditPoints="1"/>
              </p:cNvSpPr>
              <p:nvPr/>
            </p:nvSpPr>
            <p:spPr bwMode="auto">
              <a:xfrm>
                <a:off x="3935413" y="5448300"/>
                <a:ext cx="322263" cy="358775"/>
              </a:xfrm>
              <a:custGeom>
                <a:avLst/>
                <a:gdLst>
                  <a:gd name="T0" fmla="*/ 114 w 203"/>
                  <a:gd name="T1" fmla="*/ 19 h 226"/>
                  <a:gd name="T2" fmla="*/ 93 w 203"/>
                  <a:gd name="T3" fmla="*/ 20 h 226"/>
                  <a:gd name="T4" fmla="*/ 91 w 203"/>
                  <a:gd name="T5" fmla="*/ 20 h 226"/>
                  <a:gd name="T6" fmla="*/ 88 w 203"/>
                  <a:gd name="T7" fmla="*/ 19 h 226"/>
                  <a:gd name="T8" fmla="*/ 81 w 203"/>
                  <a:gd name="T9" fmla="*/ 21 h 226"/>
                  <a:gd name="T10" fmla="*/ 75 w 203"/>
                  <a:gd name="T11" fmla="*/ 24 h 226"/>
                  <a:gd name="T12" fmla="*/ 68 w 203"/>
                  <a:gd name="T13" fmla="*/ 27 h 226"/>
                  <a:gd name="T14" fmla="*/ 53 w 203"/>
                  <a:gd name="T15" fmla="*/ 41 h 226"/>
                  <a:gd name="T16" fmla="*/ 39 w 203"/>
                  <a:gd name="T17" fmla="*/ 58 h 226"/>
                  <a:gd name="T18" fmla="*/ 28 w 203"/>
                  <a:gd name="T19" fmla="*/ 78 h 226"/>
                  <a:gd name="T20" fmla="*/ 20 w 203"/>
                  <a:gd name="T21" fmla="*/ 100 h 226"/>
                  <a:gd name="T22" fmla="*/ 17 w 203"/>
                  <a:gd name="T23" fmla="*/ 123 h 226"/>
                  <a:gd name="T24" fmla="*/ 20 w 203"/>
                  <a:gd name="T25" fmla="*/ 147 h 226"/>
                  <a:gd name="T26" fmla="*/ 29 w 203"/>
                  <a:gd name="T27" fmla="*/ 169 h 226"/>
                  <a:gd name="T28" fmla="*/ 43 w 203"/>
                  <a:gd name="T29" fmla="*/ 188 h 226"/>
                  <a:gd name="T30" fmla="*/ 63 w 203"/>
                  <a:gd name="T31" fmla="*/ 201 h 226"/>
                  <a:gd name="T32" fmla="*/ 85 w 203"/>
                  <a:gd name="T33" fmla="*/ 209 h 226"/>
                  <a:gd name="T34" fmla="*/ 110 w 203"/>
                  <a:gd name="T35" fmla="*/ 209 h 226"/>
                  <a:gd name="T36" fmla="*/ 132 w 203"/>
                  <a:gd name="T37" fmla="*/ 202 h 226"/>
                  <a:gd name="T38" fmla="*/ 152 w 203"/>
                  <a:gd name="T39" fmla="*/ 190 h 226"/>
                  <a:gd name="T40" fmla="*/ 166 w 203"/>
                  <a:gd name="T41" fmla="*/ 175 h 226"/>
                  <a:gd name="T42" fmla="*/ 178 w 203"/>
                  <a:gd name="T43" fmla="*/ 155 h 226"/>
                  <a:gd name="T44" fmla="*/ 185 w 203"/>
                  <a:gd name="T45" fmla="*/ 133 h 226"/>
                  <a:gd name="T46" fmla="*/ 186 w 203"/>
                  <a:gd name="T47" fmla="*/ 109 h 226"/>
                  <a:gd name="T48" fmla="*/ 182 w 203"/>
                  <a:gd name="T49" fmla="*/ 91 h 226"/>
                  <a:gd name="T50" fmla="*/ 176 w 203"/>
                  <a:gd name="T51" fmla="*/ 71 h 226"/>
                  <a:gd name="T52" fmla="*/ 164 w 203"/>
                  <a:gd name="T53" fmla="*/ 51 h 226"/>
                  <a:gd name="T54" fmla="*/ 149 w 203"/>
                  <a:gd name="T55" fmla="*/ 36 h 226"/>
                  <a:gd name="T56" fmla="*/ 134 w 203"/>
                  <a:gd name="T57" fmla="*/ 24 h 226"/>
                  <a:gd name="T58" fmla="*/ 114 w 203"/>
                  <a:gd name="T59" fmla="*/ 19 h 226"/>
                  <a:gd name="T60" fmla="*/ 110 w 203"/>
                  <a:gd name="T61" fmla="*/ 0 h 226"/>
                  <a:gd name="T62" fmla="*/ 131 w 203"/>
                  <a:gd name="T63" fmla="*/ 4 h 226"/>
                  <a:gd name="T64" fmla="*/ 149 w 203"/>
                  <a:gd name="T65" fmla="*/ 14 h 226"/>
                  <a:gd name="T66" fmla="*/ 166 w 203"/>
                  <a:gd name="T67" fmla="*/ 27 h 226"/>
                  <a:gd name="T68" fmla="*/ 179 w 203"/>
                  <a:gd name="T69" fmla="*/ 44 h 226"/>
                  <a:gd name="T70" fmla="*/ 191 w 203"/>
                  <a:gd name="T71" fmla="*/ 63 h 226"/>
                  <a:gd name="T72" fmla="*/ 199 w 203"/>
                  <a:gd name="T73" fmla="*/ 83 h 226"/>
                  <a:gd name="T74" fmla="*/ 203 w 203"/>
                  <a:gd name="T75" fmla="*/ 104 h 226"/>
                  <a:gd name="T76" fmla="*/ 203 w 203"/>
                  <a:gd name="T77" fmla="*/ 127 h 226"/>
                  <a:gd name="T78" fmla="*/ 198 w 203"/>
                  <a:gd name="T79" fmla="*/ 151 h 226"/>
                  <a:gd name="T80" fmla="*/ 189 w 203"/>
                  <a:gd name="T81" fmla="*/ 173 h 226"/>
                  <a:gd name="T82" fmla="*/ 174 w 203"/>
                  <a:gd name="T83" fmla="*/ 192 h 226"/>
                  <a:gd name="T84" fmla="*/ 157 w 203"/>
                  <a:gd name="T85" fmla="*/ 207 h 226"/>
                  <a:gd name="T86" fmla="*/ 136 w 203"/>
                  <a:gd name="T87" fmla="*/ 219 h 226"/>
                  <a:gd name="T88" fmla="*/ 113 w 203"/>
                  <a:gd name="T89" fmla="*/ 226 h 226"/>
                  <a:gd name="T90" fmla="*/ 87 w 203"/>
                  <a:gd name="T91" fmla="*/ 226 h 226"/>
                  <a:gd name="T92" fmla="*/ 63 w 203"/>
                  <a:gd name="T93" fmla="*/ 219 h 226"/>
                  <a:gd name="T94" fmla="*/ 42 w 203"/>
                  <a:gd name="T95" fmla="*/ 207 h 226"/>
                  <a:gd name="T96" fmla="*/ 25 w 203"/>
                  <a:gd name="T97" fmla="*/ 192 h 226"/>
                  <a:gd name="T98" fmla="*/ 12 w 203"/>
                  <a:gd name="T99" fmla="*/ 172 h 226"/>
                  <a:gd name="T100" fmla="*/ 3 w 203"/>
                  <a:gd name="T101" fmla="*/ 148 h 226"/>
                  <a:gd name="T102" fmla="*/ 0 w 203"/>
                  <a:gd name="T103" fmla="*/ 123 h 226"/>
                  <a:gd name="T104" fmla="*/ 4 w 203"/>
                  <a:gd name="T105" fmla="*/ 95 h 226"/>
                  <a:gd name="T106" fmla="*/ 15 w 203"/>
                  <a:gd name="T107" fmla="*/ 67 h 226"/>
                  <a:gd name="T108" fmla="*/ 30 w 203"/>
                  <a:gd name="T109" fmla="*/ 42 h 226"/>
                  <a:gd name="T110" fmla="*/ 41 w 203"/>
                  <a:gd name="T111" fmla="*/ 31 h 226"/>
                  <a:gd name="T112" fmla="*/ 54 w 203"/>
                  <a:gd name="T113" fmla="*/ 19 h 226"/>
                  <a:gd name="T114" fmla="*/ 68 w 203"/>
                  <a:gd name="T115" fmla="*/ 10 h 226"/>
                  <a:gd name="T116" fmla="*/ 84 w 203"/>
                  <a:gd name="T117" fmla="*/ 7 h 226"/>
                  <a:gd name="T118" fmla="*/ 85 w 203"/>
                  <a:gd name="T119" fmla="*/ 4 h 226"/>
                  <a:gd name="T120" fmla="*/ 89 w 203"/>
                  <a:gd name="T121" fmla="*/ 3 h 226"/>
                  <a:gd name="T122" fmla="*/ 110 w 203"/>
                  <a:gd name="T12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3" h="226">
                    <a:moveTo>
                      <a:pt x="114" y="19"/>
                    </a:moveTo>
                    <a:lnTo>
                      <a:pt x="93" y="20"/>
                    </a:lnTo>
                    <a:lnTo>
                      <a:pt x="91" y="20"/>
                    </a:lnTo>
                    <a:lnTo>
                      <a:pt x="88" y="19"/>
                    </a:lnTo>
                    <a:lnTo>
                      <a:pt x="81" y="21"/>
                    </a:lnTo>
                    <a:lnTo>
                      <a:pt x="75" y="24"/>
                    </a:lnTo>
                    <a:lnTo>
                      <a:pt x="68" y="27"/>
                    </a:lnTo>
                    <a:lnTo>
                      <a:pt x="53" y="41"/>
                    </a:lnTo>
                    <a:lnTo>
                      <a:pt x="39" y="58"/>
                    </a:lnTo>
                    <a:lnTo>
                      <a:pt x="28" y="78"/>
                    </a:lnTo>
                    <a:lnTo>
                      <a:pt x="20" y="100"/>
                    </a:lnTo>
                    <a:lnTo>
                      <a:pt x="17" y="123"/>
                    </a:lnTo>
                    <a:lnTo>
                      <a:pt x="20" y="147"/>
                    </a:lnTo>
                    <a:lnTo>
                      <a:pt x="29" y="169"/>
                    </a:lnTo>
                    <a:lnTo>
                      <a:pt x="43" y="188"/>
                    </a:lnTo>
                    <a:lnTo>
                      <a:pt x="63" y="201"/>
                    </a:lnTo>
                    <a:lnTo>
                      <a:pt x="85" y="209"/>
                    </a:lnTo>
                    <a:lnTo>
                      <a:pt x="110" y="209"/>
                    </a:lnTo>
                    <a:lnTo>
                      <a:pt x="132" y="202"/>
                    </a:lnTo>
                    <a:lnTo>
                      <a:pt x="152" y="190"/>
                    </a:lnTo>
                    <a:lnTo>
                      <a:pt x="166" y="175"/>
                    </a:lnTo>
                    <a:lnTo>
                      <a:pt x="178" y="155"/>
                    </a:lnTo>
                    <a:lnTo>
                      <a:pt x="185" y="133"/>
                    </a:lnTo>
                    <a:lnTo>
                      <a:pt x="186" y="109"/>
                    </a:lnTo>
                    <a:lnTo>
                      <a:pt x="182" y="91"/>
                    </a:lnTo>
                    <a:lnTo>
                      <a:pt x="176" y="71"/>
                    </a:lnTo>
                    <a:lnTo>
                      <a:pt x="164" y="51"/>
                    </a:lnTo>
                    <a:lnTo>
                      <a:pt x="149" y="36"/>
                    </a:lnTo>
                    <a:lnTo>
                      <a:pt x="134" y="24"/>
                    </a:lnTo>
                    <a:lnTo>
                      <a:pt x="114" y="19"/>
                    </a:lnTo>
                    <a:close/>
                    <a:moveTo>
                      <a:pt x="110" y="0"/>
                    </a:moveTo>
                    <a:lnTo>
                      <a:pt x="131" y="4"/>
                    </a:lnTo>
                    <a:lnTo>
                      <a:pt x="149" y="14"/>
                    </a:lnTo>
                    <a:lnTo>
                      <a:pt x="166" y="27"/>
                    </a:lnTo>
                    <a:lnTo>
                      <a:pt x="179" y="44"/>
                    </a:lnTo>
                    <a:lnTo>
                      <a:pt x="191" y="63"/>
                    </a:lnTo>
                    <a:lnTo>
                      <a:pt x="199" y="83"/>
                    </a:lnTo>
                    <a:lnTo>
                      <a:pt x="203" y="104"/>
                    </a:lnTo>
                    <a:lnTo>
                      <a:pt x="203" y="127"/>
                    </a:lnTo>
                    <a:lnTo>
                      <a:pt x="198" y="151"/>
                    </a:lnTo>
                    <a:lnTo>
                      <a:pt x="189" y="173"/>
                    </a:lnTo>
                    <a:lnTo>
                      <a:pt x="174" y="192"/>
                    </a:lnTo>
                    <a:lnTo>
                      <a:pt x="157" y="207"/>
                    </a:lnTo>
                    <a:lnTo>
                      <a:pt x="136" y="219"/>
                    </a:lnTo>
                    <a:lnTo>
                      <a:pt x="113" y="226"/>
                    </a:lnTo>
                    <a:lnTo>
                      <a:pt x="87" y="226"/>
                    </a:lnTo>
                    <a:lnTo>
                      <a:pt x="63" y="219"/>
                    </a:lnTo>
                    <a:lnTo>
                      <a:pt x="42" y="207"/>
                    </a:lnTo>
                    <a:lnTo>
                      <a:pt x="25" y="192"/>
                    </a:lnTo>
                    <a:lnTo>
                      <a:pt x="12" y="172"/>
                    </a:lnTo>
                    <a:lnTo>
                      <a:pt x="3" y="148"/>
                    </a:lnTo>
                    <a:lnTo>
                      <a:pt x="0" y="123"/>
                    </a:lnTo>
                    <a:lnTo>
                      <a:pt x="4" y="95"/>
                    </a:lnTo>
                    <a:lnTo>
                      <a:pt x="15" y="67"/>
                    </a:lnTo>
                    <a:lnTo>
                      <a:pt x="30" y="42"/>
                    </a:lnTo>
                    <a:lnTo>
                      <a:pt x="41" y="31"/>
                    </a:lnTo>
                    <a:lnTo>
                      <a:pt x="54" y="19"/>
                    </a:lnTo>
                    <a:lnTo>
                      <a:pt x="68" y="10"/>
                    </a:lnTo>
                    <a:lnTo>
                      <a:pt x="84" y="7"/>
                    </a:lnTo>
                    <a:lnTo>
                      <a:pt x="85" y="4"/>
                    </a:lnTo>
                    <a:lnTo>
                      <a:pt x="89" y="3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64"/>
              <p:cNvSpPr>
                <a:spLocks noEditPoints="1"/>
              </p:cNvSpPr>
              <p:nvPr/>
            </p:nvSpPr>
            <p:spPr bwMode="auto">
              <a:xfrm>
                <a:off x="3794126" y="6221413"/>
                <a:ext cx="461963" cy="455613"/>
              </a:xfrm>
              <a:custGeom>
                <a:avLst/>
                <a:gdLst>
                  <a:gd name="T0" fmla="*/ 136 w 291"/>
                  <a:gd name="T1" fmla="*/ 24 h 287"/>
                  <a:gd name="T2" fmla="*/ 91 w 291"/>
                  <a:gd name="T3" fmla="*/ 40 h 287"/>
                  <a:gd name="T4" fmla="*/ 53 w 291"/>
                  <a:gd name="T5" fmla="*/ 67 h 287"/>
                  <a:gd name="T6" fmla="*/ 28 w 291"/>
                  <a:gd name="T7" fmla="*/ 110 h 287"/>
                  <a:gd name="T8" fmla="*/ 20 w 291"/>
                  <a:gd name="T9" fmla="*/ 155 h 287"/>
                  <a:gd name="T10" fmla="*/ 25 w 291"/>
                  <a:gd name="T11" fmla="*/ 199 h 287"/>
                  <a:gd name="T12" fmla="*/ 45 w 291"/>
                  <a:gd name="T13" fmla="*/ 233 h 287"/>
                  <a:gd name="T14" fmla="*/ 76 w 291"/>
                  <a:gd name="T15" fmla="*/ 254 h 287"/>
                  <a:gd name="T16" fmla="*/ 113 w 291"/>
                  <a:gd name="T17" fmla="*/ 266 h 287"/>
                  <a:gd name="T18" fmla="*/ 163 w 291"/>
                  <a:gd name="T19" fmla="*/ 266 h 287"/>
                  <a:gd name="T20" fmla="*/ 208 w 291"/>
                  <a:gd name="T21" fmla="*/ 252 h 287"/>
                  <a:gd name="T22" fmla="*/ 245 w 291"/>
                  <a:gd name="T23" fmla="*/ 220 h 287"/>
                  <a:gd name="T24" fmla="*/ 267 w 291"/>
                  <a:gd name="T25" fmla="*/ 176 h 287"/>
                  <a:gd name="T26" fmla="*/ 271 w 291"/>
                  <a:gd name="T27" fmla="*/ 138 h 287"/>
                  <a:gd name="T28" fmla="*/ 267 w 291"/>
                  <a:gd name="T29" fmla="*/ 96 h 287"/>
                  <a:gd name="T30" fmla="*/ 253 w 291"/>
                  <a:gd name="T31" fmla="*/ 58 h 287"/>
                  <a:gd name="T32" fmla="*/ 228 w 291"/>
                  <a:gd name="T33" fmla="*/ 29 h 287"/>
                  <a:gd name="T34" fmla="*/ 193 w 291"/>
                  <a:gd name="T35" fmla="*/ 19 h 287"/>
                  <a:gd name="T36" fmla="*/ 166 w 291"/>
                  <a:gd name="T37" fmla="*/ 21 h 287"/>
                  <a:gd name="T38" fmla="*/ 160 w 291"/>
                  <a:gd name="T39" fmla="*/ 17 h 287"/>
                  <a:gd name="T40" fmla="*/ 212 w 291"/>
                  <a:gd name="T41" fmla="*/ 3 h 287"/>
                  <a:gd name="T42" fmla="*/ 248 w 291"/>
                  <a:gd name="T43" fmla="*/ 24 h 287"/>
                  <a:gd name="T44" fmla="*/ 274 w 291"/>
                  <a:gd name="T45" fmla="*/ 59 h 287"/>
                  <a:gd name="T46" fmla="*/ 288 w 291"/>
                  <a:gd name="T47" fmla="*/ 101 h 287"/>
                  <a:gd name="T48" fmla="*/ 291 w 291"/>
                  <a:gd name="T49" fmla="*/ 151 h 287"/>
                  <a:gd name="T50" fmla="*/ 278 w 291"/>
                  <a:gd name="T51" fmla="*/ 202 h 287"/>
                  <a:gd name="T52" fmla="*/ 249 w 291"/>
                  <a:gd name="T53" fmla="*/ 245 h 287"/>
                  <a:gd name="T54" fmla="*/ 204 w 291"/>
                  <a:gd name="T55" fmla="*/ 274 h 287"/>
                  <a:gd name="T56" fmla="*/ 147 w 291"/>
                  <a:gd name="T57" fmla="*/ 287 h 287"/>
                  <a:gd name="T58" fmla="*/ 88 w 291"/>
                  <a:gd name="T59" fmla="*/ 279 h 287"/>
                  <a:gd name="T60" fmla="*/ 37 w 291"/>
                  <a:gd name="T61" fmla="*/ 252 h 287"/>
                  <a:gd name="T62" fmla="*/ 11 w 291"/>
                  <a:gd name="T63" fmla="*/ 214 h 287"/>
                  <a:gd name="T64" fmla="*/ 0 w 291"/>
                  <a:gd name="T65" fmla="*/ 165 h 287"/>
                  <a:gd name="T66" fmla="*/ 7 w 291"/>
                  <a:gd name="T67" fmla="*/ 116 h 287"/>
                  <a:gd name="T68" fmla="*/ 24 w 291"/>
                  <a:gd name="T69" fmla="*/ 72 h 287"/>
                  <a:gd name="T70" fmla="*/ 62 w 291"/>
                  <a:gd name="T71" fmla="*/ 33 h 287"/>
                  <a:gd name="T72" fmla="*/ 113 w 291"/>
                  <a:gd name="T73" fmla="*/ 10 h 287"/>
                  <a:gd name="T74" fmla="*/ 166 w 291"/>
                  <a:gd name="T75" fmla="*/ 3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91" h="287">
                    <a:moveTo>
                      <a:pt x="160" y="17"/>
                    </a:moveTo>
                    <a:lnTo>
                      <a:pt x="136" y="24"/>
                    </a:lnTo>
                    <a:lnTo>
                      <a:pt x="113" y="31"/>
                    </a:lnTo>
                    <a:lnTo>
                      <a:pt x="91" y="40"/>
                    </a:lnTo>
                    <a:lnTo>
                      <a:pt x="70" y="51"/>
                    </a:lnTo>
                    <a:lnTo>
                      <a:pt x="53" y="67"/>
                    </a:lnTo>
                    <a:lnTo>
                      <a:pt x="38" y="87"/>
                    </a:lnTo>
                    <a:lnTo>
                      <a:pt x="28" y="110"/>
                    </a:lnTo>
                    <a:lnTo>
                      <a:pt x="23" y="131"/>
                    </a:lnTo>
                    <a:lnTo>
                      <a:pt x="20" y="155"/>
                    </a:lnTo>
                    <a:lnTo>
                      <a:pt x="21" y="177"/>
                    </a:lnTo>
                    <a:lnTo>
                      <a:pt x="25" y="199"/>
                    </a:lnTo>
                    <a:lnTo>
                      <a:pt x="33" y="219"/>
                    </a:lnTo>
                    <a:lnTo>
                      <a:pt x="45" y="233"/>
                    </a:lnTo>
                    <a:lnTo>
                      <a:pt x="59" y="245"/>
                    </a:lnTo>
                    <a:lnTo>
                      <a:pt x="76" y="254"/>
                    </a:lnTo>
                    <a:lnTo>
                      <a:pt x="94" y="261"/>
                    </a:lnTo>
                    <a:lnTo>
                      <a:pt x="113" y="266"/>
                    </a:lnTo>
                    <a:lnTo>
                      <a:pt x="138" y="267"/>
                    </a:lnTo>
                    <a:lnTo>
                      <a:pt x="163" y="266"/>
                    </a:lnTo>
                    <a:lnTo>
                      <a:pt x="186" y="261"/>
                    </a:lnTo>
                    <a:lnTo>
                      <a:pt x="208" y="252"/>
                    </a:lnTo>
                    <a:lnTo>
                      <a:pt x="229" y="237"/>
                    </a:lnTo>
                    <a:lnTo>
                      <a:pt x="245" y="220"/>
                    </a:lnTo>
                    <a:lnTo>
                      <a:pt x="258" y="199"/>
                    </a:lnTo>
                    <a:lnTo>
                      <a:pt x="267" y="176"/>
                    </a:lnTo>
                    <a:lnTo>
                      <a:pt x="270" y="158"/>
                    </a:lnTo>
                    <a:lnTo>
                      <a:pt x="271" y="138"/>
                    </a:lnTo>
                    <a:lnTo>
                      <a:pt x="270" y="117"/>
                    </a:lnTo>
                    <a:lnTo>
                      <a:pt x="267" y="96"/>
                    </a:lnTo>
                    <a:lnTo>
                      <a:pt x="261" y="76"/>
                    </a:lnTo>
                    <a:lnTo>
                      <a:pt x="253" y="58"/>
                    </a:lnTo>
                    <a:lnTo>
                      <a:pt x="241" y="42"/>
                    </a:lnTo>
                    <a:lnTo>
                      <a:pt x="228" y="29"/>
                    </a:lnTo>
                    <a:lnTo>
                      <a:pt x="211" y="21"/>
                    </a:lnTo>
                    <a:lnTo>
                      <a:pt x="193" y="19"/>
                    </a:lnTo>
                    <a:lnTo>
                      <a:pt x="170" y="21"/>
                    </a:lnTo>
                    <a:lnTo>
                      <a:pt x="166" y="21"/>
                    </a:lnTo>
                    <a:lnTo>
                      <a:pt x="163" y="20"/>
                    </a:lnTo>
                    <a:lnTo>
                      <a:pt x="160" y="17"/>
                    </a:lnTo>
                    <a:close/>
                    <a:moveTo>
                      <a:pt x="190" y="0"/>
                    </a:moveTo>
                    <a:lnTo>
                      <a:pt x="212" y="3"/>
                    </a:lnTo>
                    <a:lnTo>
                      <a:pt x="231" y="12"/>
                    </a:lnTo>
                    <a:lnTo>
                      <a:pt x="248" y="24"/>
                    </a:lnTo>
                    <a:lnTo>
                      <a:pt x="262" y="41"/>
                    </a:lnTo>
                    <a:lnTo>
                      <a:pt x="274" y="59"/>
                    </a:lnTo>
                    <a:lnTo>
                      <a:pt x="283" y="80"/>
                    </a:lnTo>
                    <a:lnTo>
                      <a:pt x="288" y="101"/>
                    </a:lnTo>
                    <a:lnTo>
                      <a:pt x="291" y="123"/>
                    </a:lnTo>
                    <a:lnTo>
                      <a:pt x="291" y="151"/>
                    </a:lnTo>
                    <a:lnTo>
                      <a:pt x="286" y="177"/>
                    </a:lnTo>
                    <a:lnTo>
                      <a:pt x="278" y="202"/>
                    </a:lnTo>
                    <a:lnTo>
                      <a:pt x="266" y="226"/>
                    </a:lnTo>
                    <a:lnTo>
                      <a:pt x="249" y="245"/>
                    </a:lnTo>
                    <a:lnTo>
                      <a:pt x="229" y="262"/>
                    </a:lnTo>
                    <a:lnTo>
                      <a:pt x="204" y="274"/>
                    </a:lnTo>
                    <a:lnTo>
                      <a:pt x="177" y="283"/>
                    </a:lnTo>
                    <a:lnTo>
                      <a:pt x="147" y="287"/>
                    </a:lnTo>
                    <a:lnTo>
                      <a:pt x="118" y="286"/>
                    </a:lnTo>
                    <a:lnTo>
                      <a:pt x="88" y="279"/>
                    </a:lnTo>
                    <a:lnTo>
                      <a:pt x="62" y="269"/>
                    </a:lnTo>
                    <a:lnTo>
                      <a:pt x="37" y="252"/>
                    </a:lnTo>
                    <a:lnTo>
                      <a:pt x="21" y="235"/>
                    </a:lnTo>
                    <a:lnTo>
                      <a:pt x="11" y="214"/>
                    </a:lnTo>
                    <a:lnTo>
                      <a:pt x="4" y="190"/>
                    </a:lnTo>
                    <a:lnTo>
                      <a:pt x="0" y="165"/>
                    </a:lnTo>
                    <a:lnTo>
                      <a:pt x="2" y="140"/>
                    </a:lnTo>
                    <a:lnTo>
                      <a:pt x="7" y="116"/>
                    </a:lnTo>
                    <a:lnTo>
                      <a:pt x="13" y="92"/>
                    </a:lnTo>
                    <a:lnTo>
                      <a:pt x="24" y="72"/>
                    </a:lnTo>
                    <a:lnTo>
                      <a:pt x="41" y="51"/>
                    </a:lnTo>
                    <a:lnTo>
                      <a:pt x="62" y="33"/>
                    </a:lnTo>
                    <a:lnTo>
                      <a:pt x="87" y="20"/>
                    </a:lnTo>
                    <a:lnTo>
                      <a:pt x="113" y="10"/>
                    </a:lnTo>
                    <a:lnTo>
                      <a:pt x="140" y="4"/>
                    </a:lnTo>
                    <a:lnTo>
                      <a:pt x="166" y="3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65"/>
              <p:cNvSpPr>
                <a:spLocks noEditPoints="1"/>
              </p:cNvSpPr>
              <p:nvPr/>
            </p:nvSpPr>
            <p:spPr bwMode="auto">
              <a:xfrm>
                <a:off x="3987801" y="6416675"/>
                <a:ext cx="82550" cy="85725"/>
              </a:xfrm>
              <a:custGeom>
                <a:avLst/>
                <a:gdLst>
                  <a:gd name="T0" fmla="*/ 22 w 52"/>
                  <a:gd name="T1" fmla="*/ 16 h 54"/>
                  <a:gd name="T2" fmla="*/ 18 w 52"/>
                  <a:gd name="T3" fmla="*/ 17 h 54"/>
                  <a:gd name="T4" fmla="*/ 16 w 52"/>
                  <a:gd name="T5" fmla="*/ 21 h 54"/>
                  <a:gd name="T6" fmla="*/ 14 w 52"/>
                  <a:gd name="T7" fmla="*/ 25 h 54"/>
                  <a:gd name="T8" fmla="*/ 14 w 52"/>
                  <a:gd name="T9" fmla="*/ 29 h 54"/>
                  <a:gd name="T10" fmla="*/ 16 w 52"/>
                  <a:gd name="T11" fmla="*/ 35 h 54"/>
                  <a:gd name="T12" fmla="*/ 18 w 52"/>
                  <a:gd name="T13" fmla="*/ 37 h 54"/>
                  <a:gd name="T14" fmla="*/ 21 w 52"/>
                  <a:gd name="T15" fmla="*/ 38 h 54"/>
                  <a:gd name="T16" fmla="*/ 24 w 52"/>
                  <a:gd name="T17" fmla="*/ 40 h 54"/>
                  <a:gd name="T18" fmla="*/ 27 w 52"/>
                  <a:gd name="T19" fmla="*/ 38 h 54"/>
                  <a:gd name="T20" fmla="*/ 30 w 52"/>
                  <a:gd name="T21" fmla="*/ 38 h 54"/>
                  <a:gd name="T22" fmla="*/ 33 w 52"/>
                  <a:gd name="T23" fmla="*/ 36 h 54"/>
                  <a:gd name="T24" fmla="*/ 35 w 52"/>
                  <a:gd name="T25" fmla="*/ 33 h 54"/>
                  <a:gd name="T26" fmla="*/ 37 w 52"/>
                  <a:gd name="T27" fmla="*/ 29 h 54"/>
                  <a:gd name="T28" fmla="*/ 37 w 52"/>
                  <a:gd name="T29" fmla="*/ 25 h 54"/>
                  <a:gd name="T30" fmla="*/ 35 w 52"/>
                  <a:gd name="T31" fmla="*/ 21 h 54"/>
                  <a:gd name="T32" fmla="*/ 33 w 52"/>
                  <a:gd name="T33" fmla="*/ 19 h 54"/>
                  <a:gd name="T34" fmla="*/ 29 w 52"/>
                  <a:gd name="T35" fmla="*/ 17 h 54"/>
                  <a:gd name="T36" fmla="*/ 26 w 52"/>
                  <a:gd name="T37" fmla="*/ 16 h 54"/>
                  <a:gd name="T38" fmla="*/ 22 w 52"/>
                  <a:gd name="T39" fmla="*/ 16 h 54"/>
                  <a:gd name="T40" fmla="*/ 22 w 52"/>
                  <a:gd name="T41" fmla="*/ 0 h 54"/>
                  <a:gd name="T42" fmla="*/ 31 w 52"/>
                  <a:gd name="T43" fmla="*/ 2 h 54"/>
                  <a:gd name="T44" fmla="*/ 39 w 52"/>
                  <a:gd name="T45" fmla="*/ 4 h 54"/>
                  <a:gd name="T46" fmla="*/ 44 w 52"/>
                  <a:gd name="T47" fmla="*/ 8 h 54"/>
                  <a:gd name="T48" fmla="*/ 51 w 52"/>
                  <a:gd name="T49" fmla="*/ 19 h 54"/>
                  <a:gd name="T50" fmla="*/ 52 w 52"/>
                  <a:gd name="T51" fmla="*/ 29 h 54"/>
                  <a:gd name="T52" fmla="*/ 50 w 52"/>
                  <a:gd name="T53" fmla="*/ 40 h 54"/>
                  <a:gd name="T54" fmla="*/ 41 w 52"/>
                  <a:gd name="T55" fmla="*/ 49 h 54"/>
                  <a:gd name="T56" fmla="*/ 30 w 52"/>
                  <a:gd name="T57" fmla="*/ 54 h 54"/>
                  <a:gd name="T58" fmla="*/ 18 w 52"/>
                  <a:gd name="T59" fmla="*/ 54 h 54"/>
                  <a:gd name="T60" fmla="*/ 9 w 52"/>
                  <a:gd name="T61" fmla="*/ 49 h 54"/>
                  <a:gd name="T62" fmla="*/ 3 w 52"/>
                  <a:gd name="T63" fmla="*/ 40 h 54"/>
                  <a:gd name="T64" fmla="*/ 0 w 52"/>
                  <a:gd name="T65" fmla="*/ 31 h 54"/>
                  <a:gd name="T66" fmla="*/ 1 w 52"/>
                  <a:gd name="T67" fmla="*/ 21 h 54"/>
                  <a:gd name="T68" fmla="*/ 6 w 52"/>
                  <a:gd name="T69" fmla="*/ 14 h 54"/>
                  <a:gd name="T70" fmla="*/ 6 w 52"/>
                  <a:gd name="T71" fmla="*/ 12 h 54"/>
                  <a:gd name="T72" fmla="*/ 9 w 52"/>
                  <a:gd name="T73" fmla="*/ 6 h 54"/>
                  <a:gd name="T74" fmla="*/ 14 w 52"/>
                  <a:gd name="T75" fmla="*/ 2 h 54"/>
                  <a:gd name="T76" fmla="*/ 22 w 52"/>
                  <a:gd name="T7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" h="54">
                    <a:moveTo>
                      <a:pt x="22" y="16"/>
                    </a:moveTo>
                    <a:lnTo>
                      <a:pt x="18" y="17"/>
                    </a:lnTo>
                    <a:lnTo>
                      <a:pt x="16" y="21"/>
                    </a:lnTo>
                    <a:lnTo>
                      <a:pt x="14" y="25"/>
                    </a:lnTo>
                    <a:lnTo>
                      <a:pt x="14" y="29"/>
                    </a:lnTo>
                    <a:lnTo>
                      <a:pt x="16" y="35"/>
                    </a:lnTo>
                    <a:lnTo>
                      <a:pt x="18" y="37"/>
                    </a:lnTo>
                    <a:lnTo>
                      <a:pt x="21" y="38"/>
                    </a:lnTo>
                    <a:lnTo>
                      <a:pt x="24" y="40"/>
                    </a:lnTo>
                    <a:lnTo>
                      <a:pt x="27" y="38"/>
                    </a:lnTo>
                    <a:lnTo>
                      <a:pt x="30" y="38"/>
                    </a:lnTo>
                    <a:lnTo>
                      <a:pt x="33" y="36"/>
                    </a:lnTo>
                    <a:lnTo>
                      <a:pt x="35" y="33"/>
                    </a:lnTo>
                    <a:lnTo>
                      <a:pt x="37" y="29"/>
                    </a:lnTo>
                    <a:lnTo>
                      <a:pt x="37" y="25"/>
                    </a:lnTo>
                    <a:lnTo>
                      <a:pt x="35" y="21"/>
                    </a:lnTo>
                    <a:lnTo>
                      <a:pt x="33" y="19"/>
                    </a:lnTo>
                    <a:lnTo>
                      <a:pt x="29" y="17"/>
                    </a:lnTo>
                    <a:lnTo>
                      <a:pt x="26" y="16"/>
                    </a:lnTo>
                    <a:lnTo>
                      <a:pt x="22" y="16"/>
                    </a:lnTo>
                    <a:close/>
                    <a:moveTo>
                      <a:pt x="22" y="0"/>
                    </a:moveTo>
                    <a:lnTo>
                      <a:pt x="31" y="2"/>
                    </a:lnTo>
                    <a:lnTo>
                      <a:pt x="39" y="4"/>
                    </a:lnTo>
                    <a:lnTo>
                      <a:pt x="44" y="8"/>
                    </a:lnTo>
                    <a:lnTo>
                      <a:pt x="51" y="19"/>
                    </a:lnTo>
                    <a:lnTo>
                      <a:pt x="52" y="29"/>
                    </a:lnTo>
                    <a:lnTo>
                      <a:pt x="50" y="40"/>
                    </a:lnTo>
                    <a:lnTo>
                      <a:pt x="41" y="49"/>
                    </a:lnTo>
                    <a:lnTo>
                      <a:pt x="30" y="54"/>
                    </a:lnTo>
                    <a:lnTo>
                      <a:pt x="18" y="54"/>
                    </a:lnTo>
                    <a:lnTo>
                      <a:pt x="9" y="49"/>
                    </a:lnTo>
                    <a:lnTo>
                      <a:pt x="3" y="40"/>
                    </a:lnTo>
                    <a:lnTo>
                      <a:pt x="0" y="31"/>
                    </a:lnTo>
                    <a:lnTo>
                      <a:pt x="1" y="21"/>
                    </a:lnTo>
                    <a:lnTo>
                      <a:pt x="6" y="14"/>
                    </a:lnTo>
                    <a:lnTo>
                      <a:pt x="6" y="12"/>
                    </a:lnTo>
                    <a:lnTo>
                      <a:pt x="9" y="6"/>
                    </a:lnTo>
                    <a:lnTo>
                      <a:pt x="14" y="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66"/>
              <p:cNvSpPr>
                <a:spLocks noEditPoints="1"/>
              </p:cNvSpPr>
              <p:nvPr/>
            </p:nvSpPr>
            <p:spPr bwMode="auto">
              <a:xfrm>
                <a:off x="3949701" y="6372225"/>
                <a:ext cx="174625" cy="192088"/>
              </a:xfrm>
              <a:custGeom>
                <a:avLst/>
                <a:gdLst>
                  <a:gd name="T0" fmla="*/ 44 w 110"/>
                  <a:gd name="T1" fmla="*/ 14 h 121"/>
                  <a:gd name="T2" fmla="*/ 34 w 110"/>
                  <a:gd name="T3" fmla="*/ 22 h 121"/>
                  <a:gd name="T4" fmla="*/ 27 w 110"/>
                  <a:gd name="T5" fmla="*/ 34 h 121"/>
                  <a:gd name="T6" fmla="*/ 20 w 110"/>
                  <a:gd name="T7" fmla="*/ 48 h 121"/>
                  <a:gd name="T8" fmla="*/ 17 w 110"/>
                  <a:gd name="T9" fmla="*/ 61 h 121"/>
                  <a:gd name="T10" fmla="*/ 17 w 110"/>
                  <a:gd name="T11" fmla="*/ 76 h 121"/>
                  <a:gd name="T12" fmla="*/ 21 w 110"/>
                  <a:gd name="T13" fmla="*/ 89 h 121"/>
                  <a:gd name="T14" fmla="*/ 28 w 110"/>
                  <a:gd name="T15" fmla="*/ 98 h 121"/>
                  <a:gd name="T16" fmla="*/ 38 w 110"/>
                  <a:gd name="T17" fmla="*/ 104 h 121"/>
                  <a:gd name="T18" fmla="*/ 53 w 110"/>
                  <a:gd name="T19" fmla="*/ 106 h 121"/>
                  <a:gd name="T20" fmla="*/ 70 w 110"/>
                  <a:gd name="T21" fmla="*/ 102 h 121"/>
                  <a:gd name="T22" fmla="*/ 82 w 110"/>
                  <a:gd name="T23" fmla="*/ 93 h 121"/>
                  <a:gd name="T24" fmla="*/ 88 w 110"/>
                  <a:gd name="T25" fmla="*/ 81 h 121"/>
                  <a:gd name="T26" fmla="*/ 92 w 110"/>
                  <a:gd name="T27" fmla="*/ 68 h 121"/>
                  <a:gd name="T28" fmla="*/ 91 w 110"/>
                  <a:gd name="T29" fmla="*/ 53 h 121"/>
                  <a:gd name="T30" fmla="*/ 85 w 110"/>
                  <a:gd name="T31" fmla="*/ 40 h 121"/>
                  <a:gd name="T32" fmla="*/ 78 w 110"/>
                  <a:gd name="T33" fmla="*/ 28 h 121"/>
                  <a:gd name="T34" fmla="*/ 65 w 110"/>
                  <a:gd name="T35" fmla="*/ 21 h 121"/>
                  <a:gd name="T36" fmla="*/ 49 w 110"/>
                  <a:gd name="T37" fmla="*/ 15 h 121"/>
                  <a:gd name="T38" fmla="*/ 46 w 110"/>
                  <a:gd name="T39" fmla="*/ 15 h 121"/>
                  <a:gd name="T40" fmla="*/ 44 w 110"/>
                  <a:gd name="T41" fmla="*/ 14 h 121"/>
                  <a:gd name="T42" fmla="*/ 49 w 110"/>
                  <a:gd name="T43" fmla="*/ 0 h 121"/>
                  <a:gd name="T44" fmla="*/ 67 w 110"/>
                  <a:gd name="T45" fmla="*/ 4 h 121"/>
                  <a:gd name="T46" fmla="*/ 84 w 110"/>
                  <a:gd name="T47" fmla="*/ 11 h 121"/>
                  <a:gd name="T48" fmla="*/ 97 w 110"/>
                  <a:gd name="T49" fmla="*/ 25 h 121"/>
                  <a:gd name="T50" fmla="*/ 106 w 110"/>
                  <a:gd name="T51" fmla="*/ 40 h 121"/>
                  <a:gd name="T52" fmla="*/ 110 w 110"/>
                  <a:gd name="T53" fmla="*/ 59 h 121"/>
                  <a:gd name="T54" fmla="*/ 108 w 110"/>
                  <a:gd name="T55" fmla="*/ 77 h 121"/>
                  <a:gd name="T56" fmla="*/ 100 w 110"/>
                  <a:gd name="T57" fmla="*/ 94 h 121"/>
                  <a:gd name="T58" fmla="*/ 88 w 110"/>
                  <a:gd name="T59" fmla="*/ 107 h 121"/>
                  <a:gd name="T60" fmla="*/ 74 w 110"/>
                  <a:gd name="T61" fmla="*/ 117 h 121"/>
                  <a:gd name="T62" fmla="*/ 55 w 110"/>
                  <a:gd name="T63" fmla="*/ 121 h 121"/>
                  <a:gd name="T64" fmla="*/ 37 w 110"/>
                  <a:gd name="T65" fmla="*/ 120 h 121"/>
                  <a:gd name="T66" fmla="*/ 23 w 110"/>
                  <a:gd name="T67" fmla="*/ 114 h 121"/>
                  <a:gd name="T68" fmla="*/ 10 w 110"/>
                  <a:gd name="T69" fmla="*/ 103 h 121"/>
                  <a:gd name="T70" fmla="*/ 3 w 110"/>
                  <a:gd name="T71" fmla="*/ 87 h 121"/>
                  <a:gd name="T72" fmla="*/ 0 w 110"/>
                  <a:gd name="T73" fmla="*/ 69 h 121"/>
                  <a:gd name="T74" fmla="*/ 2 w 110"/>
                  <a:gd name="T75" fmla="*/ 56 h 121"/>
                  <a:gd name="T76" fmla="*/ 6 w 110"/>
                  <a:gd name="T77" fmla="*/ 42 h 121"/>
                  <a:gd name="T78" fmla="*/ 11 w 110"/>
                  <a:gd name="T79" fmla="*/ 28 h 121"/>
                  <a:gd name="T80" fmla="*/ 19 w 110"/>
                  <a:gd name="T81" fmla="*/ 17 h 121"/>
                  <a:gd name="T82" fmla="*/ 29 w 110"/>
                  <a:gd name="T83" fmla="*/ 8 h 121"/>
                  <a:gd name="T84" fmla="*/ 42 w 110"/>
                  <a:gd name="T85" fmla="*/ 4 h 121"/>
                  <a:gd name="T86" fmla="*/ 44 w 110"/>
                  <a:gd name="T87" fmla="*/ 1 h 121"/>
                  <a:gd name="T88" fmla="*/ 46 w 110"/>
                  <a:gd name="T89" fmla="*/ 0 h 121"/>
                  <a:gd name="T90" fmla="*/ 49 w 110"/>
                  <a:gd name="T91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0" h="121">
                    <a:moveTo>
                      <a:pt x="44" y="14"/>
                    </a:moveTo>
                    <a:lnTo>
                      <a:pt x="34" y="22"/>
                    </a:lnTo>
                    <a:lnTo>
                      <a:pt x="27" y="34"/>
                    </a:lnTo>
                    <a:lnTo>
                      <a:pt x="20" y="48"/>
                    </a:lnTo>
                    <a:lnTo>
                      <a:pt x="17" y="61"/>
                    </a:lnTo>
                    <a:lnTo>
                      <a:pt x="17" y="76"/>
                    </a:lnTo>
                    <a:lnTo>
                      <a:pt x="21" y="89"/>
                    </a:lnTo>
                    <a:lnTo>
                      <a:pt x="28" y="98"/>
                    </a:lnTo>
                    <a:lnTo>
                      <a:pt x="38" y="104"/>
                    </a:lnTo>
                    <a:lnTo>
                      <a:pt x="53" y="106"/>
                    </a:lnTo>
                    <a:lnTo>
                      <a:pt x="70" y="102"/>
                    </a:lnTo>
                    <a:lnTo>
                      <a:pt x="82" y="93"/>
                    </a:lnTo>
                    <a:lnTo>
                      <a:pt x="88" y="81"/>
                    </a:lnTo>
                    <a:lnTo>
                      <a:pt x="92" y="68"/>
                    </a:lnTo>
                    <a:lnTo>
                      <a:pt x="91" y="53"/>
                    </a:lnTo>
                    <a:lnTo>
                      <a:pt x="85" y="40"/>
                    </a:lnTo>
                    <a:lnTo>
                      <a:pt x="78" y="28"/>
                    </a:lnTo>
                    <a:lnTo>
                      <a:pt x="65" y="21"/>
                    </a:lnTo>
                    <a:lnTo>
                      <a:pt x="49" y="15"/>
                    </a:lnTo>
                    <a:lnTo>
                      <a:pt x="46" y="15"/>
                    </a:lnTo>
                    <a:lnTo>
                      <a:pt x="44" y="14"/>
                    </a:lnTo>
                    <a:close/>
                    <a:moveTo>
                      <a:pt x="49" y="0"/>
                    </a:moveTo>
                    <a:lnTo>
                      <a:pt x="67" y="4"/>
                    </a:lnTo>
                    <a:lnTo>
                      <a:pt x="84" y="11"/>
                    </a:lnTo>
                    <a:lnTo>
                      <a:pt x="97" y="25"/>
                    </a:lnTo>
                    <a:lnTo>
                      <a:pt x="106" y="40"/>
                    </a:lnTo>
                    <a:lnTo>
                      <a:pt x="110" y="59"/>
                    </a:lnTo>
                    <a:lnTo>
                      <a:pt x="108" y="77"/>
                    </a:lnTo>
                    <a:lnTo>
                      <a:pt x="100" y="94"/>
                    </a:lnTo>
                    <a:lnTo>
                      <a:pt x="88" y="107"/>
                    </a:lnTo>
                    <a:lnTo>
                      <a:pt x="74" y="117"/>
                    </a:lnTo>
                    <a:lnTo>
                      <a:pt x="55" y="121"/>
                    </a:lnTo>
                    <a:lnTo>
                      <a:pt x="37" y="120"/>
                    </a:lnTo>
                    <a:lnTo>
                      <a:pt x="23" y="114"/>
                    </a:lnTo>
                    <a:lnTo>
                      <a:pt x="10" y="103"/>
                    </a:lnTo>
                    <a:lnTo>
                      <a:pt x="3" y="87"/>
                    </a:lnTo>
                    <a:lnTo>
                      <a:pt x="0" y="69"/>
                    </a:lnTo>
                    <a:lnTo>
                      <a:pt x="2" y="56"/>
                    </a:lnTo>
                    <a:lnTo>
                      <a:pt x="6" y="42"/>
                    </a:lnTo>
                    <a:lnTo>
                      <a:pt x="11" y="28"/>
                    </a:lnTo>
                    <a:lnTo>
                      <a:pt x="19" y="17"/>
                    </a:lnTo>
                    <a:lnTo>
                      <a:pt x="29" y="8"/>
                    </a:lnTo>
                    <a:lnTo>
                      <a:pt x="42" y="4"/>
                    </a:lnTo>
                    <a:lnTo>
                      <a:pt x="44" y="1"/>
                    </a:lnTo>
                    <a:lnTo>
                      <a:pt x="46" y="0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67"/>
              <p:cNvSpPr>
                <a:spLocks noEditPoints="1"/>
              </p:cNvSpPr>
              <p:nvPr/>
            </p:nvSpPr>
            <p:spPr bwMode="auto">
              <a:xfrm>
                <a:off x="4016376" y="6099175"/>
                <a:ext cx="93663" cy="92075"/>
              </a:xfrm>
              <a:custGeom>
                <a:avLst/>
                <a:gdLst>
                  <a:gd name="T0" fmla="*/ 25 w 59"/>
                  <a:gd name="T1" fmla="*/ 11 h 58"/>
                  <a:gd name="T2" fmla="*/ 24 w 59"/>
                  <a:gd name="T3" fmla="*/ 13 h 58"/>
                  <a:gd name="T4" fmla="*/ 21 w 59"/>
                  <a:gd name="T5" fmla="*/ 16 h 58"/>
                  <a:gd name="T6" fmla="*/ 19 w 59"/>
                  <a:gd name="T7" fmla="*/ 19 h 58"/>
                  <a:gd name="T8" fmla="*/ 17 w 59"/>
                  <a:gd name="T9" fmla="*/ 22 h 58"/>
                  <a:gd name="T10" fmla="*/ 16 w 59"/>
                  <a:gd name="T11" fmla="*/ 25 h 58"/>
                  <a:gd name="T12" fmla="*/ 16 w 59"/>
                  <a:gd name="T13" fmla="*/ 29 h 58"/>
                  <a:gd name="T14" fmla="*/ 17 w 59"/>
                  <a:gd name="T15" fmla="*/ 33 h 58"/>
                  <a:gd name="T16" fmla="*/ 19 w 59"/>
                  <a:gd name="T17" fmla="*/ 37 h 58"/>
                  <a:gd name="T18" fmla="*/ 21 w 59"/>
                  <a:gd name="T19" fmla="*/ 39 h 58"/>
                  <a:gd name="T20" fmla="*/ 25 w 59"/>
                  <a:gd name="T21" fmla="*/ 42 h 58"/>
                  <a:gd name="T22" fmla="*/ 29 w 59"/>
                  <a:gd name="T23" fmla="*/ 42 h 58"/>
                  <a:gd name="T24" fmla="*/ 33 w 59"/>
                  <a:gd name="T25" fmla="*/ 41 h 58"/>
                  <a:gd name="T26" fmla="*/ 37 w 59"/>
                  <a:gd name="T27" fmla="*/ 39 h 58"/>
                  <a:gd name="T28" fmla="*/ 40 w 59"/>
                  <a:gd name="T29" fmla="*/ 37 h 58"/>
                  <a:gd name="T30" fmla="*/ 42 w 59"/>
                  <a:gd name="T31" fmla="*/ 34 h 58"/>
                  <a:gd name="T32" fmla="*/ 43 w 59"/>
                  <a:gd name="T33" fmla="*/ 30 h 58"/>
                  <a:gd name="T34" fmla="*/ 43 w 59"/>
                  <a:gd name="T35" fmla="*/ 26 h 58"/>
                  <a:gd name="T36" fmla="*/ 42 w 59"/>
                  <a:gd name="T37" fmla="*/ 22 h 58"/>
                  <a:gd name="T38" fmla="*/ 40 w 59"/>
                  <a:gd name="T39" fmla="*/ 17 h 58"/>
                  <a:gd name="T40" fmla="*/ 34 w 59"/>
                  <a:gd name="T41" fmla="*/ 15 h 58"/>
                  <a:gd name="T42" fmla="*/ 30 w 59"/>
                  <a:gd name="T43" fmla="*/ 12 h 58"/>
                  <a:gd name="T44" fmla="*/ 25 w 59"/>
                  <a:gd name="T45" fmla="*/ 11 h 58"/>
                  <a:gd name="T46" fmla="*/ 34 w 59"/>
                  <a:gd name="T47" fmla="*/ 0 h 58"/>
                  <a:gd name="T48" fmla="*/ 46 w 59"/>
                  <a:gd name="T49" fmla="*/ 4 h 58"/>
                  <a:gd name="T50" fmla="*/ 55 w 59"/>
                  <a:gd name="T51" fmla="*/ 13 h 58"/>
                  <a:gd name="T52" fmla="*/ 59 w 59"/>
                  <a:gd name="T53" fmla="*/ 25 h 58"/>
                  <a:gd name="T54" fmla="*/ 59 w 59"/>
                  <a:gd name="T55" fmla="*/ 36 h 58"/>
                  <a:gd name="T56" fmla="*/ 54 w 59"/>
                  <a:gd name="T57" fmla="*/ 46 h 58"/>
                  <a:gd name="T58" fmla="*/ 45 w 59"/>
                  <a:gd name="T59" fmla="*/ 54 h 58"/>
                  <a:gd name="T60" fmla="*/ 34 w 59"/>
                  <a:gd name="T61" fmla="*/ 58 h 58"/>
                  <a:gd name="T62" fmla="*/ 23 w 59"/>
                  <a:gd name="T63" fmla="*/ 58 h 58"/>
                  <a:gd name="T64" fmla="*/ 12 w 59"/>
                  <a:gd name="T65" fmla="*/ 54 h 58"/>
                  <a:gd name="T66" fmla="*/ 4 w 59"/>
                  <a:gd name="T67" fmla="*/ 46 h 58"/>
                  <a:gd name="T68" fmla="*/ 0 w 59"/>
                  <a:gd name="T69" fmla="*/ 36 h 58"/>
                  <a:gd name="T70" fmla="*/ 0 w 59"/>
                  <a:gd name="T71" fmla="*/ 26 h 58"/>
                  <a:gd name="T72" fmla="*/ 2 w 59"/>
                  <a:gd name="T73" fmla="*/ 17 h 58"/>
                  <a:gd name="T74" fmla="*/ 7 w 59"/>
                  <a:gd name="T75" fmla="*/ 8 h 58"/>
                  <a:gd name="T76" fmla="*/ 13 w 59"/>
                  <a:gd name="T77" fmla="*/ 1 h 58"/>
                  <a:gd name="T78" fmla="*/ 21 w 59"/>
                  <a:gd name="T79" fmla="*/ 1 h 58"/>
                  <a:gd name="T80" fmla="*/ 23 w 59"/>
                  <a:gd name="T81" fmla="*/ 1 h 58"/>
                  <a:gd name="T82" fmla="*/ 23 w 59"/>
                  <a:gd name="T83" fmla="*/ 1 h 58"/>
                  <a:gd name="T84" fmla="*/ 34 w 59"/>
                  <a:gd name="T8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9" h="58">
                    <a:moveTo>
                      <a:pt x="25" y="11"/>
                    </a:moveTo>
                    <a:lnTo>
                      <a:pt x="24" y="13"/>
                    </a:lnTo>
                    <a:lnTo>
                      <a:pt x="21" y="16"/>
                    </a:lnTo>
                    <a:lnTo>
                      <a:pt x="19" y="19"/>
                    </a:lnTo>
                    <a:lnTo>
                      <a:pt x="17" y="22"/>
                    </a:lnTo>
                    <a:lnTo>
                      <a:pt x="16" y="25"/>
                    </a:lnTo>
                    <a:lnTo>
                      <a:pt x="16" y="29"/>
                    </a:lnTo>
                    <a:lnTo>
                      <a:pt x="17" y="33"/>
                    </a:lnTo>
                    <a:lnTo>
                      <a:pt x="19" y="37"/>
                    </a:lnTo>
                    <a:lnTo>
                      <a:pt x="21" y="39"/>
                    </a:lnTo>
                    <a:lnTo>
                      <a:pt x="25" y="42"/>
                    </a:lnTo>
                    <a:lnTo>
                      <a:pt x="29" y="42"/>
                    </a:lnTo>
                    <a:lnTo>
                      <a:pt x="33" y="41"/>
                    </a:lnTo>
                    <a:lnTo>
                      <a:pt x="37" y="39"/>
                    </a:lnTo>
                    <a:lnTo>
                      <a:pt x="40" y="37"/>
                    </a:lnTo>
                    <a:lnTo>
                      <a:pt x="42" y="34"/>
                    </a:lnTo>
                    <a:lnTo>
                      <a:pt x="43" y="30"/>
                    </a:lnTo>
                    <a:lnTo>
                      <a:pt x="43" y="26"/>
                    </a:lnTo>
                    <a:lnTo>
                      <a:pt x="42" y="22"/>
                    </a:lnTo>
                    <a:lnTo>
                      <a:pt x="40" y="17"/>
                    </a:lnTo>
                    <a:lnTo>
                      <a:pt x="34" y="15"/>
                    </a:lnTo>
                    <a:lnTo>
                      <a:pt x="30" y="12"/>
                    </a:lnTo>
                    <a:lnTo>
                      <a:pt x="25" y="11"/>
                    </a:lnTo>
                    <a:close/>
                    <a:moveTo>
                      <a:pt x="34" y="0"/>
                    </a:moveTo>
                    <a:lnTo>
                      <a:pt x="46" y="4"/>
                    </a:lnTo>
                    <a:lnTo>
                      <a:pt x="55" y="13"/>
                    </a:lnTo>
                    <a:lnTo>
                      <a:pt x="59" y="25"/>
                    </a:lnTo>
                    <a:lnTo>
                      <a:pt x="59" y="36"/>
                    </a:lnTo>
                    <a:lnTo>
                      <a:pt x="54" y="46"/>
                    </a:lnTo>
                    <a:lnTo>
                      <a:pt x="45" y="54"/>
                    </a:lnTo>
                    <a:lnTo>
                      <a:pt x="34" y="58"/>
                    </a:lnTo>
                    <a:lnTo>
                      <a:pt x="23" y="58"/>
                    </a:lnTo>
                    <a:lnTo>
                      <a:pt x="12" y="54"/>
                    </a:lnTo>
                    <a:lnTo>
                      <a:pt x="4" y="46"/>
                    </a:lnTo>
                    <a:lnTo>
                      <a:pt x="0" y="36"/>
                    </a:lnTo>
                    <a:lnTo>
                      <a:pt x="0" y="26"/>
                    </a:lnTo>
                    <a:lnTo>
                      <a:pt x="2" y="17"/>
                    </a:lnTo>
                    <a:lnTo>
                      <a:pt x="7" y="8"/>
                    </a:lnTo>
                    <a:lnTo>
                      <a:pt x="13" y="1"/>
                    </a:lnTo>
                    <a:lnTo>
                      <a:pt x="21" y="1"/>
                    </a:lnTo>
                    <a:lnTo>
                      <a:pt x="23" y="1"/>
                    </a:lnTo>
                    <a:lnTo>
                      <a:pt x="23" y="1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38" name="Freeform 144"/>
            <p:cNvSpPr>
              <a:spLocks noEditPoints="1"/>
            </p:cNvSpPr>
            <p:nvPr/>
          </p:nvSpPr>
          <p:spPr bwMode="auto">
            <a:xfrm>
              <a:off x="8690263" y="3395767"/>
              <a:ext cx="1741488" cy="658813"/>
            </a:xfrm>
            <a:custGeom>
              <a:avLst/>
              <a:gdLst>
                <a:gd name="T0" fmla="*/ 984 w 1097"/>
                <a:gd name="T1" fmla="*/ 390 h 415"/>
                <a:gd name="T2" fmla="*/ 893 w 1097"/>
                <a:gd name="T3" fmla="*/ 379 h 415"/>
                <a:gd name="T4" fmla="*/ 889 w 1097"/>
                <a:gd name="T5" fmla="*/ 376 h 415"/>
                <a:gd name="T6" fmla="*/ 1059 w 1097"/>
                <a:gd name="T7" fmla="*/ 332 h 415"/>
                <a:gd name="T8" fmla="*/ 991 w 1097"/>
                <a:gd name="T9" fmla="*/ 360 h 415"/>
                <a:gd name="T10" fmla="*/ 908 w 1097"/>
                <a:gd name="T11" fmla="*/ 342 h 415"/>
                <a:gd name="T12" fmla="*/ 863 w 1097"/>
                <a:gd name="T13" fmla="*/ 352 h 415"/>
                <a:gd name="T14" fmla="*/ 881 w 1097"/>
                <a:gd name="T15" fmla="*/ 294 h 415"/>
                <a:gd name="T16" fmla="*/ 1041 w 1097"/>
                <a:gd name="T17" fmla="*/ 320 h 415"/>
                <a:gd name="T18" fmla="*/ 1029 w 1097"/>
                <a:gd name="T19" fmla="*/ 262 h 415"/>
                <a:gd name="T20" fmla="*/ 973 w 1097"/>
                <a:gd name="T21" fmla="*/ 311 h 415"/>
                <a:gd name="T22" fmla="*/ 880 w 1097"/>
                <a:gd name="T23" fmla="*/ 262 h 415"/>
                <a:gd name="T24" fmla="*/ 887 w 1097"/>
                <a:gd name="T25" fmla="*/ 265 h 415"/>
                <a:gd name="T26" fmla="*/ 1076 w 1097"/>
                <a:gd name="T27" fmla="*/ 248 h 415"/>
                <a:gd name="T28" fmla="*/ 1022 w 1097"/>
                <a:gd name="T29" fmla="*/ 249 h 415"/>
                <a:gd name="T30" fmla="*/ 887 w 1097"/>
                <a:gd name="T31" fmla="*/ 235 h 415"/>
                <a:gd name="T32" fmla="*/ 898 w 1097"/>
                <a:gd name="T33" fmla="*/ 235 h 415"/>
                <a:gd name="T34" fmla="*/ 1043 w 1097"/>
                <a:gd name="T35" fmla="*/ 210 h 415"/>
                <a:gd name="T36" fmla="*/ 1037 w 1097"/>
                <a:gd name="T37" fmla="*/ 207 h 415"/>
                <a:gd name="T38" fmla="*/ 872 w 1097"/>
                <a:gd name="T39" fmla="*/ 203 h 415"/>
                <a:gd name="T40" fmla="*/ 1008 w 1097"/>
                <a:gd name="T41" fmla="*/ 198 h 415"/>
                <a:gd name="T42" fmla="*/ 944 w 1097"/>
                <a:gd name="T43" fmla="*/ 191 h 415"/>
                <a:gd name="T44" fmla="*/ 859 w 1097"/>
                <a:gd name="T45" fmla="*/ 157 h 415"/>
                <a:gd name="T46" fmla="*/ 802 w 1097"/>
                <a:gd name="T47" fmla="*/ 315 h 415"/>
                <a:gd name="T48" fmla="*/ 823 w 1097"/>
                <a:gd name="T49" fmla="*/ 266 h 415"/>
                <a:gd name="T50" fmla="*/ 874 w 1097"/>
                <a:gd name="T51" fmla="*/ 156 h 415"/>
                <a:gd name="T52" fmla="*/ 435 w 1097"/>
                <a:gd name="T53" fmla="*/ 33 h 415"/>
                <a:gd name="T54" fmla="*/ 44 w 1097"/>
                <a:gd name="T55" fmla="*/ 119 h 415"/>
                <a:gd name="T56" fmla="*/ 114 w 1097"/>
                <a:gd name="T57" fmla="*/ 219 h 415"/>
                <a:gd name="T58" fmla="*/ 57 w 1097"/>
                <a:gd name="T59" fmla="*/ 345 h 415"/>
                <a:gd name="T60" fmla="*/ 20 w 1097"/>
                <a:gd name="T61" fmla="*/ 354 h 415"/>
                <a:gd name="T62" fmla="*/ 155 w 1097"/>
                <a:gd name="T63" fmla="*/ 307 h 415"/>
                <a:gd name="T64" fmla="*/ 74 w 1097"/>
                <a:gd name="T65" fmla="*/ 164 h 415"/>
                <a:gd name="T66" fmla="*/ 176 w 1097"/>
                <a:gd name="T67" fmla="*/ 47 h 415"/>
                <a:gd name="T68" fmla="*/ 193 w 1097"/>
                <a:gd name="T69" fmla="*/ 32 h 415"/>
                <a:gd name="T70" fmla="*/ 288 w 1097"/>
                <a:gd name="T71" fmla="*/ 108 h 415"/>
                <a:gd name="T72" fmla="*/ 339 w 1097"/>
                <a:gd name="T73" fmla="*/ 151 h 415"/>
                <a:gd name="T74" fmla="*/ 821 w 1097"/>
                <a:gd name="T75" fmla="*/ 163 h 415"/>
                <a:gd name="T76" fmla="*/ 279 w 1097"/>
                <a:gd name="T77" fmla="*/ 46 h 415"/>
                <a:gd name="T78" fmla="*/ 261 w 1097"/>
                <a:gd name="T79" fmla="*/ 97 h 415"/>
                <a:gd name="T80" fmla="*/ 290 w 1097"/>
                <a:gd name="T81" fmla="*/ 54 h 415"/>
                <a:gd name="T82" fmla="*/ 422 w 1097"/>
                <a:gd name="T83" fmla="*/ 37 h 415"/>
                <a:gd name="T84" fmla="*/ 488 w 1097"/>
                <a:gd name="T85" fmla="*/ 32 h 415"/>
                <a:gd name="T86" fmla="*/ 577 w 1097"/>
                <a:gd name="T87" fmla="*/ 79 h 415"/>
                <a:gd name="T88" fmla="*/ 952 w 1097"/>
                <a:gd name="T89" fmla="*/ 144 h 415"/>
                <a:gd name="T90" fmla="*/ 1094 w 1097"/>
                <a:gd name="T91" fmla="*/ 294 h 415"/>
                <a:gd name="T92" fmla="*/ 895 w 1097"/>
                <a:gd name="T93" fmla="*/ 401 h 415"/>
                <a:gd name="T94" fmla="*/ 791 w 1097"/>
                <a:gd name="T95" fmla="*/ 332 h 415"/>
                <a:gd name="T96" fmla="*/ 282 w 1097"/>
                <a:gd name="T97" fmla="*/ 139 h 415"/>
                <a:gd name="T98" fmla="*/ 193 w 1097"/>
                <a:gd name="T99" fmla="*/ 66 h 415"/>
                <a:gd name="T100" fmla="*/ 85 w 1097"/>
                <a:gd name="T101" fmla="*/ 147 h 415"/>
                <a:gd name="T102" fmla="*/ 164 w 1097"/>
                <a:gd name="T103" fmla="*/ 318 h 415"/>
                <a:gd name="T104" fmla="*/ 19 w 1097"/>
                <a:gd name="T105" fmla="*/ 367 h 415"/>
                <a:gd name="T106" fmla="*/ 20 w 1097"/>
                <a:gd name="T107" fmla="*/ 325 h 415"/>
                <a:gd name="T108" fmla="*/ 117 w 1097"/>
                <a:gd name="T109" fmla="*/ 271 h 415"/>
                <a:gd name="T110" fmla="*/ 32 w 1097"/>
                <a:gd name="T111" fmla="*/ 161 h 415"/>
                <a:gd name="T112" fmla="*/ 117 w 1097"/>
                <a:gd name="T113" fmla="*/ 16 h 415"/>
                <a:gd name="T114" fmla="*/ 297 w 1097"/>
                <a:gd name="T115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97" h="415">
                  <a:moveTo>
                    <a:pt x="1020" y="372"/>
                  </a:moveTo>
                  <a:lnTo>
                    <a:pt x="995" y="375"/>
                  </a:lnTo>
                  <a:lnTo>
                    <a:pt x="990" y="389"/>
                  </a:lnTo>
                  <a:lnTo>
                    <a:pt x="1005" y="383"/>
                  </a:lnTo>
                  <a:lnTo>
                    <a:pt x="1020" y="373"/>
                  </a:lnTo>
                  <a:lnTo>
                    <a:pt x="1020" y="372"/>
                  </a:lnTo>
                  <a:close/>
                  <a:moveTo>
                    <a:pt x="966" y="372"/>
                  </a:moveTo>
                  <a:lnTo>
                    <a:pt x="958" y="396"/>
                  </a:lnTo>
                  <a:lnTo>
                    <a:pt x="984" y="390"/>
                  </a:lnTo>
                  <a:lnTo>
                    <a:pt x="988" y="375"/>
                  </a:lnTo>
                  <a:lnTo>
                    <a:pt x="966" y="372"/>
                  </a:lnTo>
                  <a:close/>
                  <a:moveTo>
                    <a:pt x="935" y="364"/>
                  </a:moveTo>
                  <a:lnTo>
                    <a:pt x="925" y="393"/>
                  </a:lnTo>
                  <a:lnTo>
                    <a:pt x="953" y="397"/>
                  </a:lnTo>
                  <a:lnTo>
                    <a:pt x="958" y="369"/>
                  </a:lnTo>
                  <a:lnTo>
                    <a:pt x="935" y="364"/>
                  </a:lnTo>
                  <a:close/>
                  <a:moveTo>
                    <a:pt x="904" y="352"/>
                  </a:moveTo>
                  <a:lnTo>
                    <a:pt x="893" y="379"/>
                  </a:lnTo>
                  <a:lnTo>
                    <a:pt x="920" y="392"/>
                  </a:lnTo>
                  <a:lnTo>
                    <a:pt x="928" y="362"/>
                  </a:lnTo>
                  <a:lnTo>
                    <a:pt x="916" y="358"/>
                  </a:lnTo>
                  <a:lnTo>
                    <a:pt x="904" y="352"/>
                  </a:lnTo>
                  <a:close/>
                  <a:moveTo>
                    <a:pt x="872" y="334"/>
                  </a:moveTo>
                  <a:lnTo>
                    <a:pt x="867" y="358"/>
                  </a:lnTo>
                  <a:lnTo>
                    <a:pt x="868" y="359"/>
                  </a:lnTo>
                  <a:lnTo>
                    <a:pt x="878" y="368"/>
                  </a:lnTo>
                  <a:lnTo>
                    <a:pt x="889" y="376"/>
                  </a:lnTo>
                  <a:lnTo>
                    <a:pt x="897" y="349"/>
                  </a:lnTo>
                  <a:lnTo>
                    <a:pt x="872" y="334"/>
                  </a:lnTo>
                  <a:close/>
                  <a:moveTo>
                    <a:pt x="1037" y="330"/>
                  </a:moveTo>
                  <a:lnTo>
                    <a:pt x="1026" y="362"/>
                  </a:lnTo>
                  <a:lnTo>
                    <a:pt x="1027" y="364"/>
                  </a:lnTo>
                  <a:lnTo>
                    <a:pt x="1029" y="366"/>
                  </a:lnTo>
                  <a:lnTo>
                    <a:pt x="1035" y="360"/>
                  </a:lnTo>
                  <a:lnTo>
                    <a:pt x="1042" y="354"/>
                  </a:lnTo>
                  <a:lnTo>
                    <a:pt x="1059" y="332"/>
                  </a:lnTo>
                  <a:lnTo>
                    <a:pt x="1037" y="330"/>
                  </a:lnTo>
                  <a:close/>
                  <a:moveTo>
                    <a:pt x="1009" y="326"/>
                  </a:moveTo>
                  <a:lnTo>
                    <a:pt x="999" y="360"/>
                  </a:lnTo>
                  <a:lnTo>
                    <a:pt x="1022" y="362"/>
                  </a:lnTo>
                  <a:lnTo>
                    <a:pt x="1030" y="329"/>
                  </a:lnTo>
                  <a:lnTo>
                    <a:pt x="1009" y="326"/>
                  </a:lnTo>
                  <a:close/>
                  <a:moveTo>
                    <a:pt x="980" y="322"/>
                  </a:moveTo>
                  <a:lnTo>
                    <a:pt x="970" y="359"/>
                  </a:lnTo>
                  <a:lnTo>
                    <a:pt x="991" y="360"/>
                  </a:lnTo>
                  <a:lnTo>
                    <a:pt x="999" y="325"/>
                  </a:lnTo>
                  <a:lnTo>
                    <a:pt x="980" y="322"/>
                  </a:lnTo>
                  <a:close/>
                  <a:moveTo>
                    <a:pt x="950" y="315"/>
                  </a:moveTo>
                  <a:lnTo>
                    <a:pt x="938" y="352"/>
                  </a:lnTo>
                  <a:lnTo>
                    <a:pt x="961" y="358"/>
                  </a:lnTo>
                  <a:lnTo>
                    <a:pt x="970" y="320"/>
                  </a:lnTo>
                  <a:lnTo>
                    <a:pt x="950" y="315"/>
                  </a:lnTo>
                  <a:close/>
                  <a:moveTo>
                    <a:pt x="920" y="307"/>
                  </a:moveTo>
                  <a:lnTo>
                    <a:pt x="908" y="342"/>
                  </a:lnTo>
                  <a:lnTo>
                    <a:pt x="923" y="347"/>
                  </a:lnTo>
                  <a:lnTo>
                    <a:pt x="931" y="350"/>
                  </a:lnTo>
                  <a:lnTo>
                    <a:pt x="941" y="313"/>
                  </a:lnTo>
                  <a:lnTo>
                    <a:pt x="931" y="311"/>
                  </a:lnTo>
                  <a:lnTo>
                    <a:pt x="920" y="307"/>
                  </a:lnTo>
                  <a:close/>
                  <a:moveTo>
                    <a:pt x="840" y="305"/>
                  </a:moveTo>
                  <a:lnTo>
                    <a:pt x="844" y="321"/>
                  </a:lnTo>
                  <a:lnTo>
                    <a:pt x="851" y="338"/>
                  </a:lnTo>
                  <a:lnTo>
                    <a:pt x="863" y="352"/>
                  </a:lnTo>
                  <a:lnTo>
                    <a:pt x="865" y="329"/>
                  </a:lnTo>
                  <a:lnTo>
                    <a:pt x="852" y="318"/>
                  </a:lnTo>
                  <a:lnTo>
                    <a:pt x="840" y="305"/>
                  </a:lnTo>
                  <a:close/>
                  <a:moveTo>
                    <a:pt x="881" y="294"/>
                  </a:moveTo>
                  <a:lnTo>
                    <a:pt x="874" y="322"/>
                  </a:lnTo>
                  <a:lnTo>
                    <a:pt x="877" y="324"/>
                  </a:lnTo>
                  <a:lnTo>
                    <a:pt x="901" y="338"/>
                  </a:lnTo>
                  <a:lnTo>
                    <a:pt x="911" y="304"/>
                  </a:lnTo>
                  <a:lnTo>
                    <a:pt x="881" y="294"/>
                  </a:lnTo>
                  <a:close/>
                  <a:moveTo>
                    <a:pt x="842" y="273"/>
                  </a:moveTo>
                  <a:lnTo>
                    <a:pt x="840" y="296"/>
                  </a:lnTo>
                  <a:lnTo>
                    <a:pt x="853" y="307"/>
                  </a:lnTo>
                  <a:lnTo>
                    <a:pt x="867" y="317"/>
                  </a:lnTo>
                  <a:lnTo>
                    <a:pt x="873" y="291"/>
                  </a:lnTo>
                  <a:lnTo>
                    <a:pt x="856" y="283"/>
                  </a:lnTo>
                  <a:lnTo>
                    <a:pt x="842" y="273"/>
                  </a:lnTo>
                  <a:close/>
                  <a:moveTo>
                    <a:pt x="1056" y="273"/>
                  </a:moveTo>
                  <a:lnTo>
                    <a:pt x="1041" y="320"/>
                  </a:lnTo>
                  <a:lnTo>
                    <a:pt x="1064" y="322"/>
                  </a:lnTo>
                  <a:lnTo>
                    <a:pt x="1072" y="303"/>
                  </a:lnTo>
                  <a:lnTo>
                    <a:pt x="1077" y="282"/>
                  </a:lnTo>
                  <a:lnTo>
                    <a:pt x="1056" y="273"/>
                  </a:lnTo>
                  <a:close/>
                  <a:moveTo>
                    <a:pt x="1029" y="262"/>
                  </a:moveTo>
                  <a:lnTo>
                    <a:pt x="1012" y="317"/>
                  </a:lnTo>
                  <a:lnTo>
                    <a:pt x="1033" y="320"/>
                  </a:lnTo>
                  <a:lnTo>
                    <a:pt x="1050" y="270"/>
                  </a:lnTo>
                  <a:lnTo>
                    <a:pt x="1029" y="262"/>
                  </a:lnTo>
                  <a:close/>
                  <a:moveTo>
                    <a:pt x="1000" y="253"/>
                  </a:moveTo>
                  <a:lnTo>
                    <a:pt x="990" y="290"/>
                  </a:lnTo>
                  <a:lnTo>
                    <a:pt x="983" y="312"/>
                  </a:lnTo>
                  <a:lnTo>
                    <a:pt x="1003" y="316"/>
                  </a:lnTo>
                  <a:lnTo>
                    <a:pt x="1018" y="258"/>
                  </a:lnTo>
                  <a:lnTo>
                    <a:pt x="1000" y="253"/>
                  </a:lnTo>
                  <a:close/>
                  <a:moveTo>
                    <a:pt x="969" y="246"/>
                  </a:moveTo>
                  <a:lnTo>
                    <a:pt x="953" y="305"/>
                  </a:lnTo>
                  <a:lnTo>
                    <a:pt x="973" y="311"/>
                  </a:lnTo>
                  <a:lnTo>
                    <a:pt x="990" y="250"/>
                  </a:lnTo>
                  <a:lnTo>
                    <a:pt x="969" y="246"/>
                  </a:lnTo>
                  <a:close/>
                  <a:moveTo>
                    <a:pt x="885" y="244"/>
                  </a:moveTo>
                  <a:lnTo>
                    <a:pt x="847" y="249"/>
                  </a:lnTo>
                  <a:lnTo>
                    <a:pt x="847" y="249"/>
                  </a:lnTo>
                  <a:lnTo>
                    <a:pt x="843" y="267"/>
                  </a:lnTo>
                  <a:lnTo>
                    <a:pt x="860" y="273"/>
                  </a:lnTo>
                  <a:lnTo>
                    <a:pt x="876" y="279"/>
                  </a:lnTo>
                  <a:lnTo>
                    <a:pt x="880" y="262"/>
                  </a:lnTo>
                  <a:lnTo>
                    <a:pt x="885" y="244"/>
                  </a:lnTo>
                  <a:close/>
                  <a:moveTo>
                    <a:pt x="940" y="244"/>
                  </a:moveTo>
                  <a:lnTo>
                    <a:pt x="924" y="297"/>
                  </a:lnTo>
                  <a:lnTo>
                    <a:pt x="944" y="303"/>
                  </a:lnTo>
                  <a:lnTo>
                    <a:pt x="959" y="245"/>
                  </a:lnTo>
                  <a:lnTo>
                    <a:pt x="940" y="244"/>
                  </a:lnTo>
                  <a:close/>
                  <a:moveTo>
                    <a:pt x="929" y="243"/>
                  </a:moveTo>
                  <a:lnTo>
                    <a:pt x="895" y="243"/>
                  </a:lnTo>
                  <a:lnTo>
                    <a:pt x="887" y="265"/>
                  </a:lnTo>
                  <a:lnTo>
                    <a:pt x="884" y="283"/>
                  </a:lnTo>
                  <a:lnTo>
                    <a:pt x="895" y="288"/>
                  </a:lnTo>
                  <a:lnTo>
                    <a:pt x="915" y="294"/>
                  </a:lnTo>
                  <a:lnTo>
                    <a:pt x="920" y="274"/>
                  </a:lnTo>
                  <a:lnTo>
                    <a:pt x="929" y="243"/>
                  </a:lnTo>
                  <a:close/>
                  <a:moveTo>
                    <a:pt x="1069" y="241"/>
                  </a:moveTo>
                  <a:lnTo>
                    <a:pt x="1060" y="263"/>
                  </a:lnTo>
                  <a:lnTo>
                    <a:pt x="1077" y="273"/>
                  </a:lnTo>
                  <a:lnTo>
                    <a:pt x="1076" y="248"/>
                  </a:lnTo>
                  <a:lnTo>
                    <a:pt x="1069" y="241"/>
                  </a:lnTo>
                  <a:close/>
                  <a:moveTo>
                    <a:pt x="1041" y="222"/>
                  </a:moveTo>
                  <a:lnTo>
                    <a:pt x="1031" y="252"/>
                  </a:lnTo>
                  <a:lnTo>
                    <a:pt x="1054" y="261"/>
                  </a:lnTo>
                  <a:lnTo>
                    <a:pt x="1063" y="236"/>
                  </a:lnTo>
                  <a:lnTo>
                    <a:pt x="1041" y="222"/>
                  </a:lnTo>
                  <a:close/>
                  <a:moveTo>
                    <a:pt x="1012" y="211"/>
                  </a:moveTo>
                  <a:lnTo>
                    <a:pt x="1003" y="243"/>
                  </a:lnTo>
                  <a:lnTo>
                    <a:pt x="1022" y="249"/>
                  </a:lnTo>
                  <a:lnTo>
                    <a:pt x="1033" y="219"/>
                  </a:lnTo>
                  <a:lnTo>
                    <a:pt x="1022" y="215"/>
                  </a:lnTo>
                  <a:lnTo>
                    <a:pt x="1012" y="211"/>
                  </a:lnTo>
                  <a:close/>
                  <a:moveTo>
                    <a:pt x="895" y="210"/>
                  </a:moveTo>
                  <a:lnTo>
                    <a:pt x="873" y="218"/>
                  </a:lnTo>
                  <a:lnTo>
                    <a:pt x="853" y="229"/>
                  </a:lnTo>
                  <a:lnTo>
                    <a:pt x="853" y="229"/>
                  </a:lnTo>
                  <a:lnTo>
                    <a:pt x="850" y="241"/>
                  </a:lnTo>
                  <a:lnTo>
                    <a:pt x="887" y="235"/>
                  </a:lnTo>
                  <a:lnTo>
                    <a:pt x="895" y="210"/>
                  </a:lnTo>
                  <a:close/>
                  <a:moveTo>
                    <a:pt x="980" y="203"/>
                  </a:moveTo>
                  <a:lnTo>
                    <a:pt x="971" y="237"/>
                  </a:lnTo>
                  <a:lnTo>
                    <a:pt x="993" y="241"/>
                  </a:lnTo>
                  <a:lnTo>
                    <a:pt x="1004" y="208"/>
                  </a:lnTo>
                  <a:lnTo>
                    <a:pt x="980" y="203"/>
                  </a:lnTo>
                  <a:close/>
                  <a:moveTo>
                    <a:pt x="941" y="202"/>
                  </a:moveTo>
                  <a:lnTo>
                    <a:pt x="907" y="206"/>
                  </a:lnTo>
                  <a:lnTo>
                    <a:pt x="898" y="235"/>
                  </a:lnTo>
                  <a:lnTo>
                    <a:pt x="932" y="233"/>
                  </a:lnTo>
                  <a:lnTo>
                    <a:pt x="941" y="202"/>
                  </a:lnTo>
                  <a:close/>
                  <a:moveTo>
                    <a:pt x="950" y="202"/>
                  </a:moveTo>
                  <a:lnTo>
                    <a:pt x="942" y="233"/>
                  </a:lnTo>
                  <a:lnTo>
                    <a:pt x="963" y="236"/>
                  </a:lnTo>
                  <a:lnTo>
                    <a:pt x="973" y="203"/>
                  </a:lnTo>
                  <a:lnTo>
                    <a:pt x="950" y="202"/>
                  </a:lnTo>
                  <a:close/>
                  <a:moveTo>
                    <a:pt x="1048" y="195"/>
                  </a:moveTo>
                  <a:lnTo>
                    <a:pt x="1043" y="210"/>
                  </a:lnTo>
                  <a:lnTo>
                    <a:pt x="1056" y="216"/>
                  </a:lnTo>
                  <a:lnTo>
                    <a:pt x="1068" y="225"/>
                  </a:lnTo>
                  <a:lnTo>
                    <a:pt x="1068" y="223"/>
                  </a:lnTo>
                  <a:lnTo>
                    <a:pt x="1060" y="208"/>
                  </a:lnTo>
                  <a:lnTo>
                    <a:pt x="1048" y="195"/>
                  </a:lnTo>
                  <a:close/>
                  <a:moveTo>
                    <a:pt x="1020" y="176"/>
                  </a:moveTo>
                  <a:lnTo>
                    <a:pt x="1021" y="178"/>
                  </a:lnTo>
                  <a:lnTo>
                    <a:pt x="1014" y="201"/>
                  </a:lnTo>
                  <a:lnTo>
                    <a:pt x="1037" y="207"/>
                  </a:lnTo>
                  <a:lnTo>
                    <a:pt x="1043" y="190"/>
                  </a:lnTo>
                  <a:lnTo>
                    <a:pt x="1041" y="189"/>
                  </a:lnTo>
                  <a:lnTo>
                    <a:pt x="1031" y="182"/>
                  </a:lnTo>
                  <a:lnTo>
                    <a:pt x="1020" y="176"/>
                  </a:lnTo>
                  <a:close/>
                  <a:moveTo>
                    <a:pt x="910" y="172"/>
                  </a:moveTo>
                  <a:lnTo>
                    <a:pt x="897" y="180"/>
                  </a:lnTo>
                  <a:lnTo>
                    <a:pt x="884" y="189"/>
                  </a:lnTo>
                  <a:lnTo>
                    <a:pt x="873" y="201"/>
                  </a:lnTo>
                  <a:lnTo>
                    <a:pt x="872" y="203"/>
                  </a:lnTo>
                  <a:lnTo>
                    <a:pt x="869" y="205"/>
                  </a:lnTo>
                  <a:lnTo>
                    <a:pt x="867" y="205"/>
                  </a:lnTo>
                  <a:lnTo>
                    <a:pt x="863" y="214"/>
                  </a:lnTo>
                  <a:lnTo>
                    <a:pt x="880" y="203"/>
                  </a:lnTo>
                  <a:lnTo>
                    <a:pt x="899" y="197"/>
                  </a:lnTo>
                  <a:lnTo>
                    <a:pt x="910" y="172"/>
                  </a:lnTo>
                  <a:close/>
                  <a:moveTo>
                    <a:pt x="991" y="167"/>
                  </a:moveTo>
                  <a:lnTo>
                    <a:pt x="983" y="194"/>
                  </a:lnTo>
                  <a:lnTo>
                    <a:pt x="1008" y="198"/>
                  </a:lnTo>
                  <a:lnTo>
                    <a:pt x="1016" y="177"/>
                  </a:lnTo>
                  <a:lnTo>
                    <a:pt x="1017" y="176"/>
                  </a:lnTo>
                  <a:lnTo>
                    <a:pt x="1017" y="176"/>
                  </a:lnTo>
                  <a:lnTo>
                    <a:pt x="991" y="167"/>
                  </a:lnTo>
                  <a:close/>
                  <a:moveTo>
                    <a:pt x="952" y="164"/>
                  </a:moveTo>
                  <a:lnTo>
                    <a:pt x="935" y="165"/>
                  </a:lnTo>
                  <a:lnTo>
                    <a:pt x="919" y="169"/>
                  </a:lnTo>
                  <a:lnTo>
                    <a:pt x="911" y="194"/>
                  </a:lnTo>
                  <a:lnTo>
                    <a:pt x="944" y="191"/>
                  </a:lnTo>
                  <a:lnTo>
                    <a:pt x="952" y="164"/>
                  </a:lnTo>
                  <a:close/>
                  <a:moveTo>
                    <a:pt x="958" y="163"/>
                  </a:moveTo>
                  <a:lnTo>
                    <a:pt x="952" y="191"/>
                  </a:lnTo>
                  <a:lnTo>
                    <a:pt x="963" y="191"/>
                  </a:lnTo>
                  <a:lnTo>
                    <a:pt x="975" y="193"/>
                  </a:lnTo>
                  <a:lnTo>
                    <a:pt x="984" y="165"/>
                  </a:lnTo>
                  <a:lnTo>
                    <a:pt x="958" y="163"/>
                  </a:lnTo>
                  <a:close/>
                  <a:moveTo>
                    <a:pt x="874" y="156"/>
                  </a:moveTo>
                  <a:lnTo>
                    <a:pt x="859" y="157"/>
                  </a:lnTo>
                  <a:lnTo>
                    <a:pt x="843" y="164"/>
                  </a:lnTo>
                  <a:lnTo>
                    <a:pt x="831" y="177"/>
                  </a:lnTo>
                  <a:lnTo>
                    <a:pt x="822" y="195"/>
                  </a:lnTo>
                  <a:lnTo>
                    <a:pt x="814" y="216"/>
                  </a:lnTo>
                  <a:lnTo>
                    <a:pt x="808" y="236"/>
                  </a:lnTo>
                  <a:lnTo>
                    <a:pt x="802" y="258"/>
                  </a:lnTo>
                  <a:lnTo>
                    <a:pt x="800" y="282"/>
                  </a:lnTo>
                  <a:lnTo>
                    <a:pt x="801" y="304"/>
                  </a:lnTo>
                  <a:lnTo>
                    <a:pt x="802" y="315"/>
                  </a:lnTo>
                  <a:lnTo>
                    <a:pt x="806" y="326"/>
                  </a:lnTo>
                  <a:lnTo>
                    <a:pt x="812" y="337"/>
                  </a:lnTo>
                  <a:lnTo>
                    <a:pt x="818" y="345"/>
                  </a:lnTo>
                  <a:lnTo>
                    <a:pt x="826" y="350"/>
                  </a:lnTo>
                  <a:lnTo>
                    <a:pt x="836" y="350"/>
                  </a:lnTo>
                  <a:lnTo>
                    <a:pt x="834" y="346"/>
                  </a:lnTo>
                  <a:lnTo>
                    <a:pt x="825" y="321"/>
                  </a:lnTo>
                  <a:lnTo>
                    <a:pt x="821" y="294"/>
                  </a:lnTo>
                  <a:lnTo>
                    <a:pt x="823" y="266"/>
                  </a:lnTo>
                  <a:lnTo>
                    <a:pt x="831" y="240"/>
                  </a:lnTo>
                  <a:lnTo>
                    <a:pt x="842" y="214"/>
                  </a:lnTo>
                  <a:lnTo>
                    <a:pt x="855" y="190"/>
                  </a:lnTo>
                  <a:lnTo>
                    <a:pt x="857" y="189"/>
                  </a:lnTo>
                  <a:lnTo>
                    <a:pt x="859" y="189"/>
                  </a:lnTo>
                  <a:lnTo>
                    <a:pt x="861" y="189"/>
                  </a:lnTo>
                  <a:lnTo>
                    <a:pt x="874" y="173"/>
                  </a:lnTo>
                  <a:lnTo>
                    <a:pt x="890" y="161"/>
                  </a:lnTo>
                  <a:lnTo>
                    <a:pt x="874" y="156"/>
                  </a:lnTo>
                  <a:close/>
                  <a:moveTo>
                    <a:pt x="435" y="33"/>
                  </a:moveTo>
                  <a:lnTo>
                    <a:pt x="432" y="40"/>
                  </a:lnTo>
                  <a:lnTo>
                    <a:pt x="484" y="53"/>
                  </a:lnTo>
                  <a:lnTo>
                    <a:pt x="484" y="53"/>
                  </a:lnTo>
                  <a:lnTo>
                    <a:pt x="481" y="45"/>
                  </a:lnTo>
                  <a:lnTo>
                    <a:pt x="474" y="42"/>
                  </a:lnTo>
                  <a:lnTo>
                    <a:pt x="467" y="40"/>
                  </a:lnTo>
                  <a:lnTo>
                    <a:pt x="460" y="38"/>
                  </a:lnTo>
                  <a:lnTo>
                    <a:pt x="435" y="33"/>
                  </a:lnTo>
                  <a:close/>
                  <a:moveTo>
                    <a:pt x="168" y="29"/>
                  </a:moveTo>
                  <a:lnTo>
                    <a:pt x="143" y="29"/>
                  </a:lnTo>
                  <a:lnTo>
                    <a:pt x="119" y="33"/>
                  </a:lnTo>
                  <a:lnTo>
                    <a:pt x="98" y="42"/>
                  </a:lnTo>
                  <a:lnTo>
                    <a:pt x="80" y="57"/>
                  </a:lnTo>
                  <a:lnTo>
                    <a:pt x="70" y="70"/>
                  </a:lnTo>
                  <a:lnTo>
                    <a:pt x="59" y="85"/>
                  </a:lnTo>
                  <a:lnTo>
                    <a:pt x="50" y="102"/>
                  </a:lnTo>
                  <a:lnTo>
                    <a:pt x="44" y="119"/>
                  </a:lnTo>
                  <a:lnTo>
                    <a:pt x="41" y="135"/>
                  </a:lnTo>
                  <a:lnTo>
                    <a:pt x="44" y="148"/>
                  </a:lnTo>
                  <a:lnTo>
                    <a:pt x="50" y="159"/>
                  </a:lnTo>
                  <a:lnTo>
                    <a:pt x="59" y="168"/>
                  </a:lnTo>
                  <a:lnTo>
                    <a:pt x="70" y="177"/>
                  </a:lnTo>
                  <a:lnTo>
                    <a:pt x="81" y="185"/>
                  </a:lnTo>
                  <a:lnTo>
                    <a:pt x="91" y="193"/>
                  </a:lnTo>
                  <a:lnTo>
                    <a:pt x="102" y="205"/>
                  </a:lnTo>
                  <a:lnTo>
                    <a:pt x="114" y="219"/>
                  </a:lnTo>
                  <a:lnTo>
                    <a:pt x="123" y="236"/>
                  </a:lnTo>
                  <a:lnTo>
                    <a:pt x="131" y="253"/>
                  </a:lnTo>
                  <a:lnTo>
                    <a:pt x="135" y="271"/>
                  </a:lnTo>
                  <a:lnTo>
                    <a:pt x="134" y="288"/>
                  </a:lnTo>
                  <a:lnTo>
                    <a:pt x="129" y="305"/>
                  </a:lnTo>
                  <a:lnTo>
                    <a:pt x="117" y="321"/>
                  </a:lnTo>
                  <a:lnTo>
                    <a:pt x="100" y="333"/>
                  </a:lnTo>
                  <a:lnTo>
                    <a:pt x="79" y="341"/>
                  </a:lnTo>
                  <a:lnTo>
                    <a:pt x="57" y="345"/>
                  </a:lnTo>
                  <a:lnTo>
                    <a:pt x="36" y="343"/>
                  </a:lnTo>
                  <a:lnTo>
                    <a:pt x="19" y="337"/>
                  </a:lnTo>
                  <a:lnTo>
                    <a:pt x="19" y="337"/>
                  </a:lnTo>
                  <a:lnTo>
                    <a:pt x="16" y="341"/>
                  </a:lnTo>
                  <a:lnTo>
                    <a:pt x="16" y="343"/>
                  </a:lnTo>
                  <a:lnTo>
                    <a:pt x="16" y="347"/>
                  </a:lnTo>
                  <a:lnTo>
                    <a:pt x="16" y="351"/>
                  </a:lnTo>
                  <a:lnTo>
                    <a:pt x="19" y="355"/>
                  </a:lnTo>
                  <a:lnTo>
                    <a:pt x="20" y="354"/>
                  </a:lnTo>
                  <a:lnTo>
                    <a:pt x="21" y="354"/>
                  </a:lnTo>
                  <a:lnTo>
                    <a:pt x="38" y="356"/>
                  </a:lnTo>
                  <a:lnTo>
                    <a:pt x="57" y="356"/>
                  </a:lnTo>
                  <a:lnTo>
                    <a:pt x="76" y="354"/>
                  </a:lnTo>
                  <a:lnTo>
                    <a:pt x="96" y="350"/>
                  </a:lnTo>
                  <a:lnTo>
                    <a:pt x="115" y="343"/>
                  </a:lnTo>
                  <a:lnTo>
                    <a:pt x="131" y="334"/>
                  </a:lnTo>
                  <a:lnTo>
                    <a:pt x="146" y="322"/>
                  </a:lnTo>
                  <a:lnTo>
                    <a:pt x="155" y="307"/>
                  </a:lnTo>
                  <a:lnTo>
                    <a:pt x="159" y="290"/>
                  </a:lnTo>
                  <a:lnTo>
                    <a:pt x="157" y="269"/>
                  </a:lnTo>
                  <a:lnTo>
                    <a:pt x="151" y="248"/>
                  </a:lnTo>
                  <a:lnTo>
                    <a:pt x="138" y="228"/>
                  </a:lnTo>
                  <a:lnTo>
                    <a:pt x="123" y="211"/>
                  </a:lnTo>
                  <a:lnTo>
                    <a:pt x="106" y="195"/>
                  </a:lnTo>
                  <a:lnTo>
                    <a:pt x="95" y="186"/>
                  </a:lnTo>
                  <a:lnTo>
                    <a:pt x="84" y="176"/>
                  </a:lnTo>
                  <a:lnTo>
                    <a:pt x="74" y="164"/>
                  </a:lnTo>
                  <a:lnTo>
                    <a:pt x="67" y="150"/>
                  </a:lnTo>
                  <a:lnTo>
                    <a:pt x="64" y="130"/>
                  </a:lnTo>
                  <a:lnTo>
                    <a:pt x="67" y="110"/>
                  </a:lnTo>
                  <a:lnTo>
                    <a:pt x="76" y="92"/>
                  </a:lnTo>
                  <a:lnTo>
                    <a:pt x="88" y="76"/>
                  </a:lnTo>
                  <a:lnTo>
                    <a:pt x="105" y="64"/>
                  </a:lnTo>
                  <a:lnTo>
                    <a:pt x="122" y="55"/>
                  </a:lnTo>
                  <a:lnTo>
                    <a:pt x="148" y="49"/>
                  </a:lnTo>
                  <a:lnTo>
                    <a:pt x="176" y="47"/>
                  </a:lnTo>
                  <a:lnTo>
                    <a:pt x="203" y="51"/>
                  </a:lnTo>
                  <a:lnTo>
                    <a:pt x="229" y="58"/>
                  </a:lnTo>
                  <a:lnTo>
                    <a:pt x="254" y="68"/>
                  </a:lnTo>
                  <a:lnTo>
                    <a:pt x="257" y="62"/>
                  </a:lnTo>
                  <a:lnTo>
                    <a:pt x="258" y="59"/>
                  </a:lnTo>
                  <a:lnTo>
                    <a:pt x="261" y="54"/>
                  </a:lnTo>
                  <a:lnTo>
                    <a:pt x="240" y="45"/>
                  </a:lnTo>
                  <a:lnTo>
                    <a:pt x="216" y="37"/>
                  </a:lnTo>
                  <a:lnTo>
                    <a:pt x="193" y="32"/>
                  </a:lnTo>
                  <a:lnTo>
                    <a:pt x="168" y="29"/>
                  </a:lnTo>
                  <a:close/>
                  <a:moveTo>
                    <a:pt x="317" y="27"/>
                  </a:moveTo>
                  <a:lnTo>
                    <a:pt x="313" y="41"/>
                  </a:lnTo>
                  <a:lnTo>
                    <a:pt x="305" y="57"/>
                  </a:lnTo>
                  <a:lnTo>
                    <a:pt x="300" y="71"/>
                  </a:lnTo>
                  <a:lnTo>
                    <a:pt x="297" y="76"/>
                  </a:lnTo>
                  <a:lnTo>
                    <a:pt x="295" y="85"/>
                  </a:lnTo>
                  <a:lnTo>
                    <a:pt x="291" y="96"/>
                  </a:lnTo>
                  <a:lnTo>
                    <a:pt x="288" y="108"/>
                  </a:lnTo>
                  <a:lnTo>
                    <a:pt x="287" y="118"/>
                  </a:lnTo>
                  <a:lnTo>
                    <a:pt x="287" y="126"/>
                  </a:lnTo>
                  <a:lnTo>
                    <a:pt x="290" y="131"/>
                  </a:lnTo>
                  <a:lnTo>
                    <a:pt x="291" y="133"/>
                  </a:lnTo>
                  <a:lnTo>
                    <a:pt x="292" y="134"/>
                  </a:lnTo>
                  <a:lnTo>
                    <a:pt x="292" y="136"/>
                  </a:lnTo>
                  <a:lnTo>
                    <a:pt x="308" y="139"/>
                  </a:lnTo>
                  <a:lnTo>
                    <a:pt x="324" y="144"/>
                  </a:lnTo>
                  <a:lnTo>
                    <a:pt x="339" y="151"/>
                  </a:lnTo>
                  <a:lnTo>
                    <a:pt x="401" y="173"/>
                  </a:lnTo>
                  <a:lnTo>
                    <a:pt x="530" y="220"/>
                  </a:lnTo>
                  <a:lnTo>
                    <a:pt x="785" y="311"/>
                  </a:lnTo>
                  <a:lnTo>
                    <a:pt x="783" y="280"/>
                  </a:lnTo>
                  <a:lnTo>
                    <a:pt x="787" y="250"/>
                  </a:lnTo>
                  <a:lnTo>
                    <a:pt x="792" y="228"/>
                  </a:lnTo>
                  <a:lnTo>
                    <a:pt x="798" y="206"/>
                  </a:lnTo>
                  <a:lnTo>
                    <a:pt x="808" y="182"/>
                  </a:lnTo>
                  <a:lnTo>
                    <a:pt x="821" y="163"/>
                  </a:lnTo>
                  <a:lnTo>
                    <a:pt x="695" y="130"/>
                  </a:lnTo>
                  <a:lnTo>
                    <a:pt x="571" y="96"/>
                  </a:lnTo>
                  <a:lnTo>
                    <a:pt x="444" y="62"/>
                  </a:lnTo>
                  <a:lnTo>
                    <a:pt x="317" y="27"/>
                  </a:lnTo>
                  <a:close/>
                  <a:moveTo>
                    <a:pt x="310" y="17"/>
                  </a:moveTo>
                  <a:lnTo>
                    <a:pt x="301" y="20"/>
                  </a:lnTo>
                  <a:lnTo>
                    <a:pt x="292" y="27"/>
                  </a:lnTo>
                  <a:lnTo>
                    <a:pt x="284" y="36"/>
                  </a:lnTo>
                  <a:lnTo>
                    <a:pt x="279" y="46"/>
                  </a:lnTo>
                  <a:lnTo>
                    <a:pt x="274" y="57"/>
                  </a:lnTo>
                  <a:lnTo>
                    <a:pt x="270" y="67"/>
                  </a:lnTo>
                  <a:lnTo>
                    <a:pt x="269" y="71"/>
                  </a:lnTo>
                  <a:lnTo>
                    <a:pt x="266" y="76"/>
                  </a:lnTo>
                  <a:lnTo>
                    <a:pt x="267" y="79"/>
                  </a:lnTo>
                  <a:lnTo>
                    <a:pt x="267" y="81"/>
                  </a:lnTo>
                  <a:lnTo>
                    <a:pt x="266" y="84"/>
                  </a:lnTo>
                  <a:lnTo>
                    <a:pt x="263" y="87"/>
                  </a:lnTo>
                  <a:lnTo>
                    <a:pt x="261" y="97"/>
                  </a:lnTo>
                  <a:lnTo>
                    <a:pt x="259" y="109"/>
                  </a:lnTo>
                  <a:lnTo>
                    <a:pt x="262" y="118"/>
                  </a:lnTo>
                  <a:lnTo>
                    <a:pt x="266" y="126"/>
                  </a:lnTo>
                  <a:lnTo>
                    <a:pt x="275" y="130"/>
                  </a:lnTo>
                  <a:lnTo>
                    <a:pt x="272" y="119"/>
                  </a:lnTo>
                  <a:lnTo>
                    <a:pt x="274" y="104"/>
                  </a:lnTo>
                  <a:lnTo>
                    <a:pt x="278" y="88"/>
                  </a:lnTo>
                  <a:lnTo>
                    <a:pt x="283" y="71"/>
                  </a:lnTo>
                  <a:lnTo>
                    <a:pt x="290" y="54"/>
                  </a:lnTo>
                  <a:lnTo>
                    <a:pt x="297" y="40"/>
                  </a:lnTo>
                  <a:lnTo>
                    <a:pt x="304" y="28"/>
                  </a:lnTo>
                  <a:lnTo>
                    <a:pt x="310" y="21"/>
                  </a:lnTo>
                  <a:lnTo>
                    <a:pt x="310" y="17"/>
                  </a:lnTo>
                  <a:close/>
                  <a:moveTo>
                    <a:pt x="307" y="0"/>
                  </a:moveTo>
                  <a:lnTo>
                    <a:pt x="316" y="3"/>
                  </a:lnTo>
                  <a:lnTo>
                    <a:pt x="325" y="12"/>
                  </a:lnTo>
                  <a:lnTo>
                    <a:pt x="325" y="12"/>
                  </a:lnTo>
                  <a:lnTo>
                    <a:pt x="422" y="37"/>
                  </a:lnTo>
                  <a:lnTo>
                    <a:pt x="423" y="30"/>
                  </a:lnTo>
                  <a:lnTo>
                    <a:pt x="424" y="24"/>
                  </a:lnTo>
                  <a:lnTo>
                    <a:pt x="426" y="21"/>
                  </a:lnTo>
                  <a:lnTo>
                    <a:pt x="428" y="20"/>
                  </a:lnTo>
                  <a:lnTo>
                    <a:pt x="431" y="20"/>
                  </a:lnTo>
                  <a:lnTo>
                    <a:pt x="454" y="23"/>
                  </a:lnTo>
                  <a:lnTo>
                    <a:pt x="478" y="28"/>
                  </a:lnTo>
                  <a:lnTo>
                    <a:pt x="483" y="29"/>
                  </a:lnTo>
                  <a:lnTo>
                    <a:pt x="488" y="32"/>
                  </a:lnTo>
                  <a:lnTo>
                    <a:pt x="492" y="34"/>
                  </a:lnTo>
                  <a:lnTo>
                    <a:pt x="495" y="38"/>
                  </a:lnTo>
                  <a:lnTo>
                    <a:pt x="498" y="42"/>
                  </a:lnTo>
                  <a:lnTo>
                    <a:pt x="498" y="49"/>
                  </a:lnTo>
                  <a:lnTo>
                    <a:pt x="498" y="51"/>
                  </a:lnTo>
                  <a:lnTo>
                    <a:pt x="496" y="53"/>
                  </a:lnTo>
                  <a:lnTo>
                    <a:pt x="494" y="55"/>
                  </a:lnTo>
                  <a:lnTo>
                    <a:pt x="492" y="55"/>
                  </a:lnTo>
                  <a:lnTo>
                    <a:pt x="577" y="79"/>
                  </a:lnTo>
                  <a:lnTo>
                    <a:pt x="704" y="112"/>
                  </a:lnTo>
                  <a:lnTo>
                    <a:pt x="832" y="147"/>
                  </a:lnTo>
                  <a:lnTo>
                    <a:pt x="835" y="148"/>
                  </a:lnTo>
                  <a:lnTo>
                    <a:pt x="852" y="140"/>
                  </a:lnTo>
                  <a:lnTo>
                    <a:pt x="869" y="140"/>
                  </a:lnTo>
                  <a:lnTo>
                    <a:pt x="886" y="146"/>
                  </a:lnTo>
                  <a:lnTo>
                    <a:pt x="901" y="156"/>
                  </a:lnTo>
                  <a:lnTo>
                    <a:pt x="925" y="148"/>
                  </a:lnTo>
                  <a:lnTo>
                    <a:pt x="952" y="144"/>
                  </a:lnTo>
                  <a:lnTo>
                    <a:pt x="978" y="146"/>
                  </a:lnTo>
                  <a:lnTo>
                    <a:pt x="1004" y="151"/>
                  </a:lnTo>
                  <a:lnTo>
                    <a:pt x="1027" y="159"/>
                  </a:lnTo>
                  <a:lnTo>
                    <a:pt x="1051" y="173"/>
                  </a:lnTo>
                  <a:lnTo>
                    <a:pt x="1071" y="193"/>
                  </a:lnTo>
                  <a:lnTo>
                    <a:pt x="1084" y="215"/>
                  </a:lnTo>
                  <a:lnTo>
                    <a:pt x="1093" y="240"/>
                  </a:lnTo>
                  <a:lnTo>
                    <a:pt x="1097" y="266"/>
                  </a:lnTo>
                  <a:lnTo>
                    <a:pt x="1094" y="294"/>
                  </a:lnTo>
                  <a:lnTo>
                    <a:pt x="1086" y="320"/>
                  </a:lnTo>
                  <a:lnTo>
                    <a:pt x="1073" y="345"/>
                  </a:lnTo>
                  <a:lnTo>
                    <a:pt x="1055" y="367"/>
                  </a:lnTo>
                  <a:lnTo>
                    <a:pt x="1034" y="385"/>
                  </a:lnTo>
                  <a:lnTo>
                    <a:pt x="1010" y="401"/>
                  </a:lnTo>
                  <a:lnTo>
                    <a:pt x="984" y="410"/>
                  </a:lnTo>
                  <a:lnTo>
                    <a:pt x="954" y="415"/>
                  </a:lnTo>
                  <a:lnTo>
                    <a:pt x="924" y="411"/>
                  </a:lnTo>
                  <a:lnTo>
                    <a:pt x="895" y="401"/>
                  </a:lnTo>
                  <a:lnTo>
                    <a:pt x="869" y="385"/>
                  </a:lnTo>
                  <a:lnTo>
                    <a:pt x="847" y="364"/>
                  </a:lnTo>
                  <a:lnTo>
                    <a:pt x="838" y="368"/>
                  </a:lnTo>
                  <a:lnTo>
                    <a:pt x="826" y="368"/>
                  </a:lnTo>
                  <a:lnTo>
                    <a:pt x="815" y="364"/>
                  </a:lnTo>
                  <a:lnTo>
                    <a:pt x="805" y="356"/>
                  </a:lnTo>
                  <a:lnTo>
                    <a:pt x="798" y="347"/>
                  </a:lnTo>
                  <a:lnTo>
                    <a:pt x="793" y="339"/>
                  </a:lnTo>
                  <a:lnTo>
                    <a:pt x="791" y="332"/>
                  </a:lnTo>
                  <a:lnTo>
                    <a:pt x="788" y="332"/>
                  </a:lnTo>
                  <a:lnTo>
                    <a:pt x="785" y="332"/>
                  </a:lnTo>
                  <a:lnTo>
                    <a:pt x="524" y="237"/>
                  </a:lnTo>
                  <a:lnTo>
                    <a:pt x="392" y="189"/>
                  </a:lnTo>
                  <a:lnTo>
                    <a:pt x="330" y="164"/>
                  </a:lnTo>
                  <a:lnTo>
                    <a:pt x="317" y="159"/>
                  </a:lnTo>
                  <a:lnTo>
                    <a:pt x="304" y="153"/>
                  </a:lnTo>
                  <a:lnTo>
                    <a:pt x="292" y="148"/>
                  </a:lnTo>
                  <a:lnTo>
                    <a:pt x="282" y="139"/>
                  </a:lnTo>
                  <a:lnTo>
                    <a:pt x="269" y="139"/>
                  </a:lnTo>
                  <a:lnTo>
                    <a:pt x="257" y="133"/>
                  </a:lnTo>
                  <a:lnTo>
                    <a:pt x="249" y="121"/>
                  </a:lnTo>
                  <a:lnTo>
                    <a:pt x="246" y="109"/>
                  </a:lnTo>
                  <a:lnTo>
                    <a:pt x="246" y="97"/>
                  </a:lnTo>
                  <a:lnTo>
                    <a:pt x="249" y="84"/>
                  </a:lnTo>
                  <a:lnTo>
                    <a:pt x="232" y="76"/>
                  </a:lnTo>
                  <a:lnTo>
                    <a:pt x="214" y="71"/>
                  </a:lnTo>
                  <a:lnTo>
                    <a:pt x="193" y="66"/>
                  </a:lnTo>
                  <a:lnTo>
                    <a:pt x="173" y="64"/>
                  </a:lnTo>
                  <a:lnTo>
                    <a:pt x="152" y="64"/>
                  </a:lnTo>
                  <a:lnTo>
                    <a:pt x="134" y="68"/>
                  </a:lnTo>
                  <a:lnTo>
                    <a:pt x="115" y="75"/>
                  </a:lnTo>
                  <a:lnTo>
                    <a:pt x="101" y="85"/>
                  </a:lnTo>
                  <a:lnTo>
                    <a:pt x="89" y="101"/>
                  </a:lnTo>
                  <a:lnTo>
                    <a:pt x="83" y="118"/>
                  </a:lnTo>
                  <a:lnTo>
                    <a:pt x="81" y="133"/>
                  </a:lnTo>
                  <a:lnTo>
                    <a:pt x="85" y="147"/>
                  </a:lnTo>
                  <a:lnTo>
                    <a:pt x="93" y="160"/>
                  </a:lnTo>
                  <a:lnTo>
                    <a:pt x="104" y="172"/>
                  </a:lnTo>
                  <a:lnTo>
                    <a:pt x="115" y="182"/>
                  </a:lnTo>
                  <a:lnTo>
                    <a:pt x="139" y="205"/>
                  </a:lnTo>
                  <a:lnTo>
                    <a:pt x="159" y="231"/>
                  </a:lnTo>
                  <a:lnTo>
                    <a:pt x="170" y="256"/>
                  </a:lnTo>
                  <a:lnTo>
                    <a:pt x="174" y="278"/>
                  </a:lnTo>
                  <a:lnTo>
                    <a:pt x="172" y="299"/>
                  </a:lnTo>
                  <a:lnTo>
                    <a:pt x="164" y="318"/>
                  </a:lnTo>
                  <a:lnTo>
                    <a:pt x="151" y="334"/>
                  </a:lnTo>
                  <a:lnTo>
                    <a:pt x="134" y="349"/>
                  </a:lnTo>
                  <a:lnTo>
                    <a:pt x="114" y="359"/>
                  </a:lnTo>
                  <a:lnTo>
                    <a:pt x="92" y="367"/>
                  </a:lnTo>
                  <a:lnTo>
                    <a:pt x="70" y="371"/>
                  </a:lnTo>
                  <a:lnTo>
                    <a:pt x="45" y="371"/>
                  </a:lnTo>
                  <a:lnTo>
                    <a:pt x="23" y="366"/>
                  </a:lnTo>
                  <a:lnTo>
                    <a:pt x="20" y="367"/>
                  </a:lnTo>
                  <a:lnTo>
                    <a:pt x="19" y="367"/>
                  </a:lnTo>
                  <a:lnTo>
                    <a:pt x="10" y="362"/>
                  </a:lnTo>
                  <a:lnTo>
                    <a:pt x="3" y="354"/>
                  </a:lnTo>
                  <a:lnTo>
                    <a:pt x="0" y="343"/>
                  </a:lnTo>
                  <a:lnTo>
                    <a:pt x="3" y="333"/>
                  </a:lnTo>
                  <a:lnTo>
                    <a:pt x="10" y="324"/>
                  </a:lnTo>
                  <a:lnTo>
                    <a:pt x="12" y="322"/>
                  </a:lnTo>
                  <a:lnTo>
                    <a:pt x="15" y="322"/>
                  </a:lnTo>
                  <a:lnTo>
                    <a:pt x="17" y="324"/>
                  </a:lnTo>
                  <a:lnTo>
                    <a:pt x="20" y="325"/>
                  </a:lnTo>
                  <a:lnTo>
                    <a:pt x="23" y="324"/>
                  </a:lnTo>
                  <a:lnTo>
                    <a:pt x="38" y="324"/>
                  </a:lnTo>
                  <a:lnTo>
                    <a:pt x="54" y="324"/>
                  </a:lnTo>
                  <a:lnTo>
                    <a:pt x="70" y="322"/>
                  </a:lnTo>
                  <a:lnTo>
                    <a:pt x="85" y="320"/>
                  </a:lnTo>
                  <a:lnTo>
                    <a:pt x="98" y="312"/>
                  </a:lnTo>
                  <a:lnTo>
                    <a:pt x="110" y="300"/>
                  </a:lnTo>
                  <a:lnTo>
                    <a:pt x="117" y="287"/>
                  </a:lnTo>
                  <a:lnTo>
                    <a:pt x="117" y="271"/>
                  </a:lnTo>
                  <a:lnTo>
                    <a:pt x="113" y="254"/>
                  </a:lnTo>
                  <a:lnTo>
                    <a:pt x="106" y="239"/>
                  </a:lnTo>
                  <a:lnTo>
                    <a:pt x="97" y="224"/>
                  </a:lnTo>
                  <a:lnTo>
                    <a:pt x="88" y="214"/>
                  </a:lnTo>
                  <a:lnTo>
                    <a:pt x="76" y="202"/>
                  </a:lnTo>
                  <a:lnTo>
                    <a:pt x="64" y="193"/>
                  </a:lnTo>
                  <a:lnTo>
                    <a:pt x="51" y="182"/>
                  </a:lnTo>
                  <a:lnTo>
                    <a:pt x="41" y="172"/>
                  </a:lnTo>
                  <a:lnTo>
                    <a:pt x="32" y="161"/>
                  </a:lnTo>
                  <a:lnTo>
                    <a:pt x="27" y="148"/>
                  </a:lnTo>
                  <a:lnTo>
                    <a:pt x="24" y="134"/>
                  </a:lnTo>
                  <a:lnTo>
                    <a:pt x="28" y="116"/>
                  </a:lnTo>
                  <a:lnTo>
                    <a:pt x="36" y="95"/>
                  </a:lnTo>
                  <a:lnTo>
                    <a:pt x="46" y="74"/>
                  </a:lnTo>
                  <a:lnTo>
                    <a:pt x="59" y="54"/>
                  </a:lnTo>
                  <a:lnTo>
                    <a:pt x="76" y="37"/>
                  </a:lnTo>
                  <a:lnTo>
                    <a:pt x="95" y="24"/>
                  </a:lnTo>
                  <a:lnTo>
                    <a:pt x="117" y="16"/>
                  </a:lnTo>
                  <a:lnTo>
                    <a:pt x="147" y="12"/>
                  </a:lnTo>
                  <a:lnTo>
                    <a:pt x="178" y="12"/>
                  </a:lnTo>
                  <a:lnTo>
                    <a:pt x="210" y="19"/>
                  </a:lnTo>
                  <a:lnTo>
                    <a:pt x="238" y="29"/>
                  </a:lnTo>
                  <a:lnTo>
                    <a:pt x="265" y="45"/>
                  </a:lnTo>
                  <a:lnTo>
                    <a:pt x="271" y="33"/>
                  </a:lnTo>
                  <a:lnTo>
                    <a:pt x="279" y="21"/>
                  </a:lnTo>
                  <a:lnTo>
                    <a:pt x="288" y="12"/>
                  </a:lnTo>
                  <a:lnTo>
                    <a:pt x="297" y="4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자유형 46"/>
            <p:cNvSpPr/>
            <p:nvPr/>
          </p:nvSpPr>
          <p:spPr>
            <a:xfrm>
              <a:off x="8770742" y="3457315"/>
              <a:ext cx="325603" cy="503692"/>
            </a:xfrm>
            <a:custGeom>
              <a:avLst/>
              <a:gdLst>
                <a:gd name="connsiteX0" fmla="*/ 325603 w 325603"/>
                <a:gd name="connsiteY0" fmla="*/ 44168 h 503692"/>
                <a:gd name="connsiteX1" fmla="*/ 220095 w 325603"/>
                <a:gd name="connsiteY1" fmla="*/ 2605 h 503692"/>
                <a:gd name="connsiteX2" fmla="*/ 95404 w 325603"/>
                <a:gd name="connsiteY2" fmla="*/ 15393 h 503692"/>
                <a:gd name="connsiteX3" fmla="*/ 9080 w 325603"/>
                <a:gd name="connsiteY3" fmla="*/ 104915 h 503692"/>
                <a:gd name="connsiteX4" fmla="*/ 9080 w 325603"/>
                <a:gd name="connsiteY4" fmla="*/ 194437 h 503692"/>
                <a:gd name="connsiteX5" fmla="*/ 66630 w 325603"/>
                <a:gd name="connsiteY5" fmla="*/ 248789 h 503692"/>
                <a:gd name="connsiteX6" fmla="*/ 127376 w 325603"/>
                <a:gd name="connsiteY6" fmla="*/ 299944 h 503692"/>
                <a:gd name="connsiteX7" fmla="*/ 156151 w 325603"/>
                <a:gd name="connsiteY7" fmla="*/ 395861 h 503692"/>
                <a:gd name="connsiteX8" fmla="*/ 120982 w 325603"/>
                <a:gd name="connsiteY8" fmla="*/ 453410 h 503692"/>
                <a:gd name="connsiteX9" fmla="*/ 25066 w 325603"/>
                <a:gd name="connsiteY9" fmla="*/ 501368 h 503692"/>
                <a:gd name="connsiteX10" fmla="*/ 37855 w 325603"/>
                <a:gd name="connsiteY10" fmla="*/ 491777 h 503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5603" h="503692">
                  <a:moveTo>
                    <a:pt x="325603" y="44168"/>
                  </a:moveTo>
                  <a:cubicBezTo>
                    <a:pt x="292032" y="25784"/>
                    <a:pt x="258461" y="7401"/>
                    <a:pt x="220095" y="2605"/>
                  </a:cubicBezTo>
                  <a:cubicBezTo>
                    <a:pt x="181728" y="-2191"/>
                    <a:pt x="130573" y="-1659"/>
                    <a:pt x="95404" y="15393"/>
                  </a:cubicBezTo>
                  <a:cubicBezTo>
                    <a:pt x="60235" y="32445"/>
                    <a:pt x="23467" y="75074"/>
                    <a:pt x="9080" y="104915"/>
                  </a:cubicBezTo>
                  <a:cubicBezTo>
                    <a:pt x="-5307" y="134756"/>
                    <a:pt x="-512" y="170458"/>
                    <a:pt x="9080" y="194437"/>
                  </a:cubicBezTo>
                  <a:cubicBezTo>
                    <a:pt x="18672" y="218416"/>
                    <a:pt x="46914" y="231205"/>
                    <a:pt x="66630" y="248789"/>
                  </a:cubicBezTo>
                  <a:cubicBezTo>
                    <a:pt x="86346" y="266374"/>
                    <a:pt x="112456" y="275432"/>
                    <a:pt x="127376" y="299944"/>
                  </a:cubicBezTo>
                  <a:cubicBezTo>
                    <a:pt x="142296" y="324456"/>
                    <a:pt x="157217" y="370283"/>
                    <a:pt x="156151" y="395861"/>
                  </a:cubicBezTo>
                  <a:cubicBezTo>
                    <a:pt x="155085" y="421439"/>
                    <a:pt x="142830" y="435825"/>
                    <a:pt x="120982" y="453410"/>
                  </a:cubicBezTo>
                  <a:cubicBezTo>
                    <a:pt x="99134" y="470995"/>
                    <a:pt x="38921" y="494973"/>
                    <a:pt x="25066" y="501368"/>
                  </a:cubicBezTo>
                  <a:cubicBezTo>
                    <a:pt x="11211" y="507763"/>
                    <a:pt x="24533" y="499770"/>
                    <a:pt x="37855" y="491777"/>
                  </a:cubicBez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 flipH="1" flipV="1">
              <a:off x="2709711" y="3770937"/>
              <a:ext cx="207963" cy="152400"/>
            </a:xfrm>
            <a:prstGeom prst="line">
              <a:avLst/>
            </a:prstGeom>
            <a:ln w="825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직사각형 78"/>
            <p:cNvSpPr/>
            <p:nvPr/>
          </p:nvSpPr>
          <p:spPr>
            <a:xfrm>
              <a:off x="2430779" y="2427844"/>
              <a:ext cx="491836" cy="1447891"/>
            </a:xfrm>
            <a:custGeom>
              <a:avLst/>
              <a:gdLst>
                <a:gd name="connsiteX0" fmla="*/ 0 w 548264"/>
                <a:gd name="connsiteY0" fmla="*/ 0 h 1435102"/>
                <a:gd name="connsiteX1" fmla="*/ 548264 w 548264"/>
                <a:gd name="connsiteY1" fmla="*/ 0 h 1435102"/>
                <a:gd name="connsiteX2" fmla="*/ 548264 w 548264"/>
                <a:gd name="connsiteY2" fmla="*/ 1435102 h 1435102"/>
                <a:gd name="connsiteX3" fmla="*/ 0 w 548264"/>
                <a:gd name="connsiteY3" fmla="*/ 1435102 h 1435102"/>
                <a:gd name="connsiteX4" fmla="*/ 0 w 548264"/>
                <a:gd name="connsiteY4" fmla="*/ 0 h 1435102"/>
                <a:gd name="connsiteX0" fmla="*/ 0 w 548264"/>
                <a:gd name="connsiteY0" fmla="*/ 0 h 1435102"/>
                <a:gd name="connsiteX1" fmla="*/ 503504 w 548264"/>
                <a:gd name="connsiteY1" fmla="*/ 147071 h 1435102"/>
                <a:gd name="connsiteX2" fmla="*/ 548264 w 548264"/>
                <a:gd name="connsiteY2" fmla="*/ 1435102 h 1435102"/>
                <a:gd name="connsiteX3" fmla="*/ 0 w 548264"/>
                <a:gd name="connsiteY3" fmla="*/ 1435102 h 1435102"/>
                <a:gd name="connsiteX4" fmla="*/ 0 w 548264"/>
                <a:gd name="connsiteY4" fmla="*/ 0 h 1435102"/>
                <a:gd name="connsiteX0" fmla="*/ 0 w 548264"/>
                <a:gd name="connsiteY0" fmla="*/ 0 h 1435102"/>
                <a:gd name="connsiteX1" fmla="*/ 481123 w 548264"/>
                <a:gd name="connsiteY1" fmla="*/ 124691 h 1435102"/>
                <a:gd name="connsiteX2" fmla="*/ 548264 w 548264"/>
                <a:gd name="connsiteY2" fmla="*/ 1435102 h 1435102"/>
                <a:gd name="connsiteX3" fmla="*/ 0 w 548264"/>
                <a:gd name="connsiteY3" fmla="*/ 1435102 h 1435102"/>
                <a:gd name="connsiteX4" fmla="*/ 0 w 548264"/>
                <a:gd name="connsiteY4" fmla="*/ 0 h 1435102"/>
                <a:gd name="connsiteX0" fmla="*/ 0 w 548264"/>
                <a:gd name="connsiteY0" fmla="*/ 0 h 1435102"/>
                <a:gd name="connsiteX1" fmla="*/ 481123 w 548264"/>
                <a:gd name="connsiteY1" fmla="*/ 124691 h 1435102"/>
                <a:gd name="connsiteX2" fmla="*/ 548264 w 548264"/>
                <a:gd name="connsiteY2" fmla="*/ 1435102 h 1435102"/>
                <a:gd name="connsiteX3" fmla="*/ 0 w 548264"/>
                <a:gd name="connsiteY3" fmla="*/ 1435102 h 1435102"/>
                <a:gd name="connsiteX4" fmla="*/ 0 w 548264"/>
                <a:gd name="connsiteY4" fmla="*/ 0 h 1435102"/>
                <a:gd name="connsiteX0" fmla="*/ 67142 w 548264"/>
                <a:gd name="connsiteY0" fmla="*/ 0 h 1447891"/>
                <a:gd name="connsiteX1" fmla="*/ 481123 w 548264"/>
                <a:gd name="connsiteY1" fmla="*/ 137480 h 1447891"/>
                <a:gd name="connsiteX2" fmla="*/ 548264 w 548264"/>
                <a:gd name="connsiteY2" fmla="*/ 1447891 h 1447891"/>
                <a:gd name="connsiteX3" fmla="*/ 0 w 548264"/>
                <a:gd name="connsiteY3" fmla="*/ 1447891 h 1447891"/>
                <a:gd name="connsiteX4" fmla="*/ 67142 w 548264"/>
                <a:gd name="connsiteY4" fmla="*/ 0 h 1447891"/>
                <a:gd name="connsiteX0" fmla="*/ 67142 w 548264"/>
                <a:gd name="connsiteY0" fmla="*/ 0 h 1447891"/>
                <a:gd name="connsiteX1" fmla="*/ 481123 w 548264"/>
                <a:gd name="connsiteY1" fmla="*/ 137480 h 1447891"/>
                <a:gd name="connsiteX2" fmla="*/ 548264 w 548264"/>
                <a:gd name="connsiteY2" fmla="*/ 1447891 h 1447891"/>
                <a:gd name="connsiteX3" fmla="*/ 0 w 548264"/>
                <a:gd name="connsiteY3" fmla="*/ 1447891 h 1447891"/>
                <a:gd name="connsiteX4" fmla="*/ 67142 w 548264"/>
                <a:gd name="connsiteY4" fmla="*/ 0 h 1447891"/>
                <a:gd name="connsiteX0" fmla="*/ 67142 w 548264"/>
                <a:gd name="connsiteY0" fmla="*/ 0 h 1447891"/>
                <a:gd name="connsiteX1" fmla="*/ 481123 w 548264"/>
                <a:gd name="connsiteY1" fmla="*/ 137480 h 1447891"/>
                <a:gd name="connsiteX2" fmla="*/ 548264 w 548264"/>
                <a:gd name="connsiteY2" fmla="*/ 1447891 h 1447891"/>
                <a:gd name="connsiteX3" fmla="*/ 0 w 548264"/>
                <a:gd name="connsiteY3" fmla="*/ 1447891 h 1447891"/>
                <a:gd name="connsiteX4" fmla="*/ 67142 w 548264"/>
                <a:gd name="connsiteY4" fmla="*/ 0 h 1447891"/>
                <a:gd name="connsiteX0" fmla="*/ 0 w 481122"/>
                <a:gd name="connsiteY0" fmla="*/ 0 h 1447891"/>
                <a:gd name="connsiteX1" fmla="*/ 413981 w 481122"/>
                <a:gd name="connsiteY1" fmla="*/ 137480 h 1447891"/>
                <a:gd name="connsiteX2" fmla="*/ 481122 w 481122"/>
                <a:gd name="connsiteY2" fmla="*/ 1447891 h 1447891"/>
                <a:gd name="connsiteX3" fmla="*/ 294142 w 481122"/>
                <a:gd name="connsiteY3" fmla="*/ 1307214 h 1447891"/>
                <a:gd name="connsiteX4" fmla="*/ 0 w 481122"/>
                <a:gd name="connsiteY4" fmla="*/ 0 h 1447891"/>
                <a:gd name="connsiteX0" fmla="*/ 0 w 481122"/>
                <a:gd name="connsiteY0" fmla="*/ 0 h 1447891"/>
                <a:gd name="connsiteX1" fmla="*/ 413981 w 481122"/>
                <a:gd name="connsiteY1" fmla="*/ 137480 h 1447891"/>
                <a:gd name="connsiteX2" fmla="*/ 481122 w 481122"/>
                <a:gd name="connsiteY2" fmla="*/ 1447891 h 1447891"/>
                <a:gd name="connsiteX3" fmla="*/ 294142 w 481122"/>
                <a:gd name="connsiteY3" fmla="*/ 1339186 h 1447891"/>
                <a:gd name="connsiteX4" fmla="*/ 0 w 481122"/>
                <a:gd name="connsiteY4" fmla="*/ 0 h 1447891"/>
                <a:gd name="connsiteX0" fmla="*/ 0 w 481122"/>
                <a:gd name="connsiteY0" fmla="*/ 0 h 1447891"/>
                <a:gd name="connsiteX1" fmla="*/ 413981 w 481122"/>
                <a:gd name="connsiteY1" fmla="*/ 137480 h 1447891"/>
                <a:gd name="connsiteX2" fmla="*/ 481122 w 481122"/>
                <a:gd name="connsiteY2" fmla="*/ 1447891 h 1447891"/>
                <a:gd name="connsiteX3" fmla="*/ 294142 w 481122"/>
                <a:gd name="connsiteY3" fmla="*/ 1339186 h 1447891"/>
                <a:gd name="connsiteX4" fmla="*/ 0 w 481122"/>
                <a:gd name="connsiteY4" fmla="*/ 0 h 1447891"/>
                <a:gd name="connsiteX0" fmla="*/ 0 w 481122"/>
                <a:gd name="connsiteY0" fmla="*/ 0 h 1447891"/>
                <a:gd name="connsiteX1" fmla="*/ 407587 w 481122"/>
                <a:gd name="connsiteY1" fmla="*/ 163058 h 1447891"/>
                <a:gd name="connsiteX2" fmla="*/ 481122 w 481122"/>
                <a:gd name="connsiteY2" fmla="*/ 1447891 h 1447891"/>
                <a:gd name="connsiteX3" fmla="*/ 294142 w 481122"/>
                <a:gd name="connsiteY3" fmla="*/ 1339186 h 1447891"/>
                <a:gd name="connsiteX4" fmla="*/ 0 w 481122"/>
                <a:gd name="connsiteY4" fmla="*/ 0 h 1447891"/>
                <a:gd name="connsiteX0" fmla="*/ 0 w 491836"/>
                <a:gd name="connsiteY0" fmla="*/ 0 h 1447891"/>
                <a:gd name="connsiteX1" fmla="*/ 407587 w 491836"/>
                <a:gd name="connsiteY1" fmla="*/ 163058 h 1447891"/>
                <a:gd name="connsiteX2" fmla="*/ 465887 w 491836"/>
                <a:gd name="connsiteY2" fmla="*/ 730992 h 1447891"/>
                <a:gd name="connsiteX3" fmla="*/ 481122 w 491836"/>
                <a:gd name="connsiteY3" fmla="*/ 1447891 h 1447891"/>
                <a:gd name="connsiteX4" fmla="*/ 294142 w 491836"/>
                <a:gd name="connsiteY4" fmla="*/ 1339186 h 1447891"/>
                <a:gd name="connsiteX5" fmla="*/ 0 w 491836"/>
                <a:gd name="connsiteY5" fmla="*/ 0 h 1447891"/>
                <a:gd name="connsiteX0" fmla="*/ 0 w 491836"/>
                <a:gd name="connsiteY0" fmla="*/ 0 h 1447891"/>
                <a:gd name="connsiteX1" fmla="*/ 407587 w 491836"/>
                <a:gd name="connsiteY1" fmla="*/ 163058 h 1447891"/>
                <a:gd name="connsiteX2" fmla="*/ 465887 w 491836"/>
                <a:gd name="connsiteY2" fmla="*/ 730992 h 1447891"/>
                <a:gd name="connsiteX3" fmla="*/ 481122 w 491836"/>
                <a:gd name="connsiteY3" fmla="*/ 1447891 h 1447891"/>
                <a:gd name="connsiteX4" fmla="*/ 271762 w 491836"/>
                <a:gd name="connsiteY4" fmla="*/ 1332792 h 1447891"/>
                <a:gd name="connsiteX5" fmla="*/ 0 w 491836"/>
                <a:gd name="connsiteY5" fmla="*/ 0 h 1447891"/>
                <a:gd name="connsiteX0" fmla="*/ 0 w 491836"/>
                <a:gd name="connsiteY0" fmla="*/ 0 h 1447891"/>
                <a:gd name="connsiteX1" fmla="*/ 407587 w 491836"/>
                <a:gd name="connsiteY1" fmla="*/ 163058 h 1447891"/>
                <a:gd name="connsiteX2" fmla="*/ 465887 w 491836"/>
                <a:gd name="connsiteY2" fmla="*/ 730992 h 1447891"/>
                <a:gd name="connsiteX3" fmla="*/ 481122 w 491836"/>
                <a:gd name="connsiteY3" fmla="*/ 1447891 h 1447891"/>
                <a:gd name="connsiteX4" fmla="*/ 249381 w 491836"/>
                <a:gd name="connsiteY4" fmla="*/ 1329595 h 1447891"/>
                <a:gd name="connsiteX5" fmla="*/ 0 w 491836"/>
                <a:gd name="connsiteY5" fmla="*/ 0 h 1447891"/>
                <a:gd name="connsiteX0" fmla="*/ 0 w 491836"/>
                <a:gd name="connsiteY0" fmla="*/ 0 h 1447891"/>
                <a:gd name="connsiteX1" fmla="*/ 407587 w 491836"/>
                <a:gd name="connsiteY1" fmla="*/ 163058 h 1447891"/>
                <a:gd name="connsiteX2" fmla="*/ 465887 w 491836"/>
                <a:gd name="connsiteY2" fmla="*/ 730992 h 1447891"/>
                <a:gd name="connsiteX3" fmla="*/ 481122 w 491836"/>
                <a:gd name="connsiteY3" fmla="*/ 1447891 h 1447891"/>
                <a:gd name="connsiteX4" fmla="*/ 249381 w 491836"/>
                <a:gd name="connsiteY4" fmla="*/ 1329595 h 1447891"/>
                <a:gd name="connsiteX5" fmla="*/ 0 w 491836"/>
                <a:gd name="connsiteY5" fmla="*/ 0 h 1447891"/>
                <a:gd name="connsiteX0" fmla="*/ 0 w 491836"/>
                <a:gd name="connsiteY0" fmla="*/ 0 h 1447891"/>
                <a:gd name="connsiteX1" fmla="*/ 407587 w 491836"/>
                <a:gd name="connsiteY1" fmla="*/ 163058 h 1447891"/>
                <a:gd name="connsiteX2" fmla="*/ 465887 w 491836"/>
                <a:gd name="connsiteY2" fmla="*/ 730992 h 1447891"/>
                <a:gd name="connsiteX3" fmla="*/ 481122 w 491836"/>
                <a:gd name="connsiteY3" fmla="*/ 1447891 h 1447891"/>
                <a:gd name="connsiteX4" fmla="*/ 249381 w 491836"/>
                <a:gd name="connsiteY4" fmla="*/ 1329595 h 1447891"/>
                <a:gd name="connsiteX5" fmla="*/ 0 w 491836"/>
                <a:gd name="connsiteY5" fmla="*/ 0 h 144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1836" h="1447891">
                  <a:moveTo>
                    <a:pt x="0" y="0"/>
                  </a:moveTo>
                  <a:lnTo>
                    <a:pt x="407587" y="163058"/>
                  </a:lnTo>
                  <a:cubicBezTo>
                    <a:pt x="483103" y="284890"/>
                    <a:pt x="453631" y="516853"/>
                    <a:pt x="465887" y="730992"/>
                  </a:cubicBezTo>
                  <a:cubicBezTo>
                    <a:pt x="478143" y="945131"/>
                    <a:pt x="507615" y="1346525"/>
                    <a:pt x="481122" y="1447891"/>
                  </a:cubicBezTo>
                  <a:lnTo>
                    <a:pt x="249381" y="1329595"/>
                  </a:lnTo>
                  <a:cubicBezTo>
                    <a:pt x="287748" y="846965"/>
                    <a:pt x="249382" y="52739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C24B650F-B35F-4282-B1C1-FF9708446E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826" y="5454306"/>
            <a:ext cx="1105646" cy="110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79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620</Words>
  <Application>Microsoft Office PowerPoint</Application>
  <PresentationFormat>와이드스크린</PresentationFormat>
  <Paragraphs>100</Paragraphs>
  <Slides>9</Slides>
  <Notes>6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배달의민족 도현</vt:lpstr>
      <vt:lpstr>-윤고딕310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</dc:creator>
  <cp:lastModifiedBy>김진우</cp:lastModifiedBy>
  <cp:revision>131</cp:revision>
  <dcterms:created xsi:type="dcterms:W3CDTF">2016-04-07T16:40:18Z</dcterms:created>
  <dcterms:modified xsi:type="dcterms:W3CDTF">2018-10-10T17:44:35Z</dcterms:modified>
</cp:coreProperties>
</file>