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 horzBarState="maximized">
    <p:restoredLeft sz="8389"/>
    <p:restoredTop sz="94660"/>
  </p:normalViewPr>
  <p:slideViewPr>
    <p:cSldViewPr snapToGrid="0">
      <p:cViewPr>
        <p:scale>
          <a:sx n="75" d="100"/>
          <a:sy n="75" d="100"/>
        </p:scale>
        <p:origin x="342" y="14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7FB36FB-C10C-479A-9DFD-15DEB134881C}" type="datetime1">
              <a:rPr lang="ko-KR" altLang="en-US"/>
              <a:pPr lvl="0">
                <a:defRPr lang="ko-KR" altLang="en-US"/>
              </a:pPr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D64B5D5-48B7-4F94-AE9E-F3674E44000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video" Target="../media/unknown1.avi"  /><Relationship Id="rId3" Type="http://schemas.microsoft.com/office/2007/relationships/media" Target="../media/unknown1.avi"  /><Relationship Id="rId4" Type="http://schemas.openxmlformats.org/officeDocument/2006/relationships/image" Target="../media/image13.png"  /><Relationship Id="rId5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1.jpeg"  /><Relationship Id="rId4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jpe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5360" y="2447473"/>
            <a:ext cx="10212705" cy="9986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60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Ardunity</a:t>
            </a:r>
            <a:r>
              <a:rPr lang="ko-KR" altLang="en-US" sz="60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를 이용한 가상악기 구현</a:t>
            </a:r>
            <a:endParaRPr lang="ko-KR" altLang="en-US" sz="6000" b="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나눔스퀘어 Bold"/>
                <a:ea typeface="나눔스퀘어 Bold"/>
              </a:rPr>
              <a:t>201600726 김정민</a:t>
            </a:r>
            <a:endParaRPr lang="ko-KR" altLang="en-US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4885" y="450092"/>
            <a:ext cx="7126605" cy="5767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센서를 이용한 </a:t>
            </a: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Bass drum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구현</a:t>
            </a:r>
            <a:endParaRPr lang="ko-KR" altLang="en-US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80998" y="1198879"/>
            <a:ext cx="11531602" cy="3613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32" name="Video20181108144138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901699" y="3867149"/>
            <a:ext cx="3987800" cy="2990850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6096000" y="1530983"/>
            <a:ext cx="4876802" cy="46031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AnalogInput</a:t>
            </a:r>
            <a:r>
              <a:rPr lang="ko-KR" altLang="en-US"/>
              <a:t> </a:t>
            </a:r>
            <a:r>
              <a:rPr lang="ko-KR" altLang="en-US" sz="2000" b="1"/>
              <a:t>0~0.2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킥 드럼을 치는 것이 아닌 가볍게 발을 지면에 댄 상태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AnalogInput </a:t>
            </a:r>
            <a:r>
              <a:rPr lang="en-US" altLang="ko-KR" sz="2000" b="1"/>
              <a:t>0.2 ~ 0.4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가볍게 킥 드럼을 친 상태, 아주 미약한 소리가 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</a:t>
            </a:r>
            <a:r>
              <a:rPr lang="en-US" altLang="ko-KR"/>
              <a:t> AnalogInput </a:t>
            </a:r>
            <a:r>
              <a:rPr lang="en-US" altLang="ko-KR" sz="2000" b="1"/>
              <a:t>0.4 ~ 0.6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어느정도 힘을 주어 킥 드럼을 친 상태, 보통의 소리가 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AnalogInput </a:t>
            </a:r>
            <a:r>
              <a:rPr lang="en-US" altLang="ko-KR" sz="2000" b="1"/>
              <a:t>0.6 </a:t>
            </a:r>
            <a:r>
              <a:rPr lang="ko-KR" altLang="en-US" sz="2000" b="1"/>
              <a:t>이상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강하게 힘을 주어 킥 드럼을 친 상태, 가장 큰 소리가 난다.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</p:txBody>
      </p:sp>
      <p:grpSp>
        <p:nvGrpSpPr>
          <p:cNvPr id="34" name=""/>
          <p:cNvGrpSpPr/>
          <p:nvPr/>
        </p:nvGrpSpPr>
        <p:grpSpPr>
          <a:xfrm rot="0">
            <a:off x="1216024" y="1164591"/>
            <a:ext cx="3484880" cy="2706699"/>
            <a:chOff x="7522210" y="2688590"/>
            <a:chExt cx="3586480" cy="3735399"/>
          </a:xfrm>
        </p:grpSpPr>
        <p:pic>
          <p:nvPicPr>
            <p:cNvPr id="35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522210" y="2688590"/>
              <a:ext cx="3586479" cy="3735399"/>
            </a:xfrm>
            <a:prstGeom prst="rect">
              <a:avLst/>
            </a:prstGeom>
          </p:spPr>
        </p:pic>
        <p:cxnSp>
          <p:nvCxnSpPr>
            <p:cNvPr id="36" name=""/>
            <p:cNvCxnSpPr/>
            <p:nvPr/>
          </p:nvCxnSpPr>
          <p:spPr>
            <a:xfrm flipV="1">
              <a:off x="8274054" y="3740150"/>
              <a:ext cx="1993896" cy="12699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>
              <a:off x="8299453" y="3994149"/>
              <a:ext cx="1142998" cy="0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video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759" y="399292"/>
            <a:ext cx="2875283" cy="57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향후 개발 계획</a:t>
            </a:r>
            <a:endParaRPr lang="ko-KR" altLang="en-US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rcRect l="190" t="5650" r="740" b="4540"/>
          <a:stretch>
            <a:fillRect/>
          </a:stretch>
        </p:blipFill>
        <p:spPr>
          <a:xfrm>
            <a:off x="749299" y="1369789"/>
            <a:ext cx="2457122" cy="2227485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94896" h="6160888">
                <a:moveTo>
                  <a:pt x="482628" y="3099498"/>
                </a:moveTo>
                <a:cubicBezTo>
                  <a:pt x="486861" y="3096110"/>
                  <a:pt x="540204" y="3052921"/>
                  <a:pt x="546131" y="3048687"/>
                </a:cubicBezTo>
                <a:cubicBezTo>
                  <a:pt x="552058" y="3044452"/>
                  <a:pt x="568145" y="3038523"/>
                  <a:pt x="571533" y="3035983"/>
                </a:cubicBezTo>
                <a:cubicBezTo>
                  <a:pt x="574920" y="3033443"/>
                  <a:pt x="593548" y="3013118"/>
                  <a:pt x="596934" y="3010578"/>
                </a:cubicBezTo>
                <a:cubicBezTo>
                  <a:pt x="600321" y="3008037"/>
                  <a:pt x="619795" y="2999568"/>
                  <a:pt x="622336" y="2997875"/>
                </a:cubicBezTo>
                <a:cubicBezTo>
                  <a:pt x="624875" y="2996181"/>
                  <a:pt x="634189" y="2986865"/>
                  <a:pt x="635037" y="2985172"/>
                </a:cubicBezTo>
                <a:cubicBezTo>
                  <a:pt x="635883" y="2983478"/>
                  <a:pt x="633343" y="2974162"/>
                  <a:pt x="635037" y="2972470"/>
                </a:cubicBezTo>
                <a:cubicBezTo>
                  <a:pt x="636730" y="2970776"/>
                  <a:pt x="657897" y="2960613"/>
                  <a:pt x="660438" y="2959766"/>
                </a:cubicBezTo>
                <a:cubicBezTo>
                  <a:pt x="662978" y="2958919"/>
                  <a:pt x="671445" y="2960613"/>
                  <a:pt x="673139" y="2959766"/>
                </a:cubicBezTo>
                <a:cubicBezTo>
                  <a:pt x="674832" y="2958919"/>
                  <a:pt x="684992" y="2948757"/>
                  <a:pt x="685839" y="2947063"/>
                </a:cubicBezTo>
                <a:cubicBezTo>
                  <a:pt x="686686" y="2945369"/>
                  <a:pt x="684146" y="2936054"/>
                  <a:pt x="685839" y="2934361"/>
                </a:cubicBezTo>
                <a:cubicBezTo>
                  <a:pt x="687532" y="2932667"/>
                  <a:pt x="708701" y="2923351"/>
                  <a:pt x="711241" y="2921658"/>
                </a:cubicBezTo>
                <a:cubicBezTo>
                  <a:pt x="713781" y="2919963"/>
                  <a:pt x="721401" y="2910648"/>
                  <a:pt x="723941" y="2908955"/>
                </a:cubicBezTo>
                <a:cubicBezTo>
                  <a:pt x="726482" y="2907261"/>
                  <a:pt x="745956" y="2897946"/>
                  <a:pt x="749343" y="2896252"/>
                </a:cubicBezTo>
                <a:cubicBezTo>
                  <a:pt x="752730" y="2894558"/>
                  <a:pt x="772204" y="2886089"/>
                  <a:pt x="774744" y="2883549"/>
                </a:cubicBezTo>
                <a:cubicBezTo>
                  <a:pt x="777285" y="2881008"/>
                  <a:pt x="784905" y="2860684"/>
                  <a:pt x="787445" y="2858144"/>
                </a:cubicBezTo>
                <a:cubicBezTo>
                  <a:pt x="789985" y="2855603"/>
                  <a:pt x="810306" y="2847134"/>
                  <a:pt x="812847" y="2845440"/>
                </a:cubicBezTo>
                <a:cubicBezTo>
                  <a:pt x="815387" y="2843746"/>
                  <a:pt x="823007" y="2836125"/>
                  <a:pt x="825548" y="2832738"/>
                </a:cubicBezTo>
                <a:cubicBezTo>
                  <a:pt x="828088" y="2829350"/>
                  <a:pt x="848408" y="2797169"/>
                  <a:pt x="850949" y="2794629"/>
                </a:cubicBezTo>
                <a:cubicBezTo>
                  <a:pt x="853489" y="2792088"/>
                  <a:pt x="861109" y="2795476"/>
                  <a:pt x="863650" y="2794629"/>
                </a:cubicBezTo>
                <a:cubicBezTo>
                  <a:pt x="866190" y="2793782"/>
                  <a:pt x="885664" y="2784467"/>
                  <a:pt x="889051" y="2781926"/>
                </a:cubicBezTo>
                <a:cubicBezTo>
                  <a:pt x="892438" y="2779385"/>
                  <a:pt x="911912" y="2759907"/>
                  <a:pt x="914453" y="2756521"/>
                </a:cubicBezTo>
                <a:cubicBezTo>
                  <a:pt x="916992" y="2753133"/>
                  <a:pt x="925459" y="2732808"/>
                  <a:pt x="927153" y="2731115"/>
                </a:cubicBezTo>
                <a:cubicBezTo>
                  <a:pt x="928846" y="2729421"/>
                  <a:pt x="937314" y="2732808"/>
                  <a:pt x="939854" y="2731115"/>
                </a:cubicBezTo>
                <a:cubicBezTo>
                  <a:pt x="942394" y="2729421"/>
                  <a:pt x="962715" y="2708250"/>
                  <a:pt x="965256" y="2705709"/>
                </a:cubicBezTo>
                <a:cubicBezTo>
                  <a:pt x="967795" y="2703169"/>
                  <a:pt x="976263" y="2694700"/>
                  <a:pt x="977956" y="2693006"/>
                </a:cubicBezTo>
                <a:cubicBezTo>
                  <a:pt x="979650" y="2691312"/>
                  <a:pt x="989810" y="2682844"/>
                  <a:pt x="990657" y="2680303"/>
                </a:cubicBezTo>
                <a:cubicBezTo>
                  <a:pt x="991504" y="2677763"/>
                  <a:pt x="988964" y="2657437"/>
                  <a:pt x="990657" y="2654897"/>
                </a:cubicBezTo>
                <a:cubicBezTo>
                  <a:pt x="992350" y="2652357"/>
                  <a:pt x="1013518" y="2643888"/>
                  <a:pt x="1016059" y="2642195"/>
                </a:cubicBezTo>
                <a:cubicBezTo>
                  <a:pt x="1018599" y="2640501"/>
                  <a:pt x="1027065" y="2631185"/>
                  <a:pt x="1028759" y="2629492"/>
                </a:cubicBezTo>
                <a:cubicBezTo>
                  <a:pt x="1030453" y="2627798"/>
                  <a:pt x="1039766" y="2618482"/>
                  <a:pt x="1041460" y="2616789"/>
                </a:cubicBezTo>
                <a:cubicBezTo>
                  <a:pt x="1043153" y="2615095"/>
                  <a:pt x="1051621" y="2606627"/>
                  <a:pt x="1054161" y="2604086"/>
                </a:cubicBezTo>
                <a:cubicBezTo>
                  <a:pt x="1056701" y="2601545"/>
                  <a:pt x="1077868" y="2581220"/>
                  <a:pt x="1079562" y="2578680"/>
                </a:cubicBezTo>
                <a:cubicBezTo>
                  <a:pt x="1081255" y="2576140"/>
                  <a:pt x="1078715" y="2567671"/>
                  <a:pt x="1079562" y="2565978"/>
                </a:cubicBezTo>
                <a:cubicBezTo>
                  <a:pt x="1080408" y="2564284"/>
                  <a:pt x="1090570" y="2554968"/>
                  <a:pt x="1092263" y="2553275"/>
                </a:cubicBezTo>
                <a:cubicBezTo>
                  <a:pt x="1093956" y="2551581"/>
                  <a:pt x="1103270" y="2542265"/>
                  <a:pt x="1104964" y="2540572"/>
                </a:cubicBezTo>
                <a:cubicBezTo>
                  <a:pt x="1106657" y="2538878"/>
                  <a:pt x="1115970" y="2529562"/>
                  <a:pt x="1117664" y="2527869"/>
                </a:cubicBezTo>
                <a:cubicBezTo>
                  <a:pt x="1119357" y="2526175"/>
                  <a:pt x="1128672" y="2516860"/>
                  <a:pt x="1130365" y="2515166"/>
                </a:cubicBezTo>
                <a:cubicBezTo>
                  <a:pt x="1132059" y="2513472"/>
                  <a:pt x="1140526" y="2505003"/>
                  <a:pt x="1143066" y="2502463"/>
                </a:cubicBezTo>
                <a:cubicBezTo>
                  <a:pt x="1145606" y="2499923"/>
                  <a:pt x="1165927" y="2480445"/>
                  <a:pt x="1168468" y="2477058"/>
                </a:cubicBezTo>
                <a:cubicBezTo>
                  <a:pt x="1171008" y="2473670"/>
                  <a:pt x="1179475" y="2454192"/>
                  <a:pt x="1181168" y="2451652"/>
                </a:cubicBezTo>
                <a:cubicBezTo>
                  <a:pt x="1182861" y="2449111"/>
                  <a:pt x="1191328" y="2440642"/>
                  <a:pt x="1193869" y="2438949"/>
                </a:cubicBezTo>
                <a:cubicBezTo>
                  <a:pt x="1196409" y="2437255"/>
                  <a:pt x="1216730" y="2427939"/>
                  <a:pt x="1219270" y="2426246"/>
                </a:cubicBezTo>
                <a:cubicBezTo>
                  <a:pt x="1221810" y="2424552"/>
                  <a:pt x="1230277" y="2415237"/>
                  <a:pt x="1231971" y="2413543"/>
                </a:cubicBezTo>
                <a:cubicBezTo>
                  <a:pt x="1233664" y="2411849"/>
                  <a:pt x="1242978" y="2402534"/>
                  <a:pt x="1244672" y="2400841"/>
                </a:cubicBezTo>
                <a:cubicBezTo>
                  <a:pt x="1246366" y="2399147"/>
                  <a:pt x="1255679" y="2388984"/>
                  <a:pt x="1257372" y="2388137"/>
                </a:cubicBezTo>
                <a:cubicBezTo>
                  <a:pt x="1259066" y="2387290"/>
                  <a:pt x="1268379" y="2388984"/>
                  <a:pt x="1270073" y="2388137"/>
                </a:cubicBezTo>
                <a:cubicBezTo>
                  <a:pt x="1271766" y="2387290"/>
                  <a:pt x="1281081" y="2377128"/>
                  <a:pt x="1282774" y="2375435"/>
                </a:cubicBezTo>
                <a:cubicBezTo>
                  <a:pt x="1284467" y="2373740"/>
                  <a:pt x="1293781" y="2364425"/>
                  <a:pt x="1295475" y="2362732"/>
                </a:cubicBezTo>
                <a:cubicBezTo>
                  <a:pt x="1297168" y="2361038"/>
                  <a:pt x="1305635" y="2352569"/>
                  <a:pt x="1308176" y="2350029"/>
                </a:cubicBezTo>
                <a:cubicBezTo>
                  <a:pt x="1310715" y="2347488"/>
                  <a:pt x="1331037" y="2327164"/>
                  <a:pt x="1333577" y="2324624"/>
                </a:cubicBezTo>
                <a:cubicBezTo>
                  <a:pt x="1336117" y="2322083"/>
                  <a:pt x="1344584" y="2313614"/>
                  <a:pt x="1346278" y="2311920"/>
                </a:cubicBezTo>
                <a:cubicBezTo>
                  <a:pt x="1347971" y="2310226"/>
                  <a:pt x="1357285" y="2301758"/>
                  <a:pt x="1358979" y="2299218"/>
                </a:cubicBezTo>
                <a:cubicBezTo>
                  <a:pt x="1360672" y="2296677"/>
                  <a:pt x="1369139" y="2275505"/>
                  <a:pt x="1371679" y="2273812"/>
                </a:cubicBezTo>
                <a:cubicBezTo>
                  <a:pt x="1374219" y="2272118"/>
                  <a:pt x="1394541" y="2274658"/>
                  <a:pt x="1397081" y="2273812"/>
                </a:cubicBezTo>
                <a:cubicBezTo>
                  <a:pt x="1399621" y="2272965"/>
                  <a:pt x="1408088" y="2262802"/>
                  <a:pt x="1409781" y="2261109"/>
                </a:cubicBezTo>
                <a:cubicBezTo>
                  <a:pt x="1411474" y="2259415"/>
                  <a:pt x="1419941" y="2250100"/>
                  <a:pt x="1422482" y="2248407"/>
                </a:cubicBezTo>
                <a:cubicBezTo>
                  <a:pt x="1425022" y="2246712"/>
                  <a:pt x="1445343" y="2237396"/>
                  <a:pt x="1447884" y="2235703"/>
                </a:cubicBezTo>
                <a:cubicBezTo>
                  <a:pt x="1450424" y="2234009"/>
                  <a:pt x="1459737" y="2224694"/>
                  <a:pt x="1460584" y="2223000"/>
                </a:cubicBezTo>
                <a:cubicBezTo>
                  <a:pt x="1461430" y="2221307"/>
                  <a:pt x="1458044" y="2211991"/>
                  <a:pt x="1460584" y="2210298"/>
                </a:cubicBezTo>
                <a:cubicBezTo>
                  <a:pt x="1463124" y="2208604"/>
                  <a:pt x="1494452" y="2199288"/>
                  <a:pt x="1498687" y="2197595"/>
                </a:cubicBezTo>
                <a:cubicBezTo>
                  <a:pt x="1502920" y="2195900"/>
                  <a:pt x="1522395" y="2186585"/>
                  <a:pt x="1524088" y="2184892"/>
                </a:cubicBezTo>
                <a:cubicBezTo>
                  <a:pt x="1525782" y="2183198"/>
                  <a:pt x="1523241" y="2173883"/>
                  <a:pt x="1524088" y="2172189"/>
                </a:cubicBezTo>
                <a:cubicBezTo>
                  <a:pt x="1524935" y="2170495"/>
                  <a:pt x="1535095" y="2161180"/>
                  <a:pt x="1536789" y="2159486"/>
                </a:cubicBezTo>
                <a:cubicBezTo>
                  <a:pt x="1538481" y="2157792"/>
                  <a:pt x="1546950" y="2148477"/>
                  <a:pt x="1549490" y="2146783"/>
                </a:cubicBezTo>
                <a:cubicBezTo>
                  <a:pt x="1552030" y="2145090"/>
                  <a:pt x="1572350" y="2135774"/>
                  <a:pt x="1574891" y="2134081"/>
                </a:cubicBezTo>
                <a:cubicBezTo>
                  <a:pt x="1577431" y="2132387"/>
                  <a:pt x="1585899" y="2122224"/>
                  <a:pt x="1587592" y="2121377"/>
                </a:cubicBezTo>
                <a:cubicBezTo>
                  <a:pt x="1589285" y="2120530"/>
                  <a:pt x="1598599" y="2122224"/>
                  <a:pt x="1600293" y="2121377"/>
                </a:cubicBezTo>
                <a:cubicBezTo>
                  <a:pt x="1601986" y="2120530"/>
                  <a:pt x="1609606" y="2109521"/>
                  <a:pt x="1612993" y="2108675"/>
                </a:cubicBezTo>
                <a:cubicBezTo>
                  <a:pt x="1616380" y="2107828"/>
                  <a:pt x="1646862" y="2110368"/>
                  <a:pt x="1651095" y="2108675"/>
                </a:cubicBezTo>
                <a:cubicBezTo>
                  <a:pt x="1655328" y="2106981"/>
                  <a:pt x="1673110" y="2085809"/>
                  <a:pt x="1676497" y="2083269"/>
                </a:cubicBezTo>
                <a:cubicBezTo>
                  <a:pt x="1679884" y="2080728"/>
                  <a:pt x="1699359" y="2072260"/>
                  <a:pt x="1701899" y="2070566"/>
                </a:cubicBezTo>
                <a:cubicBezTo>
                  <a:pt x="1704439" y="2068872"/>
                  <a:pt x="1710365" y="2059557"/>
                  <a:pt x="1714599" y="2057863"/>
                </a:cubicBezTo>
                <a:cubicBezTo>
                  <a:pt x="1718832" y="2056170"/>
                  <a:pt x="1760321" y="2046854"/>
                  <a:pt x="1765402" y="2045160"/>
                </a:cubicBezTo>
                <a:cubicBezTo>
                  <a:pt x="1770482" y="2043467"/>
                  <a:pt x="1786570" y="2034998"/>
                  <a:pt x="1790804" y="2032458"/>
                </a:cubicBezTo>
                <a:cubicBezTo>
                  <a:pt x="1795037" y="2029917"/>
                  <a:pt x="1824672" y="2009592"/>
                  <a:pt x="1828906" y="2007052"/>
                </a:cubicBezTo>
                <a:cubicBezTo>
                  <a:pt x="1833139" y="2004511"/>
                  <a:pt x="1851768" y="1995196"/>
                  <a:pt x="1854308" y="1994349"/>
                </a:cubicBezTo>
                <a:cubicBezTo>
                  <a:pt x="1856848" y="1993502"/>
                  <a:pt x="1865314" y="1996043"/>
                  <a:pt x="1867008" y="1994349"/>
                </a:cubicBezTo>
                <a:cubicBezTo>
                  <a:pt x="1868702" y="1992655"/>
                  <a:pt x="1878015" y="1970637"/>
                  <a:pt x="1879709" y="1968943"/>
                </a:cubicBezTo>
                <a:cubicBezTo>
                  <a:pt x="1881402" y="1967249"/>
                  <a:pt x="1889870" y="1969790"/>
                  <a:pt x="1892410" y="1968943"/>
                </a:cubicBezTo>
                <a:cubicBezTo>
                  <a:pt x="1894950" y="1968096"/>
                  <a:pt x="1916117" y="1958781"/>
                  <a:pt x="1917811" y="1956241"/>
                </a:cubicBezTo>
                <a:cubicBezTo>
                  <a:pt x="1919504" y="1953700"/>
                  <a:pt x="1916117" y="1934222"/>
                  <a:pt x="1917811" y="1930835"/>
                </a:cubicBezTo>
                <a:cubicBezTo>
                  <a:pt x="1919504" y="1927447"/>
                  <a:pt x="1939825" y="1907969"/>
                  <a:pt x="1943212" y="1905429"/>
                </a:cubicBezTo>
                <a:cubicBezTo>
                  <a:pt x="1946599" y="1902888"/>
                  <a:pt x="1965227" y="1893572"/>
                  <a:pt x="1968614" y="1892726"/>
                </a:cubicBezTo>
                <a:cubicBezTo>
                  <a:pt x="1972001" y="1891879"/>
                  <a:pt x="1991475" y="1894420"/>
                  <a:pt x="1994016" y="1892726"/>
                </a:cubicBezTo>
                <a:cubicBezTo>
                  <a:pt x="1996555" y="1891032"/>
                  <a:pt x="2005023" y="1869861"/>
                  <a:pt x="2006717" y="1867320"/>
                </a:cubicBezTo>
                <a:cubicBezTo>
                  <a:pt x="2008410" y="1864779"/>
                  <a:pt x="2016876" y="1856311"/>
                  <a:pt x="2019417" y="1854617"/>
                </a:cubicBezTo>
                <a:cubicBezTo>
                  <a:pt x="2021957" y="1852923"/>
                  <a:pt x="2042278" y="1843608"/>
                  <a:pt x="2044819" y="1841915"/>
                </a:cubicBezTo>
                <a:cubicBezTo>
                  <a:pt x="2047359" y="1840221"/>
                  <a:pt x="2054978" y="1831752"/>
                  <a:pt x="2057519" y="1829212"/>
                </a:cubicBezTo>
                <a:cubicBezTo>
                  <a:pt x="2060059" y="1826671"/>
                  <a:pt x="2078687" y="1806347"/>
                  <a:pt x="2082921" y="1803806"/>
                </a:cubicBezTo>
                <a:cubicBezTo>
                  <a:pt x="2087154" y="1801265"/>
                  <a:pt x="2117636" y="1791950"/>
                  <a:pt x="2121023" y="1791103"/>
                </a:cubicBezTo>
                <a:cubicBezTo>
                  <a:pt x="2124410" y="1790256"/>
                  <a:pt x="2132029" y="1792797"/>
                  <a:pt x="2133724" y="1791103"/>
                </a:cubicBezTo>
                <a:cubicBezTo>
                  <a:pt x="2135417" y="1789409"/>
                  <a:pt x="2144731" y="1768238"/>
                  <a:pt x="2146424" y="1765698"/>
                </a:cubicBezTo>
                <a:cubicBezTo>
                  <a:pt x="2148117" y="1763157"/>
                  <a:pt x="2157432" y="1754688"/>
                  <a:pt x="2159125" y="1752995"/>
                </a:cubicBezTo>
                <a:cubicBezTo>
                  <a:pt x="2160819" y="1751301"/>
                  <a:pt x="2170132" y="1741138"/>
                  <a:pt x="2171826" y="1740292"/>
                </a:cubicBezTo>
                <a:cubicBezTo>
                  <a:pt x="2173519" y="1739445"/>
                  <a:pt x="2182833" y="1741138"/>
                  <a:pt x="2184526" y="1740292"/>
                </a:cubicBezTo>
                <a:cubicBezTo>
                  <a:pt x="2186220" y="1739444"/>
                  <a:pt x="2195534" y="1729283"/>
                  <a:pt x="2197227" y="1727589"/>
                </a:cubicBezTo>
                <a:cubicBezTo>
                  <a:pt x="2198920" y="1725895"/>
                  <a:pt x="2208234" y="1715733"/>
                  <a:pt x="2209928" y="1714886"/>
                </a:cubicBezTo>
                <a:cubicBezTo>
                  <a:pt x="2211622" y="1714039"/>
                  <a:pt x="2220934" y="1715733"/>
                  <a:pt x="2222628" y="1714886"/>
                </a:cubicBezTo>
                <a:cubicBezTo>
                  <a:pt x="2224321" y="1714039"/>
                  <a:pt x="2233636" y="1703877"/>
                  <a:pt x="2235330" y="1702183"/>
                </a:cubicBezTo>
                <a:cubicBezTo>
                  <a:pt x="2237022" y="1700489"/>
                  <a:pt x="2245490" y="1692021"/>
                  <a:pt x="2248031" y="1689480"/>
                </a:cubicBezTo>
                <a:cubicBezTo>
                  <a:pt x="2250570" y="1686940"/>
                  <a:pt x="2269197" y="1666615"/>
                  <a:pt x="2273432" y="1664074"/>
                </a:cubicBezTo>
                <a:cubicBezTo>
                  <a:pt x="2277665" y="1661534"/>
                  <a:pt x="2307300" y="1653912"/>
                  <a:pt x="2311534" y="1651372"/>
                </a:cubicBezTo>
                <a:cubicBezTo>
                  <a:pt x="2315767" y="1648831"/>
                  <a:pt x="2335241" y="1628506"/>
                  <a:pt x="2336935" y="1625966"/>
                </a:cubicBezTo>
                <a:cubicBezTo>
                  <a:pt x="2338628" y="1623425"/>
                  <a:pt x="2336088" y="1614957"/>
                  <a:pt x="2336935" y="1613263"/>
                </a:cubicBezTo>
                <a:cubicBezTo>
                  <a:pt x="2337781" y="1611569"/>
                  <a:pt x="2347095" y="1601407"/>
                  <a:pt x="2349636" y="1600560"/>
                </a:cubicBezTo>
                <a:cubicBezTo>
                  <a:pt x="2352176" y="1599713"/>
                  <a:pt x="2372496" y="1601407"/>
                  <a:pt x="2375037" y="1600560"/>
                </a:cubicBezTo>
                <a:cubicBezTo>
                  <a:pt x="2377577" y="1599713"/>
                  <a:pt x="2386044" y="1589551"/>
                  <a:pt x="2387738" y="1587857"/>
                </a:cubicBezTo>
                <a:cubicBezTo>
                  <a:pt x="2389431" y="1586163"/>
                  <a:pt x="2398745" y="1576848"/>
                  <a:pt x="2400440" y="1575155"/>
                </a:cubicBezTo>
                <a:cubicBezTo>
                  <a:pt x="2402133" y="1573461"/>
                  <a:pt x="2410599" y="1564145"/>
                  <a:pt x="2413139" y="1562452"/>
                </a:cubicBezTo>
                <a:cubicBezTo>
                  <a:pt x="2415679" y="1560758"/>
                  <a:pt x="2436001" y="1552289"/>
                  <a:pt x="2438542" y="1549749"/>
                </a:cubicBezTo>
                <a:cubicBezTo>
                  <a:pt x="2441082" y="1547208"/>
                  <a:pt x="2448701" y="1526037"/>
                  <a:pt x="2451242" y="1524343"/>
                </a:cubicBezTo>
                <a:cubicBezTo>
                  <a:pt x="2453781" y="1522649"/>
                  <a:pt x="2474103" y="1525190"/>
                  <a:pt x="2476644" y="1524343"/>
                </a:cubicBezTo>
                <a:cubicBezTo>
                  <a:pt x="2479183" y="1523496"/>
                  <a:pt x="2487650" y="1513334"/>
                  <a:pt x="2489344" y="1511640"/>
                </a:cubicBezTo>
                <a:cubicBezTo>
                  <a:pt x="2491037" y="1509946"/>
                  <a:pt x="2499504" y="1500631"/>
                  <a:pt x="2502045" y="1498937"/>
                </a:cubicBezTo>
                <a:cubicBezTo>
                  <a:pt x="2504585" y="1497244"/>
                  <a:pt x="2524905" y="1487928"/>
                  <a:pt x="2527446" y="1486234"/>
                </a:cubicBezTo>
                <a:cubicBezTo>
                  <a:pt x="2529986" y="1484540"/>
                  <a:pt x="2537607" y="1475225"/>
                  <a:pt x="2540147" y="1473532"/>
                </a:cubicBezTo>
                <a:cubicBezTo>
                  <a:pt x="2542687" y="1471838"/>
                  <a:pt x="2563008" y="1462522"/>
                  <a:pt x="2565548" y="1460829"/>
                </a:cubicBezTo>
                <a:cubicBezTo>
                  <a:pt x="2568088" y="1459135"/>
                  <a:pt x="2576555" y="1449820"/>
                  <a:pt x="2578249" y="1448126"/>
                </a:cubicBezTo>
                <a:cubicBezTo>
                  <a:pt x="2579942" y="1446432"/>
                  <a:pt x="2589257" y="1437117"/>
                  <a:pt x="2590951" y="1435423"/>
                </a:cubicBezTo>
                <a:cubicBezTo>
                  <a:pt x="2592643" y="1433729"/>
                  <a:pt x="2601110" y="1424414"/>
                  <a:pt x="2603650" y="1422720"/>
                </a:cubicBezTo>
                <a:cubicBezTo>
                  <a:pt x="2606190" y="1421027"/>
                  <a:pt x="2626512" y="1411711"/>
                  <a:pt x="2629053" y="1410017"/>
                </a:cubicBezTo>
                <a:cubicBezTo>
                  <a:pt x="2631592" y="1408323"/>
                  <a:pt x="2640059" y="1398161"/>
                  <a:pt x="2641753" y="1397314"/>
                </a:cubicBezTo>
                <a:cubicBezTo>
                  <a:pt x="2643446" y="1396467"/>
                  <a:pt x="2652760" y="1398161"/>
                  <a:pt x="2654454" y="1397314"/>
                </a:cubicBezTo>
                <a:cubicBezTo>
                  <a:pt x="2656147" y="1396467"/>
                  <a:pt x="2665462" y="1386305"/>
                  <a:pt x="2667155" y="1384612"/>
                </a:cubicBezTo>
                <a:cubicBezTo>
                  <a:pt x="2668847" y="1382918"/>
                  <a:pt x="2678161" y="1373602"/>
                  <a:pt x="2679855" y="1371909"/>
                </a:cubicBezTo>
                <a:cubicBezTo>
                  <a:pt x="2681548" y="1370215"/>
                  <a:pt x="2690015" y="1360052"/>
                  <a:pt x="2692556" y="1359206"/>
                </a:cubicBezTo>
                <a:cubicBezTo>
                  <a:pt x="2695096" y="1358359"/>
                  <a:pt x="2715416" y="1360052"/>
                  <a:pt x="2717957" y="1359206"/>
                </a:cubicBezTo>
                <a:cubicBezTo>
                  <a:pt x="2720497" y="1358359"/>
                  <a:pt x="2729811" y="1348197"/>
                  <a:pt x="2730658" y="1346503"/>
                </a:cubicBezTo>
                <a:cubicBezTo>
                  <a:pt x="2731505" y="1344809"/>
                  <a:pt x="2729811" y="1335494"/>
                  <a:pt x="2730658" y="1333800"/>
                </a:cubicBezTo>
                <a:cubicBezTo>
                  <a:pt x="2731504" y="1332106"/>
                  <a:pt x="2741665" y="1321944"/>
                  <a:pt x="2743360" y="1321097"/>
                </a:cubicBezTo>
                <a:cubicBezTo>
                  <a:pt x="2745053" y="1320250"/>
                  <a:pt x="2754365" y="1321944"/>
                  <a:pt x="2756059" y="1321097"/>
                </a:cubicBezTo>
                <a:cubicBezTo>
                  <a:pt x="2757752" y="1320250"/>
                  <a:pt x="2761140" y="1309241"/>
                  <a:pt x="2768760" y="1308394"/>
                </a:cubicBezTo>
                <a:cubicBezTo>
                  <a:pt x="2776381" y="1307547"/>
                  <a:pt x="2862745" y="1307547"/>
                  <a:pt x="2870366" y="1308394"/>
                </a:cubicBezTo>
                <a:cubicBezTo>
                  <a:pt x="2877986" y="1309241"/>
                  <a:pt x="2881373" y="1319403"/>
                  <a:pt x="2883067" y="1321097"/>
                </a:cubicBezTo>
                <a:cubicBezTo>
                  <a:pt x="2884760" y="1322791"/>
                  <a:pt x="2894074" y="1332106"/>
                  <a:pt x="2895768" y="1333800"/>
                </a:cubicBezTo>
                <a:cubicBezTo>
                  <a:pt x="2897461" y="1335494"/>
                  <a:pt x="2905928" y="1345656"/>
                  <a:pt x="2908468" y="1346503"/>
                </a:cubicBezTo>
                <a:cubicBezTo>
                  <a:pt x="2911008" y="1347350"/>
                  <a:pt x="2931330" y="1345656"/>
                  <a:pt x="2933871" y="1346503"/>
                </a:cubicBezTo>
                <a:cubicBezTo>
                  <a:pt x="2936410" y="1347350"/>
                  <a:pt x="2944877" y="1357512"/>
                  <a:pt x="2946570" y="1359206"/>
                </a:cubicBezTo>
                <a:cubicBezTo>
                  <a:pt x="2948263" y="1360899"/>
                  <a:pt x="2957578" y="1370215"/>
                  <a:pt x="2959272" y="1371909"/>
                </a:cubicBezTo>
                <a:cubicBezTo>
                  <a:pt x="2960964" y="1373602"/>
                  <a:pt x="2969432" y="1382918"/>
                  <a:pt x="2971973" y="1384612"/>
                </a:cubicBezTo>
                <a:cubicBezTo>
                  <a:pt x="2974513" y="1386305"/>
                  <a:pt x="2992293" y="1394774"/>
                  <a:pt x="2997374" y="1397314"/>
                </a:cubicBezTo>
                <a:cubicBezTo>
                  <a:pt x="3002454" y="1399855"/>
                  <a:pt x="3043943" y="1421026"/>
                  <a:pt x="3048177" y="1422720"/>
                </a:cubicBezTo>
                <a:cubicBezTo>
                  <a:pt x="3052411" y="1424414"/>
                  <a:pt x="3059183" y="1421873"/>
                  <a:pt x="3060877" y="1422720"/>
                </a:cubicBezTo>
                <a:cubicBezTo>
                  <a:pt x="3062570" y="1423567"/>
                  <a:pt x="3066804" y="1434576"/>
                  <a:pt x="3073578" y="1435423"/>
                </a:cubicBezTo>
                <a:cubicBezTo>
                  <a:pt x="3080351" y="1436270"/>
                  <a:pt x="3155710" y="1436270"/>
                  <a:pt x="3162484" y="1435423"/>
                </a:cubicBezTo>
                <a:cubicBezTo>
                  <a:pt x="3169257" y="1434576"/>
                  <a:pt x="3173490" y="1424414"/>
                  <a:pt x="3175184" y="1422720"/>
                </a:cubicBezTo>
                <a:cubicBezTo>
                  <a:pt x="3176877" y="1421027"/>
                  <a:pt x="3186191" y="1411711"/>
                  <a:pt x="3187885" y="1410017"/>
                </a:cubicBezTo>
                <a:cubicBezTo>
                  <a:pt x="3189577" y="1408323"/>
                  <a:pt x="3198892" y="1398161"/>
                  <a:pt x="3200586" y="1397314"/>
                </a:cubicBezTo>
                <a:cubicBezTo>
                  <a:pt x="3202278" y="1396467"/>
                  <a:pt x="3210746" y="1398161"/>
                  <a:pt x="3213286" y="1397314"/>
                </a:cubicBezTo>
                <a:cubicBezTo>
                  <a:pt x="3215825" y="1396467"/>
                  <a:pt x="3236148" y="1386305"/>
                  <a:pt x="3238688" y="1384612"/>
                </a:cubicBezTo>
                <a:cubicBezTo>
                  <a:pt x="3241228" y="1382918"/>
                  <a:pt x="3249694" y="1373602"/>
                  <a:pt x="3251388" y="1371909"/>
                </a:cubicBezTo>
                <a:cubicBezTo>
                  <a:pt x="3253081" y="1370215"/>
                  <a:pt x="3262395" y="1360052"/>
                  <a:pt x="3264089" y="1359206"/>
                </a:cubicBezTo>
                <a:cubicBezTo>
                  <a:pt x="3265782" y="1358359"/>
                  <a:pt x="3275097" y="1360052"/>
                  <a:pt x="3276791" y="1359206"/>
                </a:cubicBezTo>
                <a:cubicBezTo>
                  <a:pt x="3278484" y="1358359"/>
                  <a:pt x="3287796" y="1348197"/>
                  <a:pt x="3289490" y="1346503"/>
                </a:cubicBezTo>
                <a:cubicBezTo>
                  <a:pt x="3291183" y="1344809"/>
                  <a:pt x="3300498" y="1334647"/>
                  <a:pt x="3302192" y="1333800"/>
                </a:cubicBezTo>
                <a:cubicBezTo>
                  <a:pt x="3303884" y="1332953"/>
                  <a:pt x="3313198" y="1334647"/>
                  <a:pt x="3314893" y="1333800"/>
                </a:cubicBezTo>
                <a:cubicBezTo>
                  <a:pt x="3316586" y="1332953"/>
                  <a:pt x="3325898" y="1322791"/>
                  <a:pt x="3327593" y="1321097"/>
                </a:cubicBezTo>
                <a:cubicBezTo>
                  <a:pt x="3329286" y="1319403"/>
                  <a:pt x="3338600" y="1310088"/>
                  <a:pt x="3340294" y="1308394"/>
                </a:cubicBezTo>
                <a:cubicBezTo>
                  <a:pt x="3341986" y="1306701"/>
                  <a:pt x="3351300" y="1297385"/>
                  <a:pt x="3352995" y="1295692"/>
                </a:cubicBezTo>
                <a:cubicBezTo>
                  <a:pt x="3354688" y="1293998"/>
                  <a:pt x="3364001" y="1284682"/>
                  <a:pt x="3365695" y="1282989"/>
                </a:cubicBezTo>
                <a:cubicBezTo>
                  <a:pt x="3367388" y="1281295"/>
                  <a:pt x="3376703" y="1271979"/>
                  <a:pt x="3378396" y="1270286"/>
                </a:cubicBezTo>
                <a:cubicBezTo>
                  <a:pt x="3380089" y="1268592"/>
                  <a:pt x="3389403" y="1259277"/>
                  <a:pt x="3391097" y="1257583"/>
                </a:cubicBezTo>
                <a:cubicBezTo>
                  <a:pt x="3392790" y="1255889"/>
                  <a:pt x="3402103" y="1246573"/>
                  <a:pt x="3403797" y="1244880"/>
                </a:cubicBezTo>
                <a:cubicBezTo>
                  <a:pt x="3405490" y="1243186"/>
                  <a:pt x="3414805" y="1233871"/>
                  <a:pt x="3416498" y="1232177"/>
                </a:cubicBezTo>
                <a:cubicBezTo>
                  <a:pt x="3418191" y="1230483"/>
                  <a:pt x="3427505" y="1221168"/>
                  <a:pt x="3429199" y="1219474"/>
                </a:cubicBezTo>
                <a:cubicBezTo>
                  <a:pt x="3430893" y="1217780"/>
                  <a:pt x="3440206" y="1208465"/>
                  <a:pt x="3441899" y="1206771"/>
                </a:cubicBezTo>
                <a:cubicBezTo>
                  <a:pt x="3443592" y="1205078"/>
                  <a:pt x="3453753" y="1195762"/>
                  <a:pt x="3454601" y="1194069"/>
                </a:cubicBezTo>
                <a:cubicBezTo>
                  <a:pt x="3455446" y="1192375"/>
                  <a:pt x="3453753" y="1183059"/>
                  <a:pt x="3454601" y="1181366"/>
                </a:cubicBezTo>
                <a:cubicBezTo>
                  <a:pt x="3455447" y="1179672"/>
                  <a:pt x="3465607" y="1170356"/>
                  <a:pt x="3467302" y="1168663"/>
                </a:cubicBezTo>
                <a:cubicBezTo>
                  <a:pt x="3468995" y="1166969"/>
                  <a:pt x="3478308" y="1157654"/>
                  <a:pt x="3480002" y="1155960"/>
                </a:cubicBezTo>
                <a:cubicBezTo>
                  <a:pt x="3481694" y="1154266"/>
                  <a:pt x="3491855" y="1144951"/>
                  <a:pt x="3492703" y="1143257"/>
                </a:cubicBezTo>
                <a:cubicBezTo>
                  <a:pt x="3493549" y="1141563"/>
                  <a:pt x="3491855" y="1132248"/>
                  <a:pt x="3492703" y="1130554"/>
                </a:cubicBezTo>
                <a:cubicBezTo>
                  <a:pt x="3493549" y="1128860"/>
                  <a:pt x="3503709" y="1119545"/>
                  <a:pt x="3505404" y="1117852"/>
                </a:cubicBezTo>
                <a:cubicBezTo>
                  <a:pt x="3507097" y="1116158"/>
                  <a:pt x="3516410" y="1106842"/>
                  <a:pt x="3518104" y="1105148"/>
                </a:cubicBezTo>
                <a:cubicBezTo>
                  <a:pt x="3519796" y="1103455"/>
                  <a:pt x="3529957" y="1094139"/>
                  <a:pt x="3530805" y="1092446"/>
                </a:cubicBezTo>
                <a:cubicBezTo>
                  <a:pt x="3531651" y="1090752"/>
                  <a:pt x="3529111" y="1081437"/>
                  <a:pt x="3530805" y="1079743"/>
                </a:cubicBezTo>
                <a:cubicBezTo>
                  <a:pt x="3532498" y="1078049"/>
                  <a:pt x="3554512" y="1068734"/>
                  <a:pt x="3556206" y="1067040"/>
                </a:cubicBezTo>
                <a:cubicBezTo>
                  <a:pt x="3557899" y="1065346"/>
                  <a:pt x="3554512" y="1056877"/>
                  <a:pt x="3556206" y="1054337"/>
                </a:cubicBezTo>
                <a:cubicBezTo>
                  <a:pt x="3557899" y="1051796"/>
                  <a:pt x="3579068" y="1032319"/>
                  <a:pt x="3581608" y="1028931"/>
                </a:cubicBezTo>
                <a:cubicBezTo>
                  <a:pt x="3584148" y="1025544"/>
                  <a:pt x="3593461" y="1006066"/>
                  <a:pt x="3594308" y="1003526"/>
                </a:cubicBezTo>
                <a:cubicBezTo>
                  <a:pt x="3595154" y="1000985"/>
                  <a:pt x="3593461" y="993363"/>
                  <a:pt x="3594308" y="990823"/>
                </a:cubicBezTo>
                <a:cubicBezTo>
                  <a:pt x="3595154" y="988282"/>
                  <a:pt x="3605315" y="967111"/>
                  <a:pt x="3607009" y="965417"/>
                </a:cubicBezTo>
                <a:cubicBezTo>
                  <a:pt x="3608702" y="963723"/>
                  <a:pt x="3618016" y="967958"/>
                  <a:pt x="3619711" y="965417"/>
                </a:cubicBezTo>
                <a:cubicBezTo>
                  <a:pt x="3621404" y="962876"/>
                  <a:pt x="3630718" y="932390"/>
                  <a:pt x="3632411" y="927309"/>
                </a:cubicBezTo>
                <a:cubicBezTo>
                  <a:pt x="3634105" y="922227"/>
                  <a:pt x="3643417" y="892587"/>
                  <a:pt x="3645112" y="889200"/>
                </a:cubicBezTo>
                <a:cubicBezTo>
                  <a:pt x="3646804" y="885812"/>
                  <a:pt x="3656119" y="878191"/>
                  <a:pt x="3657813" y="876497"/>
                </a:cubicBezTo>
                <a:cubicBezTo>
                  <a:pt x="3659506" y="874803"/>
                  <a:pt x="3669667" y="865488"/>
                  <a:pt x="3670514" y="863794"/>
                </a:cubicBezTo>
                <a:cubicBezTo>
                  <a:pt x="3671360" y="862100"/>
                  <a:pt x="3669666" y="852785"/>
                  <a:pt x="3670514" y="851091"/>
                </a:cubicBezTo>
                <a:cubicBezTo>
                  <a:pt x="3671361" y="849398"/>
                  <a:pt x="3680673" y="841776"/>
                  <a:pt x="3683214" y="838388"/>
                </a:cubicBezTo>
                <a:cubicBezTo>
                  <a:pt x="3685753" y="835001"/>
                  <a:pt x="3706075" y="802821"/>
                  <a:pt x="3708616" y="800280"/>
                </a:cubicBezTo>
                <a:cubicBezTo>
                  <a:pt x="3711155" y="797739"/>
                  <a:pt x="3719622" y="802821"/>
                  <a:pt x="3721316" y="800280"/>
                </a:cubicBezTo>
                <a:cubicBezTo>
                  <a:pt x="3723009" y="797739"/>
                  <a:pt x="3731476" y="765559"/>
                  <a:pt x="3734017" y="762171"/>
                </a:cubicBezTo>
                <a:cubicBezTo>
                  <a:pt x="3736557" y="758784"/>
                  <a:pt x="3757724" y="751162"/>
                  <a:pt x="3759418" y="749468"/>
                </a:cubicBezTo>
                <a:cubicBezTo>
                  <a:pt x="3761111" y="747775"/>
                  <a:pt x="3758571" y="738459"/>
                  <a:pt x="3759418" y="736765"/>
                </a:cubicBezTo>
                <a:cubicBezTo>
                  <a:pt x="3760264" y="735072"/>
                  <a:pt x="3770425" y="725756"/>
                  <a:pt x="3772120" y="724063"/>
                </a:cubicBezTo>
                <a:cubicBezTo>
                  <a:pt x="3773812" y="722369"/>
                  <a:pt x="3783126" y="713901"/>
                  <a:pt x="3784820" y="711360"/>
                </a:cubicBezTo>
                <a:cubicBezTo>
                  <a:pt x="3786514" y="708819"/>
                  <a:pt x="3795827" y="687648"/>
                  <a:pt x="3797521" y="685954"/>
                </a:cubicBezTo>
                <a:cubicBezTo>
                  <a:pt x="3799213" y="684260"/>
                  <a:pt x="3808527" y="687648"/>
                  <a:pt x="3810222" y="685954"/>
                </a:cubicBezTo>
                <a:cubicBezTo>
                  <a:pt x="3811915" y="684260"/>
                  <a:pt x="3821228" y="663089"/>
                  <a:pt x="3822922" y="660548"/>
                </a:cubicBezTo>
                <a:cubicBezTo>
                  <a:pt x="3824616" y="658008"/>
                  <a:pt x="3833929" y="648692"/>
                  <a:pt x="3835623" y="647845"/>
                </a:cubicBezTo>
                <a:cubicBezTo>
                  <a:pt x="3837315" y="646999"/>
                  <a:pt x="3846629" y="648692"/>
                  <a:pt x="3848324" y="647845"/>
                </a:cubicBezTo>
                <a:cubicBezTo>
                  <a:pt x="3850017" y="646999"/>
                  <a:pt x="3859331" y="637683"/>
                  <a:pt x="3861025" y="635143"/>
                </a:cubicBezTo>
                <a:cubicBezTo>
                  <a:pt x="3862718" y="632602"/>
                  <a:pt x="3871184" y="613124"/>
                  <a:pt x="3873725" y="609737"/>
                </a:cubicBezTo>
                <a:cubicBezTo>
                  <a:pt x="3876265" y="606349"/>
                  <a:pt x="3896586" y="586872"/>
                  <a:pt x="3899127" y="584331"/>
                </a:cubicBezTo>
                <a:cubicBezTo>
                  <a:pt x="3901667" y="581790"/>
                  <a:pt x="3910133" y="573322"/>
                  <a:pt x="3911827" y="571628"/>
                </a:cubicBezTo>
                <a:cubicBezTo>
                  <a:pt x="3913520" y="569934"/>
                  <a:pt x="3921988" y="561466"/>
                  <a:pt x="3924528" y="558925"/>
                </a:cubicBezTo>
                <a:cubicBezTo>
                  <a:pt x="3927068" y="556385"/>
                  <a:pt x="3947389" y="536907"/>
                  <a:pt x="3949929" y="533520"/>
                </a:cubicBezTo>
                <a:cubicBezTo>
                  <a:pt x="3952469" y="530132"/>
                  <a:pt x="3960936" y="509808"/>
                  <a:pt x="3962631" y="508114"/>
                </a:cubicBezTo>
                <a:cubicBezTo>
                  <a:pt x="3964324" y="506420"/>
                  <a:pt x="3972791" y="509808"/>
                  <a:pt x="3975331" y="508114"/>
                </a:cubicBezTo>
                <a:cubicBezTo>
                  <a:pt x="3977871" y="506420"/>
                  <a:pt x="3998192" y="485249"/>
                  <a:pt x="4000733" y="482708"/>
                </a:cubicBezTo>
                <a:cubicBezTo>
                  <a:pt x="4003272" y="480168"/>
                  <a:pt x="4011741" y="471699"/>
                  <a:pt x="4013433" y="470005"/>
                </a:cubicBezTo>
                <a:cubicBezTo>
                  <a:pt x="4015127" y="468312"/>
                  <a:pt x="4024440" y="458996"/>
                  <a:pt x="4026134" y="457303"/>
                </a:cubicBezTo>
                <a:cubicBezTo>
                  <a:pt x="4027826" y="455609"/>
                  <a:pt x="4037140" y="447140"/>
                  <a:pt x="4038835" y="444600"/>
                </a:cubicBezTo>
                <a:cubicBezTo>
                  <a:pt x="4040528" y="442059"/>
                  <a:pt x="4049843" y="421734"/>
                  <a:pt x="4051536" y="419194"/>
                </a:cubicBezTo>
                <a:cubicBezTo>
                  <a:pt x="4053229" y="416653"/>
                  <a:pt x="4062542" y="408185"/>
                  <a:pt x="4064236" y="406491"/>
                </a:cubicBezTo>
                <a:cubicBezTo>
                  <a:pt x="4065929" y="404797"/>
                  <a:pt x="4076089" y="395482"/>
                  <a:pt x="4076937" y="393788"/>
                </a:cubicBezTo>
                <a:cubicBezTo>
                  <a:pt x="4077783" y="392095"/>
                  <a:pt x="4076090" y="383626"/>
                  <a:pt x="4076937" y="381085"/>
                </a:cubicBezTo>
                <a:cubicBezTo>
                  <a:pt x="4077783" y="378545"/>
                  <a:pt x="4087945" y="357373"/>
                  <a:pt x="4089638" y="355680"/>
                </a:cubicBezTo>
                <a:cubicBezTo>
                  <a:pt x="4091331" y="353986"/>
                  <a:pt x="4100644" y="356526"/>
                  <a:pt x="4102338" y="355680"/>
                </a:cubicBezTo>
                <a:cubicBezTo>
                  <a:pt x="4104031" y="354833"/>
                  <a:pt x="4114191" y="344670"/>
                  <a:pt x="4115039" y="342977"/>
                </a:cubicBezTo>
                <a:cubicBezTo>
                  <a:pt x="4115886" y="341283"/>
                  <a:pt x="4113345" y="332814"/>
                  <a:pt x="4115039" y="330274"/>
                </a:cubicBezTo>
                <a:cubicBezTo>
                  <a:pt x="4116732" y="327733"/>
                  <a:pt x="4137900" y="307409"/>
                  <a:pt x="4140440" y="304868"/>
                </a:cubicBezTo>
                <a:cubicBezTo>
                  <a:pt x="4142980" y="302328"/>
                  <a:pt x="4152294" y="293859"/>
                  <a:pt x="4153142" y="292165"/>
                </a:cubicBezTo>
                <a:cubicBezTo>
                  <a:pt x="4153988" y="290472"/>
                  <a:pt x="4152295" y="281156"/>
                  <a:pt x="4153142" y="279462"/>
                </a:cubicBezTo>
                <a:cubicBezTo>
                  <a:pt x="4153987" y="277769"/>
                  <a:pt x="4164149" y="268453"/>
                  <a:pt x="4165842" y="266760"/>
                </a:cubicBezTo>
                <a:cubicBezTo>
                  <a:pt x="4167536" y="265066"/>
                  <a:pt x="4176849" y="255750"/>
                  <a:pt x="4178543" y="254057"/>
                </a:cubicBezTo>
                <a:cubicBezTo>
                  <a:pt x="4180235" y="252363"/>
                  <a:pt x="4189549" y="243048"/>
                  <a:pt x="4191244" y="241354"/>
                </a:cubicBezTo>
                <a:cubicBezTo>
                  <a:pt x="4192937" y="239660"/>
                  <a:pt x="4202252" y="230345"/>
                  <a:pt x="4203945" y="228651"/>
                </a:cubicBezTo>
                <a:cubicBezTo>
                  <a:pt x="4205638" y="226957"/>
                  <a:pt x="4214951" y="217642"/>
                  <a:pt x="4216645" y="215948"/>
                </a:cubicBezTo>
                <a:cubicBezTo>
                  <a:pt x="4218338" y="214254"/>
                  <a:pt x="4227652" y="204939"/>
                  <a:pt x="4229346" y="203245"/>
                </a:cubicBezTo>
                <a:cubicBezTo>
                  <a:pt x="4231039" y="201551"/>
                  <a:pt x="4240353" y="192236"/>
                  <a:pt x="4242047" y="190542"/>
                </a:cubicBezTo>
                <a:cubicBezTo>
                  <a:pt x="4243741" y="188849"/>
                  <a:pt x="4253900" y="179533"/>
                  <a:pt x="4254747" y="177840"/>
                </a:cubicBezTo>
                <a:cubicBezTo>
                  <a:pt x="4255594" y="176146"/>
                  <a:pt x="4253900" y="166830"/>
                  <a:pt x="4254747" y="165137"/>
                </a:cubicBezTo>
                <a:cubicBezTo>
                  <a:pt x="4255593" y="163443"/>
                  <a:pt x="4264908" y="154128"/>
                  <a:pt x="4267449" y="152434"/>
                </a:cubicBezTo>
                <a:cubicBezTo>
                  <a:pt x="4269988" y="150740"/>
                  <a:pt x="4289462" y="141425"/>
                  <a:pt x="4292849" y="139731"/>
                </a:cubicBezTo>
                <a:cubicBezTo>
                  <a:pt x="4296236" y="138037"/>
                  <a:pt x="4315711" y="128722"/>
                  <a:pt x="4318251" y="127028"/>
                </a:cubicBezTo>
                <a:cubicBezTo>
                  <a:pt x="4320791" y="125334"/>
                  <a:pt x="4329257" y="115172"/>
                  <a:pt x="4330952" y="114325"/>
                </a:cubicBezTo>
                <a:cubicBezTo>
                  <a:pt x="4332644" y="113478"/>
                  <a:pt x="4341112" y="116019"/>
                  <a:pt x="4343653" y="114325"/>
                </a:cubicBezTo>
                <a:cubicBezTo>
                  <a:pt x="4346193" y="112632"/>
                  <a:pt x="4365666" y="91460"/>
                  <a:pt x="4369054" y="88919"/>
                </a:cubicBezTo>
                <a:cubicBezTo>
                  <a:pt x="4372441" y="86379"/>
                  <a:pt x="4391069" y="77910"/>
                  <a:pt x="4394456" y="76217"/>
                </a:cubicBezTo>
                <a:cubicBezTo>
                  <a:pt x="4397842" y="74523"/>
                  <a:pt x="4415623" y="65208"/>
                  <a:pt x="4419857" y="63514"/>
                </a:cubicBezTo>
                <a:cubicBezTo>
                  <a:pt x="4424089" y="61820"/>
                  <a:pt x="4453725" y="52505"/>
                  <a:pt x="4457960" y="50811"/>
                </a:cubicBezTo>
                <a:cubicBezTo>
                  <a:pt x="4462193" y="49117"/>
                  <a:pt x="4479973" y="39802"/>
                  <a:pt x="4483361" y="38108"/>
                </a:cubicBezTo>
                <a:cubicBezTo>
                  <a:pt x="4486747" y="36414"/>
                  <a:pt x="4505376" y="26252"/>
                  <a:pt x="4508762" y="25405"/>
                </a:cubicBezTo>
                <a:cubicBezTo>
                  <a:pt x="4512149" y="24558"/>
                  <a:pt x="4531623" y="26252"/>
                  <a:pt x="4534164" y="25405"/>
                </a:cubicBezTo>
                <a:cubicBezTo>
                  <a:pt x="4536704" y="24558"/>
                  <a:pt x="4542631" y="13549"/>
                  <a:pt x="4546865" y="12702"/>
                </a:cubicBezTo>
                <a:cubicBezTo>
                  <a:pt x="4551098" y="11855"/>
                  <a:pt x="4593433" y="13549"/>
                  <a:pt x="4597667" y="12702"/>
                </a:cubicBezTo>
                <a:cubicBezTo>
                  <a:pt x="4601900" y="11855"/>
                  <a:pt x="4590893" y="846"/>
                  <a:pt x="4610368" y="0"/>
                </a:cubicBezTo>
                <a:cubicBezTo>
                  <a:pt x="4629843" y="-846"/>
                  <a:pt x="4869463" y="-846"/>
                  <a:pt x="4889785" y="0"/>
                </a:cubicBezTo>
                <a:cubicBezTo>
                  <a:pt x="4910106" y="846"/>
                  <a:pt x="4909258" y="11855"/>
                  <a:pt x="4915186" y="12702"/>
                </a:cubicBezTo>
                <a:cubicBezTo>
                  <a:pt x="4921112" y="13549"/>
                  <a:pt x="4972762" y="11855"/>
                  <a:pt x="4978690" y="12702"/>
                </a:cubicBezTo>
                <a:cubicBezTo>
                  <a:pt x="4984616" y="13549"/>
                  <a:pt x="5001551" y="24558"/>
                  <a:pt x="5004091" y="25405"/>
                </a:cubicBezTo>
                <a:cubicBezTo>
                  <a:pt x="5006631" y="26252"/>
                  <a:pt x="5015098" y="24558"/>
                  <a:pt x="5016791" y="25405"/>
                </a:cubicBezTo>
                <a:cubicBezTo>
                  <a:pt x="5018484" y="26252"/>
                  <a:pt x="5026952" y="37261"/>
                  <a:pt x="5029493" y="38108"/>
                </a:cubicBezTo>
                <a:cubicBezTo>
                  <a:pt x="5032033" y="38955"/>
                  <a:pt x="5050659" y="37261"/>
                  <a:pt x="5054894" y="38108"/>
                </a:cubicBezTo>
                <a:cubicBezTo>
                  <a:pt x="5059126" y="38955"/>
                  <a:pt x="5088762" y="48270"/>
                  <a:pt x="5092996" y="50811"/>
                </a:cubicBezTo>
                <a:cubicBezTo>
                  <a:pt x="5097229" y="53351"/>
                  <a:pt x="5115011" y="74523"/>
                  <a:pt x="5118398" y="76217"/>
                </a:cubicBezTo>
                <a:cubicBezTo>
                  <a:pt x="5121785" y="77910"/>
                  <a:pt x="5140412" y="75370"/>
                  <a:pt x="5143799" y="76217"/>
                </a:cubicBezTo>
                <a:cubicBezTo>
                  <a:pt x="5147185" y="77064"/>
                  <a:pt x="5166660" y="87226"/>
                  <a:pt x="5169201" y="88919"/>
                </a:cubicBezTo>
                <a:cubicBezTo>
                  <a:pt x="5171741" y="90613"/>
                  <a:pt x="5179361" y="99929"/>
                  <a:pt x="5181902" y="101622"/>
                </a:cubicBezTo>
                <a:cubicBezTo>
                  <a:pt x="5184441" y="103316"/>
                  <a:pt x="5204762" y="112632"/>
                  <a:pt x="5207303" y="114325"/>
                </a:cubicBezTo>
                <a:cubicBezTo>
                  <a:pt x="5209842" y="116019"/>
                  <a:pt x="5219156" y="125334"/>
                  <a:pt x="5220004" y="127028"/>
                </a:cubicBezTo>
                <a:cubicBezTo>
                  <a:pt x="5220850" y="128722"/>
                  <a:pt x="5218310" y="138037"/>
                  <a:pt x="5220004" y="139731"/>
                </a:cubicBezTo>
                <a:cubicBezTo>
                  <a:pt x="5221696" y="141425"/>
                  <a:pt x="5242017" y="150740"/>
                  <a:pt x="5245405" y="152434"/>
                </a:cubicBezTo>
                <a:cubicBezTo>
                  <a:pt x="5248791" y="154128"/>
                  <a:pt x="5269113" y="163443"/>
                  <a:pt x="5270807" y="165137"/>
                </a:cubicBezTo>
                <a:cubicBezTo>
                  <a:pt x="5272501" y="166830"/>
                  <a:pt x="5269113" y="176146"/>
                  <a:pt x="5270807" y="177840"/>
                </a:cubicBezTo>
                <a:cubicBezTo>
                  <a:pt x="5272501" y="179533"/>
                  <a:pt x="5293668" y="188849"/>
                  <a:pt x="5296209" y="190542"/>
                </a:cubicBezTo>
                <a:cubicBezTo>
                  <a:pt x="5298748" y="192236"/>
                  <a:pt x="5305522" y="201551"/>
                  <a:pt x="5308909" y="203245"/>
                </a:cubicBezTo>
                <a:cubicBezTo>
                  <a:pt x="5312296" y="204939"/>
                  <a:pt x="5343625" y="214254"/>
                  <a:pt x="5347011" y="215948"/>
                </a:cubicBezTo>
                <a:cubicBezTo>
                  <a:pt x="5350398" y="217642"/>
                  <a:pt x="5358017" y="227804"/>
                  <a:pt x="5359712" y="228651"/>
                </a:cubicBezTo>
                <a:cubicBezTo>
                  <a:pt x="5361404" y="229498"/>
                  <a:pt x="5370718" y="227804"/>
                  <a:pt x="5372413" y="228651"/>
                </a:cubicBezTo>
                <a:cubicBezTo>
                  <a:pt x="5374106" y="229498"/>
                  <a:pt x="5383420" y="238813"/>
                  <a:pt x="5385114" y="241354"/>
                </a:cubicBezTo>
                <a:cubicBezTo>
                  <a:pt x="5386807" y="243894"/>
                  <a:pt x="5396120" y="265066"/>
                  <a:pt x="5397814" y="266760"/>
                </a:cubicBezTo>
                <a:cubicBezTo>
                  <a:pt x="5399507" y="268453"/>
                  <a:pt x="5408821" y="265066"/>
                  <a:pt x="5410515" y="266760"/>
                </a:cubicBezTo>
                <a:cubicBezTo>
                  <a:pt x="5412207" y="268453"/>
                  <a:pt x="5420675" y="288778"/>
                  <a:pt x="5423216" y="292165"/>
                </a:cubicBezTo>
                <a:cubicBezTo>
                  <a:pt x="5425756" y="295553"/>
                  <a:pt x="5446077" y="315030"/>
                  <a:pt x="5448617" y="317571"/>
                </a:cubicBezTo>
                <a:cubicBezTo>
                  <a:pt x="5451157" y="320112"/>
                  <a:pt x="5459624" y="328580"/>
                  <a:pt x="5461318" y="330274"/>
                </a:cubicBezTo>
                <a:cubicBezTo>
                  <a:pt x="5463012" y="331968"/>
                  <a:pt x="5471477" y="340436"/>
                  <a:pt x="5474018" y="342977"/>
                </a:cubicBezTo>
                <a:cubicBezTo>
                  <a:pt x="5476558" y="345517"/>
                  <a:pt x="5496880" y="365842"/>
                  <a:pt x="5499420" y="368383"/>
                </a:cubicBezTo>
                <a:cubicBezTo>
                  <a:pt x="5501960" y="370923"/>
                  <a:pt x="5510427" y="379392"/>
                  <a:pt x="5512120" y="381085"/>
                </a:cubicBezTo>
                <a:cubicBezTo>
                  <a:pt x="5513813" y="382779"/>
                  <a:pt x="5522281" y="392095"/>
                  <a:pt x="5524822" y="393788"/>
                </a:cubicBezTo>
                <a:cubicBezTo>
                  <a:pt x="5527361" y="395482"/>
                  <a:pt x="5548528" y="403950"/>
                  <a:pt x="5550223" y="406491"/>
                </a:cubicBezTo>
                <a:cubicBezTo>
                  <a:pt x="5551915" y="409032"/>
                  <a:pt x="5549375" y="429356"/>
                  <a:pt x="5550223" y="431897"/>
                </a:cubicBezTo>
                <a:cubicBezTo>
                  <a:pt x="5551069" y="434437"/>
                  <a:pt x="5562077" y="442906"/>
                  <a:pt x="5562924" y="444600"/>
                </a:cubicBezTo>
                <a:cubicBezTo>
                  <a:pt x="5563770" y="446293"/>
                  <a:pt x="5561229" y="454762"/>
                  <a:pt x="5562924" y="457303"/>
                </a:cubicBezTo>
                <a:cubicBezTo>
                  <a:pt x="5564617" y="459843"/>
                  <a:pt x="5586631" y="480168"/>
                  <a:pt x="5588325" y="482708"/>
                </a:cubicBezTo>
                <a:cubicBezTo>
                  <a:pt x="5590018" y="485249"/>
                  <a:pt x="5587478" y="493717"/>
                  <a:pt x="5588325" y="495411"/>
                </a:cubicBezTo>
                <a:cubicBezTo>
                  <a:pt x="5589171" y="497105"/>
                  <a:pt x="5600179" y="492024"/>
                  <a:pt x="5601026" y="508114"/>
                </a:cubicBezTo>
                <a:cubicBezTo>
                  <a:pt x="5601872" y="524204"/>
                  <a:pt x="5601872" y="720675"/>
                  <a:pt x="5601026" y="736765"/>
                </a:cubicBezTo>
                <a:cubicBezTo>
                  <a:pt x="5600179" y="752856"/>
                  <a:pt x="5590018" y="747775"/>
                  <a:pt x="5588325" y="749468"/>
                </a:cubicBezTo>
                <a:cubicBezTo>
                  <a:pt x="5586631" y="751162"/>
                  <a:pt x="5576471" y="753703"/>
                  <a:pt x="5575625" y="762171"/>
                </a:cubicBezTo>
                <a:cubicBezTo>
                  <a:pt x="5574778" y="770640"/>
                  <a:pt x="5574778" y="867181"/>
                  <a:pt x="5575625" y="876497"/>
                </a:cubicBezTo>
                <a:cubicBezTo>
                  <a:pt x="5576471" y="885812"/>
                  <a:pt x="5586631" y="900209"/>
                  <a:pt x="5588325" y="901903"/>
                </a:cubicBezTo>
                <a:cubicBezTo>
                  <a:pt x="5590018" y="903596"/>
                  <a:pt x="5599331" y="901056"/>
                  <a:pt x="5601026" y="901903"/>
                </a:cubicBezTo>
                <a:cubicBezTo>
                  <a:pt x="5602719" y="902749"/>
                  <a:pt x="5611186" y="912065"/>
                  <a:pt x="5613727" y="914606"/>
                </a:cubicBezTo>
                <a:cubicBezTo>
                  <a:pt x="5616267" y="917146"/>
                  <a:pt x="5635741" y="937470"/>
                  <a:pt x="5639128" y="940011"/>
                </a:cubicBezTo>
                <a:cubicBezTo>
                  <a:pt x="5642514" y="942552"/>
                  <a:pt x="5661988" y="951020"/>
                  <a:pt x="5664529" y="952714"/>
                </a:cubicBezTo>
                <a:cubicBezTo>
                  <a:pt x="5667069" y="954408"/>
                  <a:pt x="5674690" y="964570"/>
                  <a:pt x="5677231" y="965417"/>
                </a:cubicBezTo>
                <a:cubicBezTo>
                  <a:pt x="5679770" y="966264"/>
                  <a:pt x="5700090" y="964570"/>
                  <a:pt x="5702632" y="965417"/>
                </a:cubicBezTo>
                <a:cubicBezTo>
                  <a:pt x="5705172" y="966264"/>
                  <a:pt x="5713639" y="976426"/>
                  <a:pt x="5715333" y="978120"/>
                </a:cubicBezTo>
                <a:cubicBezTo>
                  <a:pt x="5717028" y="979813"/>
                  <a:pt x="5725494" y="988282"/>
                  <a:pt x="5728034" y="990823"/>
                </a:cubicBezTo>
                <a:cubicBezTo>
                  <a:pt x="5730574" y="993363"/>
                  <a:pt x="5750895" y="1013688"/>
                  <a:pt x="5753436" y="1016228"/>
                </a:cubicBezTo>
                <a:cubicBezTo>
                  <a:pt x="5755976" y="1018769"/>
                  <a:pt x="5765289" y="1027238"/>
                  <a:pt x="5766136" y="1028931"/>
                </a:cubicBezTo>
                <a:cubicBezTo>
                  <a:pt x="5766982" y="1030625"/>
                  <a:pt x="5764442" y="1039940"/>
                  <a:pt x="5766136" y="1041634"/>
                </a:cubicBezTo>
                <a:cubicBezTo>
                  <a:pt x="5767829" y="1043328"/>
                  <a:pt x="5788997" y="1052643"/>
                  <a:pt x="5791538" y="1054337"/>
                </a:cubicBezTo>
                <a:cubicBezTo>
                  <a:pt x="5794078" y="1056031"/>
                  <a:pt x="5802545" y="1065346"/>
                  <a:pt x="5804239" y="1067040"/>
                </a:cubicBezTo>
                <a:cubicBezTo>
                  <a:pt x="5805932" y="1068734"/>
                  <a:pt x="5815244" y="1078049"/>
                  <a:pt x="5816938" y="1079743"/>
                </a:cubicBezTo>
                <a:cubicBezTo>
                  <a:pt x="5818631" y="1081437"/>
                  <a:pt x="5827946" y="1091599"/>
                  <a:pt x="5829640" y="1092446"/>
                </a:cubicBezTo>
                <a:cubicBezTo>
                  <a:pt x="5831334" y="1093292"/>
                  <a:pt x="5840648" y="1091599"/>
                  <a:pt x="5842341" y="1092446"/>
                </a:cubicBezTo>
                <a:cubicBezTo>
                  <a:pt x="5844034" y="1093292"/>
                  <a:pt x="5852499" y="1102608"/>
                  <a:pt x="5855040" y="1105148"/>
                </a:cubicBezTo>
                <a:cubicBezTo>
                  <a:pt x="5857579" y="1107689"/>
                  <a:pt x="5877903" y="1128014"/>
                  <a:pt x="5880443" y="1130554"/>
                </a:cubicBezTo>
                <a:cubicBezTo>
                  <a:pt x="5882983" y="1133095"/>
                  <a:pt x="5891449" y="1141563"/>
                  <a:pt x="5893143" y="1143257"/>
                </a:cubicBezTo>
                <a:cubicBezTo>
                  <a:pt x="5894836" y="1144951"/>
                  <a:pt x="5904150" y="1154266"/>
                  <a:pt x="5905844" y="1155960"/>
                </a:cubicBezTo>
                <a:cubicBezTo>
                  <a:pt x="5907539" y="1157654"/>
                  <a:pt x="5916852" y="1166969"/>
                  <a:pt x="5918545" y="1168663"/>
                </a:cubicBezTo>
                <a:cubicBezTo>
                  <a:pt x="5920238" y="1170356"/>
                  <a:pt x="5929551" y="1179672"/>
                  <a:pt x="5931245" y="1181366"/>
                </a:cubicBezTo>
                <a:cubicBezTo>
                  <a:pt x="5932938" y="1183059"/>
                  <a:pt x="5942253" y="1192375"/>
                  <a:pt x="5943947" y="1194069"/>
                </a:cubicBezTo>
                <a:cubicBezTo>
                  <a:pt x="5945641" y="1195762"/>
                  <a:pt x="5955800" y="1202537"/>
                  <a:pt x="5956647" y="1206771"/>
                </a:cubicBezTo>
                <a:cubicBezTo>
                  <a:pt x="5957494" y="1211005"/>
                  <a:pt x="5954953" y="1252502"/>
                  <a:pt x="5956647" y="1257583"/>
                </a:cubicBezTo>
                <a:cubicBezTo>
                  <a:pt x="5958340" y="1262664"/>
                  <a:pt x="5980355" y="1278754"/>
                  <a:pt x="5982049" y="1282989"/>
                </a:cubicBezTo>
                <a:cubicBezTo>
                  <a:pt x="5983743" y="1287223"/>
                  <a:pt x="5981203" y="1317710"/>
                  <a:pt x="5982049" y="1321097"/>
                </a:cubicBezTo>
                <a:cubicBezTo>
                  <a:pt x="5982895" y="1324484"/>
                  <a:pt x="5993903" y="1327872"/>
                  <a:pt x="5994750" y="1333800"/>
                </a:cubicBezTo>
                <a:cubicBezTo>
                  <a:pt x="5995595" y="1339728"/>
                  <a:pt x="5993903" y="1404089"/>
                  <a:pt x="5994750" y="1410017"/>
                </a:cubicBezTo>
                <a:cubicBezTo>
                  <a:pt x="5995596" y="1415945"/>
                  <a:pt x="6006602" y="1393927"/>
                  <a:pt x="6007449" y="1422720"/>
                </a:cubicBezTo>
                <a:cubicBezTo>
                  <a:pt x="6008296" y="1451513"/>
                  <a:pt x="6008296" y="1813122"/>
                  <a:pt x="6007449" y="1841915"/>
                </a:cubicBezTo>
                <a:cubicBezTo>
                  <a:pt x="6006602" y="1870708"/>
                  <a:pt x="5996443" y="1852923"/>
                  <a:pt x="5994750" y="1854617"/>
                </a:cubicBezTo>
                <a:cubicBezTo>
                  <a:pt x="5993055" y="1856311"/>
                  <a:pt x="5983742" y="1864779"/>
                  <a:pt x="5982049" y="1867320"/>
                </a:cubicBezTo>
                <a:cubicBezTo>
                  <a:pt x="5980356" y="1869861"/>
                  <a:pt x="5970193" y="1890185"/>
                  <a:pt x="5969347" y="1892726"/>
                </a:cubicBezTo>
                <a:cubicBezTo>
                  <a:pt x="5968500" y="1895266"/>
                  <a:pt x="5970194" y="1903735"/>
                  <a:pt x="5969347" y="1905429"/>
                </a:cubicBezTo>
                <a:cubicBezTo>
                  <a:pt x="5968500" y="1907122"/>
                  <a:pt x="5959187" y="1916438"/>
                  <a:pt x="5956647" y="1918132"/>
                </a:cubicBezTo>
                <a:cubicBezTo>
                  <a:pt x="5954107" y="1919826"/>
                  <a:pt x="5933784" y="1926600"/>
                  <a:pt x="5931245" y="1930835"/>
                </a:cubicBezTo>
                <a:cubicBezTo>
                  <a:pt x="5928704" y="1935069"/>
                  <a:pt x="5921085" y="1976565"/>
                  <a:pt x="5918545" y="1981646"/>
                </a:cubicBezTo>
                <a:cubicBezTo>
                  <a:pt x="5916005" y="1986727"/>
                  <a:pt x="5895682" y="2004511"/>
                  <a:pt x="5893143" y="2007052"/>
                </a:cubicBezTo>
                <a:cubicBezTo>
                  <a:pt x="5890602" y="2009592"/>
                  <a:pt x="5882136" y="2018061"/>
                  <a:pt x="5880443" y="2019755"/>
                </a:cubicBezTo>
                <a:cubicBezTo>
                  <a:pt x="5878750" y="2021448"/>
                  <a:pt x="5868588" y="2029917"/>
                  <a:pt x="5867742" y="2032458"/>
                </a:cubicBezTo>
                <a:cubicBezTo>
                  <a:pt x="5866896" y="2034998"/>
                  <a:pt x="5860121" y="2052782"/>
                  <a:pt x="5867742" y="2057863"/>
                </a:cubicBezTo>
                <a:cubicBezTo>
                  <a:pt x="5875363" y="2062945"/>
                  <a:pt x="5968501" y="2103593"/>
                  <a:pt x="5982049" y="2108675"/>
                </a:cubicBezTo>
                <a:cubicBezTo>
                  <a:pt x="5995596" y="2113756"/>
                  <a:pt x="6061639" y="2129846"/>
                  <a:pt x="6070954" y="2134081"/>
                </a:cubicBezTo>
                <a:cubicBezTo>
                  <a:pt x="6080267" y="2138315"/>
                  <a:pt x="6117523" y="2168802"/>
                  <a:pt x="6121756" y="2172189"/>
                </a:cubicBezTo>
                <a:cubicBezTo>
                  <a:pt x="6125988" y="2175576"/>
                  <a:pt x="6131071" y="2184045"/>
                  <a:pt x="6134458" y="2184892"/>
                </a:cubicBezTo>
                <a:cubicBezTo>
                  <a:pt x="6137844" y="2185738"/>
                  <a:pt x="6168326" y="2182351"/>
                  <a:pt x="6172560" y="2184892"/>
                </a:cubicBezTo>
                <a:cubicBezTo>
                  <a:pt x="6176794" y="2187432"/>
                  <a:pt x="6194573" y="2219613"/>
                  <a:pt x="6197961" y="2223000"/>
                </a:cubicBezTo>
                <a:cubicBezTo>
                  <a:pt x="6201347" y="2226388"/>
                  <a:pt x="6219975" y="2234009"/>
                  <a:pt x="6223363" y="2235703"/>
                </a:cubicBezTo>
                <a:cubicBezTo>
                  <a:pt x="6226750" y="2237396"/>
                  <a:pt x="6246224" y="2246712"/>
                  <a:pt x="6248765" y="2248407"/>
                </a:cubicBezTo>
                <a:cubicBezTo>
                  <a:pt x="6251305" y="2250100"/>
                  <a:pt x="6259772" y="2260262"/>
                  <a:pt x="6261465" y="2261109"/>
                </a:cubicBezTo>
                <a:cubicBezTo>
                  <a:pt x="6263158" y="2261956"/>
                  <a:pt x="6272471" y="2260262"/>
                  <a:pt x="6274165" y="2261109"/>
                </a:cubicBezTo>
                <a:cubicBezTo>
                  <a:pt x="6275858" y="2261956"/>
                  <a:pt x="6285173" y="2272118"/>
                  <a:pt x="6286866" y="2273812"/>
                </a:cubicBezTo>
                <a:cubicBezTo>
                  <a:pt x="6288561" y="2275505"/>
                  <a:pt x="6297027" y="2284821"/>
                  <a:pt x="6299567" y="2286515"/>
                </a:cubicBezTo>
                <a:cubicBezTo>
                  <a:pt x="6302107" y="2288208"/>
                  <a:pt x="6321583" y="2297524"/>
                  <a:pt x="6324969" y="2299218"/>
                </a:cubicBezTo>
                <a:cubicBezTo>
                  <a:pt x="6328355" y="2300911"/>
                  <a:pt x="6347828" y="2310226"/>
                  <a:pt x="6350369" y="2311920"/>
                </a:cubicBezTo>
                <a:cubicBezTo>
                  <a:pt x="6352908" y="2313614"/>
                  <a:pt x="6361377" y="2322930"/>
                  <a:pt x="6363071" y="2324624"/>
                </a:cubicBezTo>
                <a:cubicBezTo>
                  <a:pt x="6364765" y="2326317"/>
                  <a:pt x="6373232" y="2334785"/>
                  <a:pt x="6375772" y="2337326"/>
                </a:cubicBezTo>
                <a:cubicBezTo>
                  <a:pt x="6378312" y="2339866"/>
                  <a:pt x="6398633" y="2360191"/>
                  <a:pt x="6401173" y="2362732"/>
                </a:cubicBezTo>
                <a:cubicBezTo>
                  <a:pt x="6403713" y="2365272"/>
                  <a:pt x="6412181" y="2373740"/>
                  <a:pt x="6413874" y="2375435"/>
                </a:cubicBezTo>
                <a:cubicBezTo>
                  <a:pt x="6415567" y="2377128"/>
                  <a:pt x="6424880" y="2387290"/>
                  <a:pt x="6426574" y="2388137"/>
                </a:cubicBezTo>
                <a:cubicBezTo>
                  <a:pt x="6428267" y="2388984"/>
                  <a:pt x="6437581" y="2387290"/>
                  <a:pt x="6439276" y="2388137"/>
                </a:cubicBezTo>
                <a:cubicBezTo>
                  <a:pt x="6440970" y="2388984"/>
                  <a:pt x="6450283" y="2399147"/>
                  <a:pt x="6451976" y="2400841"/>
                </a:cubicBezTo>
                <a:cubicBezTo>
                  <a:pt x="6453669" y="2402534"/>
                  <a:pt x="6462982" y="2411849"/>
                  <a:pt x="6464676" y="2413543"/>
                </a:cubicBezTo>
                <a:cubicBezTo>
                  <a:pt x="6466369" y="2415237"/>
                  <a:pt x="6473144" y="2422858"/>
                  <a:pt x="6477378" y="2426246"/>
                </a:cubicBezTo>
                <a:cubicBezTo>
                  <a:pt x="6481612" y="2429633"/>
                  <a:pt x="6524793" y="2460967"/>
                  <a:pt x="6528181" y="2464354"/>
                </a:cubicBezTo>
                <a:cubicBezTo>
                  <a:pt x="6531567" y="2467742"/>
                  <a:pt x="6527333" y="2475364"/>
                  <a:pt x="6528181" y="2477058"/>
                </a:cubicBezTo>
                <a:cubicBezTo>
                  <a:pt x="6529028" y="2478751"/>
                  <a:pt x="6539185" y="2488914"/>
                  <a:pt x="6540880" y="2489761"/>
                </a:cubicBezTo>
                <a:cubicBezTo>
                  <a:pt x="6542573" y="2490607"/>
                  <a:pt x="6551889" y="2488066"/>
                  <a:pt x="6553582" y="2489761"/>
                </a:cubicBezTo>
                <a:cubicBezTo>
                  <a:pt x="6555276" y="2491454"/>
                  <a:pt x="6564589" y="2512626"/>
                  <a:pt x="6566283" y="2515166"/>
                </a:cubicBezTo>
                <a:cubicBezTo>
                  <a:pt x="6567976" y="2517707"/>
                  <a:pt x="6577288" y="2527022"/>
                  <a:pt x="6578983" y="2527869"/>
                </a:cubicBezTo>
                <a:cubicBezTo>
                  <a:pt x="6580676" y="2528715"/>
                  <a:pt x="6589990" y="2526175"/>
                  <a:pt x="6591684" y="2527869"/>
                </a:cubicBezTo>
                <a:cubicBezTo>
                  <a:pt x="6593378" y="2529562"/>
                  <a:pt x="6602691" y="2549887"/>
                  <a:pt x="6604385" y="2553275"/>
                </a:cubicBezTo>
                <a:cubicBezTo>
                  <a:pt x="6606078" y="2556662"/>
                  <a:pt x="6615392" y="2575292"/>
                  <a:pt x="6617085" y="2578680"/>
                </a:cubicBezTo>
                <a:cubicBezTo>
                  <a:pt x="6618778" y="2582067"/>
                  <a:pt x="6628093" y="2601545"/>
                  <a:pt x="6629787" y="2604086"/>
                </a:cubicBezTo>
                <a:cubicBezTo>
                  <a:pt x="6631481" y="2606627"/>
                  <a:pt x="6640793" y="2615095"/>
                  <a:pt x="6642487" y="2616789"/>
                </a:cubicBezTo>
                <a:cubicBezTo>
                  <a:pt x="6644180" y="2618482"/>
                  <a:pt x="6653493" y="2627798"/>
                  <a:pt x="6655187" y="2629492"/>
                </a:cubicBezTo>
                <a:cubicBezTo>
                  <a:pt x="6656880" y="2631185"/>
                  <a:pt x="6667041" y="2640501"/>
                  <a:pt x="6667889" y="2642195"/>
                </a:cubicBezTo>
                <a:cubicBezTo>
                  <a:pt x="6668735" y="2643888"/>
                  <a:pt x="6667041" y="2652357"/>
                  <a:pt x="6667889" y="2654897"/>
                </a:cubicBezTo>
                <a:cubicBezTo>
                  <a:pt x="6668736" y="2657437"/>
                  <a:pt x="6678895" y="2676069"/>
                  <a:pt x="6680589" y="2680303"/>
                </a:cubicBezTo>
                <a:cubicBezTo>
                  <a:pt x="6682283" y="2684537"/>
                  <a:pt x="6692442" y="2713331"/>
                  <a:pt x="6693289" y="2718412"/>
                </a:cubicBezTo>
                <a:cubicBezTo>
                  <a:pt x="6694135" y="2723493"/>
                  <a:pt x="6692442" y="2753133"/>
                  <a:pt x="6693289" y="2756521"/>
                </a:cubicBezTo>
                <a:cubicBezTo>
                  <a:pt x="6694135" y="2759907"/>
                  <a:pt x="6704297" y="2767529"/>
                  <a:pt x="6705991" y="2769223"/>
                </a:cubicBezTo>
                <a:cubicBezTo>
                  <a:pt x="6707685" y="2770917"/>
                  <a:pt x="6717844" y="2779386"/>
                  <a:pt x="6718692" y="2781926"/>
                </a:cubicBezTo>
                <a:cubicBezTo>
                  <a:pt x="6719539" y="2784467"/>
                  <a:pt x="6717845" y="2804791"/>
                  <a:pt x="6718692" y="2807332"/>
                </a:cubicBezTo>
                <a:cubicBezTo>
                  <a:pt x="6719538" y="2809872"/>
                  <a:pt x="6729698" y="2817494"/>
                  <a:pt x="6731391" y="2820035"/>
                </a:cubicBezTo>
                <a:cubicBezTo>
                  <a:pt x="6733084" y="2822575"/>
                  <a:pt x="6742399" y="2839512"/>
                  <a:pt x="6744093" y="2845440"/>
                </a:cubicBezTo>
                <a:cubicBezTo>
                  <a:pt x="6745787" y="2851368"/>
                  <a:pt x="6755100" y="2903873"/>
                  <a:pt x="6756794" y="2908955"/>
                </a:cubicBezTo>
                <a:cubicBezTo>
                  <a:pt x="6758487" y="2914036"/>
                  <a:pt x="6768647" y="2919963"/>
                  <a:pt x="6769494" y="2921658"/>
                </a:cubicBezTo>
                <a:cubicBezTo>
                  <a:pt x="6770340" y="2923351"/>
                  <a:pt x="6768647" y="2932667"/>
                  <a:pt x="6769494" y="2934361"/>
                </a:cubicBezTo>
                <a:cubicBezTo>
                  <a:pt x="6770341" y="2936054"/>
                  <a:pt x="6781349" y="2943676"/>
                  <a:pt x="6782195" y="2947063"/>
                </a:cubicBezTo>
                <a:cubicBezTo>
                  <a:pt x="6783043" y="2950450"/>
                  <a:pt x="6781348" y="2981784"/>
                  <a:pt x="6782195" y="2985172"/>
                </a:cubicBezTo>
                <a:cubicBezTo>
                  <a:pt x="6783043" y="2988559"/>
                  <a:pt x="6794896" y="2981784"/>
                  <a:pt x="6794896" y="2997875"/>
                </a:cubicBezTo>
                <a:cubicBezTo>
                  <a:pt x="6794896" y="3013965"/>
                  <a:pt x="6787275" y="3210436"/>
                  <a:pt x="6782195" y="3226527"/>
                </a:cubicBezTo>
                <a:cubicBezTo>
                  <a:pt x="6777115" y="3242617"/>
                  <a:pt x="6735627" y="3238382"/>
                  <a:pt x="6718692" y="3239230"/>
                </a:cubicBezTo>
                <a:cubicBezTo>
                  <a:pt x="6701757" y="3240076"/>
                  <a:pt x="6541728" y="3238382"/>
                  <a:pt x="6528181" y="3239230"/>
                </a:cubicBezTo>
                <a:cubicBezTo>
                  <a:pt x="6514633" y="3240076"/>
                  <a:pt x="6520559" y="3251085"/>
                  <a:pt x="6515480" y="3251932"/>
                </a:cubicBezTo>
                <a:cubicBezTo>
                  <a:pt x="6510400" y="3252779"/>
                  <a:pt x="6457057" y="3251085"/>
                  <a:pt x="6451976" y="3251932"/>
                </a:cubicBezTo>
                <a:cubicBezTo>
                  <a:pt x="6446896" y="3252779"/>
                  <a:pt x="6443510" y="3263788"/>
                  <a:pt x="6439276" y="3264635"/>
                </a:cubicBezTo>
                <a:cubicBezTo>
                  <a:pt x="6435041" y="3265482"/>
                  <a:pt x="6392705" y="3263788"/>
                  <a:pt x="6388472" y="3264635"/>
                </a:cubicBezTo>
                <a:cubicBezTo>
                  <a:pt x="6384237" y="3265482"/>
                  <a:pt x="6398633" y="3276491"/>
                  <a:pt x="6375772" y="3277338"/>
                </a:cubicBezTo>
                <a:cubicBezTo>
                  <a:pt x="6352910" y="3278185"/>
                  <a:pt x="6069259" y="3276491"/>
                  <a:pt x="6045551" y="3277338"/>
                </a:cubicBezTo>
                <a:cubicBezTo>
                  <a:pt x="6021843" y="3278184"/>
                  <a:pt x="6022691" y="3288347"/>
                  <a:pt x="6020151" y="3290041"/>
                </a:cubicBezTo>
                <a:cubicBezTo>
                  <a:pt x="6017611" y="3291734"/>
                  <a:pt x="6009142" y="3301050"/>
                  <a:pt x="6007449" y="3302744"/>
                </a:cubicBezTo>
                <a:cubicBezTo>
                  <a:pt x="6005755" y="3304438"/>
                  <a:pt x="5997290" y="3314599"/>
                  <a:pt x="5994750" y="3315447"/>
                </a:cubicBezTo>
                <a:cubicBezTo>
                  <a:pt x="5992210" y="3316293"/>
                  <a:pt x="5971886" y="3314600"/>
                  <a:pt x="5969347" y="3315447"/>
                </a:cubicBezTo>
                <a:cubicBezTo>
                  <a:pt x="5966806" y="3316293"/>
                  <a:pt x="5958340" y="3327302"/>
                  <a:pt x="5956647" y="3328149"/>
                </a:cubicBezTo>
                <a:cubicBezTo>
                  <a:pt x="5954953" y="3328996"/>
                  <a:pt x="5945641" y="3327302"/>
                  <a:pt x="5943947" y="3328149"/>
                </a:cubicBezTo>
                <a:cubicBezTo>
                  <a:pt x="5942253" y="3328996"/>
                  <a:pt x="5932938" y="3339158"/>
                  <a:pt x="5931245" y="3340853"/>
                </a:cubicBezTo>
                <a:cubicBezTo>
                  <a:pt x="5929551" y="3342546"/>
                  <a:pt x="5920238" y="3352708"/>
                  <a:pt x="5918545" y="3353555"/>
                </a:cubicBezTo>
                <a:cubicBezTo>
                  <a:pt x="5916852" y="3354402"/>
                  <a:pt x="5907539" y="3352708"/>
                  <a:pt x="5905844" y="3353555"/>
                </a:cubicBezTo>
                <a:cubicBezTo>
                  <a:pt x="5904150" y="3354402"/>
                  <a:pt x="5894836" y="3364564"/>
                  <a:pt x="5893143" y="3366258"/>
                </a:cubicBezTo>
                <a:cubicBezTo>
                  <a:pt x="5891449" y="3367951"/>
                  <a:pt x="5882983" y="3378114"/>
                  <a:pt x="5880443" y="3378961"/>
                </a:cubicBezTo>
                <a:cubicBezTo>
                  <a:pt x="5877903" y="3379808"/>
                  <a:pt x="5858427" y="3377267"/>
                  <a:pt x="5855040" y="3378961"/>
                </a:cubicBezTo>
                <a:cubicBezTo>
                  <a:pt x="5851653" y="3380655"/>
                  <a:pt x="5831333" y="3401826"/>
                  <a:pt x="5829640" y="3404367"/>
                </a:cubicBezTo>
                <a:cubicBezTo>
                  <a:pt x="5827947" y="3406907"/>
                  <a:pt x="5831334" y="3415376"/>
                  <a:pt x="5829640" y="3417070"/>
                </a:cubicBezTo>
                <a:cubicBezTo>
                  <a:pt x="5827946" y="3418763"/>
                  <a:pt x="5806779" y="3428925"/>
                  <a:pt x="5804239" y="3429772"/>
                </a:cubicBezTo>
                <a:cubicBezTo>
                  <a:pt x="5801699" y="3430619"/>
                  <a:pt x="5793232" y="3428925"/>
                  <a:pt x="5791538" y="3429772"/>
                </a:cubicBezTo>
                <a:cubicBezTo>
                  <a:pt x="5789844" y="3430619"/>
                  <a:pt x="5780529" y="3440781"/>
                  <a:pt x="5778836" y="3442475"/>
                </a:cubicBezTo>
                <a:cubicBezTo>
                  <a:pt x="5777142" y="3444169"/>
                  <a:pt x="5767829" y="3453485"/>
                  <a:pt x="5766136" y="3455178"/>
                </a:cubicBezTo>
                <a:cubicBezTo>
                  <a:pt x="5764443" y="3456872"/>
                  <a:pt x="5755129" y="3466187"/>
                  <a:pt x="5753436" y="3467881"/>
                </a:cubicBezTo>
                <a:cubicBezTo>
                  <a:pt x="5751741" y="3469574"/>
                  <a:pt x="5742427" y="3478890"/>
                  <a:pt x="5740734" y="3480584"/>
                </a:cubicBezTo>
                <a:cubicBezTo>
                  <a:pt x="5739040" y="3482277"/>
                  <a:pt x="5729727" y="3491593"/>
                  <a:pt x="5728034" y="3493287"/>
                </a:cubicBezTo>
                <a:cubicBezTo>
                  <a:pt x="5726341" y="3494980"/>
                  <a:pt x="5717028" y="3504296"/>
                  <a:pt x="5715333" y="3505990"/>
                </a:cubicBezTo>
                <a:cubicBezTo>
                  <a:pt x="5713639" y="3507683"/>
                  <a:pt x="5704324" y="3516998"/>
                  <a:pt x="5702632" y="3518692"/>
                </a:cubicBezTo>
                <a:cubicBezTo>
                  <a:pt x="5700938" y="3520386"/>
                  <a:pt x="5691625" y="3529701"/>
                  <a:pt x="5689931" y="3531395"/>
                </a:cubicBezTo>
                <a:cubicBezTo>
                  <a:pt x="5688237" y="3533089"/>
                  <a:pt x="5678076" y="3529701"/>
                  <a:pt x="5677231" y="3544098"/>
                </a:cubicBezTo>
                <a:cubicBezTo>
                  <a:pt x="5676383" y="3558495"/>
                  <a:pt x="5675536" y="3732100"/>
                  <a:pt x="5677231" y="3747344"/>
                </a:cubicBezTo>
                <a:cubicBezTo>
                  <a:pt x="5678924" y="3762586"/>
                  <a:pt x="5700938" y="3767668"/>
                  <a:pt x="5702632" y="3772750"/>
                </a:cubicBezTo>
                <a:cubicBezTo>
                  <a:pt x="5704324" y="3777830"/>
                  <a:pt x="5701784" y="3819326"/>
                  <a:pt x="5702632" y="3823561"/>
                </a:cubicBezTo>
                <a:cubicBezTo>
                  <a:pt x="5703478" y="3827795"/>
                  <a:pt x="5714486" y="3832030"/>
                  <a:pt x="5715333" y="3836264"/>
                </a:cubicBezTo>
                <a:cubicBezTo>
                  <a:pt x="5716180" y="3840499"/>
                  <a:pt x="5714487" y="3881147"/>
                  <a:pt x="5715333" y="3887076"/>
                </a:cubicBezTo>
                <a:cubicBezTo>
                  <a:pt x="5716179" y="3893004"/>
                  <a:pt x="5726341" y="3917562"/>
                  <a:pt x="5728034" y="3925184"/>
                </a:cubicBezTo>
                <a:cubicBezTo>
                  <a:pt x="5729727" y="3932806"/>
                  <a:pt x="5739887" y="3992933"/>
                  <a:pt x="5740734" y="4001401"/>
                </a:cubicBezTo>
                <a:cubicBezTo>
                  <a:pt x="5741580" y="4009870"/>
                  <a:pt x="5739887" y="4047978"/>
                  <a:pt x="5740734" y="4052212"/>
                </a:cubicBezTo>
                <a:cubicBezTo>
                  <a:pt x="5741581" y="4056447"/>
                  <a:pt x="5752588" y="4048825"/>
                  <a:pt x="5753436" y="4064916"/>
                </a:cubicBezTo>
                <a:cubicBezTo>
                  <a:pt x="5754283" y="4081007"/>
                  <a:pt x="5754283" y="4276630"/>
                  <a:pt x="5753436" y="4293568"/>
                </a:cubicBezTo>
                <a:cubicBezTo>
                  <a:pt x="5752588" y="4310504"/>
                  <a:pt x="5741581" y="4315585"/>
                  <a:pt x="5740734" y="4318973"/>
                </a:cubicBezTo>
                <a:cubicBezTo>
                  <a:pt x="5739887" y="4322360"/>
                  <a:pt x="5741580" y="4341838"/>
                  <a:pt x="5740734" y="4344379"/>
                </a:cubicBezTo>
                <a:cubicBezTo>
                  <a:pt x="5739887" y="4346920"/>
                  <a:pt x="5729727" y="4355388"/>
                  <a:pt x="5728034" y="4357081"/>
                </a:cubicBezTo>
                <a:cubicBezTo>
                  <a:pt x="5726341" y="4358775"/>
                  <a:pt x="5717028" y="4368091"/>
                  <a:pt x="5715333" y="4369784"/>
                </a:cubicBezTo>
                <a:cubicBezTo>
                  <a:pt x="5713639" y="4371479"/>
                  <a:pt x="5704324" y="4380794"/>
                  <a:pt x="5702632" y="4382487"/>
                </a:cubicBezTo>
                <a:cubicBezTo>
                  <a:pt x="5700938" y="4384181"/>
                  <a:pt x="5691625" y="4393496"/>
                  <a:pt x="5689931" y="4395190"/>
                </a:cubicBezTo>
                <a:cubicBezTo>
                  <a:pt x="5688237" y="4396883"/>
                  <a:pt x="5678924" y="4406199"/>
                  <a:pt x="5677231" y="4407893"/>
                </a:cubicBezTo>
                <a:cubicBezTo>
                  <a:pt x="5675536" y="4409587"/>
                  <a:pt x="5666222" y="4418903"/>
                  <a:pt x="5664529" y="4420596"/>
                </a:cubicBezTo>
                <a:cubicBezTo>
                  <a:pt x="5662836" y="4422290"/>
                  <a:pt x="5653523" y="4431604"/>
                  <a:pt x="5651829" y="4433298"/>
                </a:cubicBezTo>
                <a:cubicBezTo>
                  <a:pt x="5650135" y="4434992"/>
                  <a:pt x="5640821" y="4444308"/>
                  <a:pt x="5639128" y="4446002"/>
                </a:cubicBezTo>
                <a:cubicBezTo>
                  <a:pt x="5637434" y="4447696"/>
                  <a:pt x="5628967" y="4456164"/>
                  <a:pt x="5626427" y="4458705"/>
                </a:cubicBezTo>
                <a:cubicBezTo>
                  <a:pt x="5623887" y="4461245"/>
                  <a:pt x="5603566" y="4481570"/>
                  <a:pt x="5601026" y="4484110"/>
                </a:cubicBezTo>
                <a:cubicBezTo>
                  <a:pt x="5598485" y="4486651"/>
                  <a:pt x="5590018" y="4495120"/>
                  <a:pt x="5588325" y="4496813"/>
                </a:cubicBezTo>
                <a:cubicBezTo>
                  <a:pt x="5586631" y="4498507"/>
                  <a:pt x="5577318" y="4508669"/>
                  <a:pt x="5575625" y="4509516"/>
                </a:cubicBezTo>
                <a:cubicBezTo>
                  <a:pt x="5573931" y="4510362"/>
                  <a:pt x="5564617" y="4508669"/>
                  <a:pt x="5562924" y="4509516"/>
                </a:cubicBezTo>
                <a:cubicBezTo>
                  <a:pt x="5561229" y="4510362"/>
                  <a:pt x="5551915" y="4520525"/>
                  <a:pt x="5550223" y="4522219"/>
                </a:cubicBezTo>
                <a:cubicBezTo>
                  <a:pt x="5548529" y="4523912"/>
                  <a:pt x="5539216" y="4533227"/>
                  <a:pt x="5537522" y="4534922"/>
                </a:cubicBezTo>
                <a:cubicBezTo>
                  <a:pt x="5535828" y="4536615"/>
                  <a:pt x="5526515" y="4545930"/>
                  <a:pt x="5524822" y="4547624"/>
                </a:cubicBezTo>
                <a:cubicBezTo>
                  <a:pt x="5523127" y="4549318"/>
                  <a:pt x="5513813" y="4558634"/>
                  <a:pt x="5512120" y="4560328"/>
                </a:cubicBezTo>
                <a:cubicBezTo>
                  <a:pt x="5510427" y="4562021"/>
                  <a:pt x="5501960" y="4571336"/>
                  <a:pt x="5499420" y="4573030"/>
                </a:cubicBezTo>
                <a:cubicBezTo>
                  <a:pt x="5496880" y="4574724"/>
                  <a:pt x="5475711" y="4584039"/>
                  <a:pt x="5474018" y="4585733"/>
                </a:cubicBezTo>
                <a:cubicBezTo>
                  <a:pt x="5472325" y="4587426"/>
                  <a:pt x="5474865" y="4596742"/>
                  <a:pt x="5474018" y="4598436"/>
                </a:cubicBezTo>
                <a:cubicBezTo>
                  <a:pt x="5473171" y="4600130"/>
                  <a:pt x="5463012" y="4610292"/>
                  <a:pt x="5461318" y="4611139"/>
                </a:cubicBezTo>
                <a:cubicBezTo>
                  <a:pt x="5459624" y="4611985"/>
                  <a:pt x="5450309" y="4610292"/>
                  <a:pt x="5448617" y="4611139"/>
                </a:cubicBezTo>
                <a:cubicBezTo>
                  <a:pt x="5446923" y="4611986"/>
                  <a:pt x="5437608" y="4622994"/>
                  <a:pt x="5435916" y="4623841"/>
                </a:cubicBezTo>
                <a:cubicBezTo>
                  <a:pt x="5434222" y="4624688"/>
                  <a:pt x="5424909" y="4622994"/>
                  <a:pt x="5423216" y="4623841"/>
                </a:cubicBezTo>
                <a:cubicBezTo>
                  <a:pt x="5421522" y="4624688"/>
                  <a:pt x="5412207" y="4635698"/>
                  <a:pt x="5410515" y="4636544"/>
                </a:cubicBezTo>
                <a:cubicBezTo>
                  <a:pt x="5408821" y="4637391"/>
                  <a:pt x="5399507" y="4635698"/>
                  <a:pt x="5397814" y="4636544"/>
                </a:cubicBezTo>
                <a:cubicBezTo>
                  <a:pt x="5396120" y="4637391"/>
                  <a:pt x="5386807" y="4647553"/>
                  <a:pt x="5385114" y="4649248"/>
                </a:cubicBezTo>
                <a:cubicBezTo>
                  <a:pt x="5383420" y="4650941"/>
                  <a:pt x="5374106" y="4660256"/>
                  <a:pt x="5372413" y="4661950"/>
                </a:cubicBezTo>
                <a:cubicBezTo>
                  <a:pt x="5370718" y="4663644"/>
                  <a:pt x="5361404" y="4673806"/>
                  <a:pt x="5359712" y="4674654"/>
                </a:cubicBezTo>
                <a:cubicBezTo>
                  <a:pt x="5358017" y="4675500"/>
                  <a:pt x="5348705" y="4673805"/>
                  <a:pt x="5347011" y="4674654"/>
                </a:cubicBezTo>
                <a:cubicBezTo>
                  <a:pt x="5345318" y="4675500"/>
                  <a:pt x="5336004" y="4685662"/>
                  <a:pt x="5334310" y="4687357"/>
                </a:cubicBezTo>
                <a:cubicBezTo>
                  <a:pt x="5332616" y="4689050"/>
                  <a:pt x="5323302" y="4699211"/>
                  <a:pt x="5321609" y="4700059"/>
                </a:cubicBezTo>
                <a:cubicBezTo>
                  <a:pt x="5319915" y="4700905"/>
                  <a:pt x="5310602" y="4699211"/>
                  <a:pt x="5308909" y="4700059"/>
                </a:cubicBezTo>
                <a:cubicBezTo>
                  <a:pt x="5307216" y="4700906"/>
                  <a:pt x="5297901" y="4711068"/>
                  <a:pt x="5296209" y="4712762"/>
                </a:cubicBezTo>
                <a:cubicBezTo>
                  <a:pt x="5294514" y="4714456"/>
                  <a:pt x="5285200" y="4723771"/>
                  <a:pt x="5283507" y="4725465"/>
                </a:cubicBezTo>
                <a:cubicBezTo>
                  <a:pt x="5281813" y="4727158"/>
                  <a:pt x="5272500" y="4737320"/>
                  <a:pt x="5270807" y="4738167"/>
                </a:cubicBezTo>
                <a:cubicBezTo>
                  <a:pt x="5269114" y="4739013"/>
                  <a:pt x="5260646" y="4737320"/>
                  <a:pt x="5258106" y="4738167"/>
                </a:cubicBezTo>
                <a:cubicBezTo>
                  <a:pt x="5255565" y="4739014"/>
                  <a:pt x="5235244" y="4749176"/>
                  <a:pt x="5232705" y="4750871"/>
                </a:cubicBezTo>
                <a:cubicBezTo>
                  <a:pt x="5230164" y="4752564"/>
                  <a:pt x="5220849" y="4761879"/>
                  <a:pt x="5220004" y="4763574"/>
                </a:cubicBezTo>
                <a:cubicBezTo>
                  <a:pt x="5219157" y="4765267"/>
                  <a:pt x="5221697" y="4774582"/>
                  <a:pt x="5220004" y="4776276"/>
                </a:cubicBezTo>
                <a:cubicBezTo>
                  <a:pt x="5218309" y="4777970"/>
                  <a:pt x="5197990" y="4787285"/>
                  <a:pt x="5194602" y="4788980"/>
                </a:cubicBezTo>
                <a:cubicBezTo>
                  <a:pt x="5191215" y="4790673"/>
                  <a:pt x="5170893" y="4799988"/>
                  <a:pt x="5169201" y="4801682"/>
                </a:cubicBezTo>
                <a:cubicBezTo>
                  <a:pt x="5167506" y="4803376"/>
                  <a:pt x="5170893" y="4812691"/>
                  <a:pt x="5169201" y="4814385"/>
                </a:cubicBezTo>
                <a:cubicBezTo>
                  <a:pt x="5167507" y="4816078"/>
                  <a:pt x="5146339" y="4825393"/>
                  <a:pt x="5143799" y="4827088"/>
                </a:cubicBezTo>
                <a:cubicBezTo>
                  <a:pt x="5141259" y="4828781"/>
                  <a:pt x="5132791" y="4838097"/>
                  <a:pt x="5131098" y="4839791"/>
                </a:cubicBezTo>
                <a:cubicBezTo>
                  <a:pt x="5129405" y="4841484"/>
                  <a:pt x="5120938" y="4850799"/>
                  <a:pt x="5118398" y="4852493"/>
                </a:cubicBezTo>
                <a:cubicBezTo>
                  <a:pt x="5115857" y="4854186"/>
                  <a:pt x="5095536" y="4863502"/>
                  <a:pt x="5092996" y="4865196"/>
                </a:cubicBezTo>
                <a:cubicBezTo>
                  <a:pt x="5090455" y="4866890"/>
                  <a:pt x="5081990" y="4877052"/>
                  <a:pt x="5080296" y="4877899"/>
                </a:cubicBezTo>
                <a:cubicBezTo>
                  <a:pt x="5078602" y="4878746"/>
                  <a:pt x="5070135" y="4876205"/>
                  <a:pt x="5067595" y="4877899"/>
                </a:cubicBezTo>
                <a:cubicBezTo>
                  <a:pt x="5065054" y="4879593"/>
                  <a:pt x="5044733" y="4900764"/>
                  <a:pt x="5042194" y="4903305"/>
                </a:cubicBezTo>
                <a:cubicBezTo>
                  <a:pt x="5039653" y="4905845"/>
                  <a:pt x="5031186" y="4915161"/>
                  <a:pt x="5029493" y="4916008"/>
                </a:cubicBezTo>
                <a:cubicBezTo>
                  <a:pt x="5027798" y="4916854"/>
                  <a:pt x="5018484" y="4915161"/>
                  <a:pt x="5016791" y="4916008"/>
                </a:cubicBezTo>
                <a:cubicBezTo>
                  <a:pt x="5015098" y="4916854"/>
                  <a:pt x="5005785" y="4927016"/>
                  <a:pt x="5004091" y="4928710"/>
                </a:cubicBezTo>
                <a:cubicBezTo>
                  <a:pt x="5002397" y="4930404"/>
                  <a:pt x="4993084" y="4940565"/>
                  <a:pt x="4991391" y="4941414"/>
                </a:cubicBezTo>
                <a:cubicBezTo>
                  <a:pt x="4989696" y="4942260"/>
                  <a:pt x="4980382" y="4940566"/>
                  <a:pt x="4978690" y="4941414"/>
                </a:cubicBezTo>
                <a:cubicBezTo>
                  <a:pt x="4976996" y="4942260"/>
                  <a:pt x="4967683" y="4952423"/>
                  <a:pt x="4965989" y="4954117"/>
                </a:cubicBezTo>
                <a:cubicBezTo>
                  <a:pt x="4964295" y="4955809"/>
                  <a:pt x="4954982" y="4965125"/>
                  <a:pt x="4953288" y="4966819"/>
                </a:cubicBezTo>
                <a:cubicBezTo>
                  <a:pt x="4951594" y="4968512"/>
                  <a:pt x="4942280" y="4977828"/>
                  <a:pt x="4940587" y="4979522"/>
                </a:cubicBezTo>
                <a:cubicBezTo>
                  <a:pt x="4938894" y="4981216"/>
                  <a:pt x="4928734" y="4990532"/>
                  <a:pt x="4927887" y="4992225"/>
                </a:cubicBezTo>
                <a:cubicBezTo>
                  <a:pt x="4927040" y="4993918"/>
                  <a:pt x="4928734" y="5003233"/>
                  <a:pt x="4927887" y="5004928"/>
                </a:cubicBezTo>
                <a:cubicBezTo>
                  <a:pt x="4927040" y="5006621"/>
                  <a:pt x="4916879" y="5016783"/>
                  <a:pt x="4915186" y="5017631"/>
                </a:cubicBezTo>
                <a:cubicBezTo>
                  <a:pt x="4913492" y="5018478"/>
                  <a:pt x="4904178" y="5016784"/>
                  <a:pt x="4902485" y="5017631"/>
                </a:cubicBezTo>
                <a:cubicBezTo>
                  <a:pt x="4900791" y="5018477"/>
                  <a:pt x="4891478" y="5028640"/>
                  <a:pt x="4889785" y="5030334"/>
                </a:cubicBezTo>
                <a:cubicBezTo>
                  <a:pt x="4888091" y="5032027"/>
                  <a:pt x="4878776" y="5041342"/>
                  <a:pt x="4877084" y="5043036"/>
                </a:cubicBezTo>
                <a:cubicBezTo>
                  <a:pt x="4875390" y="5044730"/>
                  <a:pt x="4865229" y="5054045"/>
                  <a:pt x="4864383" y="5055739"/>
                </a:cubicBezTo>
                <a:cubicBezTo>
                  <a:pt x="4863535" y="5057433"/>
                  <a:pt x="4865229" y="5066749"/>
                  <a:pt x="4864383" y="5068442"/>
                </a:cubicBezTo>
                <a:cubicBezTo>
                  <a:pt x="4863535" y="5070136"/>
                  <a:pt x="4853376" y="5078604"/>
                  <a:pt x="4851683" y="5081145"/>
                </a:cubicBezTo>
                <a:cubicBezTo>
                  <a:pt x="4849988" y="5083685"/>
                  <a:pt x="4839827" y="5094695"/>
                  <a:pt x="4838982" y="5106551"/>
                </a:cubicBezTo>
                <a:cubicBezTo>
                  <a:pt x="4838135" y="5118407"/>
                  <a:pt x="4840675" y="5247128"/>
                  <a:pt x="4838982" y="5258985"/>
                </a:cubicBezTo>
                <a:cubicBezTo>
                  <a:pt x="4837287" y="5270840"/>
                  <a:pt x="4815274" y="5279309"/>
                  <a:pt x="4813580" y="5284391"/>
                </a:cubicBezTo>
                <a:cubicBezTo>
                  <a:pt x="4811886" y="5289472"/>
                  <a:pt x="4814426" y="5330967"/>
                  <a:pt x="4813580" y="5335202"/>
                </a:cubicBezTo>
                <a:cubicBezTo>
                  <a:pt x="4812733" y="5339437"/>
                  <a:pt x="4802572" y="5346211"/>
                  <a:pt x="4800880" y="5347905"/>
                </a:cubicBezTo>
                <a:cubicBezTo>
                  <a:pt x="4799186" y="5349597"/>
                  <a:pt x="4789871" y="5358067"/>
                  <a:pt x="4788178" y="5360608"/>
                </a:cubicBezTo>
                <a:cubicBezTo>
                  <a:pt x="4786484" y="5363148"/>
                  <a:pt x="4777172" y="5383472"/>
                  <a:pt x="4775478" y="5386013"/>
                </a:cubicBezTo>
                <a:cubicBezTo>
                  <a:pt x="4773785" y="5388554"/>
                  <a:pt x="4764471" y="5397022"/>
                  <a:pt x="4762777" y="5398717"/>
                </a:cubicBezTo>
                <a:cubicBezTo>
                  <a:pt x="4761083" y="5400410"/>
                  <a:pt x="4751768" y="5409725"/>
                  <a:pt x="4750076" y="5411419"/>
                </a:cubicBezTo>
                <a:cubicBezTo>
                  <a:pt x="4748382" y="5413113"/>
                  <a:pt x="4739069" y="5421581"/>
                  <a:pt x="4737376" y="5424122"/>
                </a:cubicBezTo>
                <a:cubicBezTo>
                  <a:pt x="4735683" y="5426662"/>
                  <a:pt x="4726368" y="5446987"/>
                  <a:pt x="4724675" y="5449528"/>
                </a:cubicBezTo>
                <a:cubicBezTo>
                  <a:pt x="4722980" y="5452068"/>
                  <a:pt x="4713666" y="5460536"/>
                  <a:pt x="4711974" y="5462230"/>
                </a:cubicBezTo>
                <a:cubicBezTo>
                  <a:pt x="4710280" y="5463923"/>
                  <a:pt x="4701813" y="5472393"/>
                  <a:pt x="4699273" y="5474934"/>
                </a:cubicBezTo>
                <a:cubicBezTo>
                  <a:pt x="4696733" y="5477474"/>
                  <a:pt x="4676411" y="5497798"/>
                  <a:pt x="4673872" y="5500339"/>
                </a:cubicBezTo>
                <a:cubicBezTo>
                  <a:pt x="4671331" y="5502879"/>
                  <a:pt x="4662017" y="5511347"/>
                  <a:pt x="4661171" y="5513043"/>
                </a:cubicBezTo>
                <a:cubicBezTo>
                  <a:pt x="4660325" y="5514736"/>
                  <a:pt x="4662017" y="5524051"/>
                  <a:pt x="4661171" y="5525745"/>
                </a:cubicBezTo>
                <a:cubicBezTo>
                  <a:pt x="4660325" y="5527438"/>
                  <a:pt x="4650164" y="5537600"/>
                  <a:pt x="4648471" y="5538448"/>
                </a:cubicBezTo>
                <a:cubicBezTo>
                  <a:pt x="4646776" y="5539294"/>
                  <a:pt x="4637462" y="5537600"/>
                  <a:pt x="4635769" y="5538448"/>
                </a:cubicBezTo>
                <a:cubicBezTo>
                  <a:pt x="4634075" y="5539294"/>
                  <a:pt x="4623915" y="5549456"/>
                  <a:pt x="4623069" y="5551151"/>
                </a:cubicBezTo>
                <a:cubicBezTo>
                  <a:pt x="4622222" y="5552845"/>
                  <a:pt x="4623915" y="5562160"/>
                  <a:pt x="4623069" y="5563853"/>
                </a:cubicBezTo>
                <a:cubicBezTo>
                  <a:pt x="4622222" y="5565546"/>
                  <a:pt x="4612061" y="5574862"/>
                  <a:pt x="4610368" y="5576556"/>
                </a:cubicBezTo>
                <a:cubicBezTo>
                  <a:pt x="4608674" y="5578249"/>
                  <a:pt x="4599360" y="5587565"/>
                  <a:pt x="4597667" y="5589259"/>
                </a:cubicBezTo>
                <a:cubicBezTo>
                  <a:pt x="4595973" y="5590953"/>
                  <a:pt x="4586661" y="5600268"/>
                  <a:pt x="4584967" y="5601962"/>
                </a:cubicBezTo>
                <a:cubicBezTo>
                  <a:pt x="4583274" y="5603655"/>
                  <a:pt x="4573959" y="5612970"/>
                  <a:pt x="4572266" y="5614665"/>
                </a:cubicBezTo>
                <a:cubicBezTo>
                  <a:pt x="4570572" y="5616358"/>
                  <a:pt x="4561258" y="5624827"/>
                  <a:pt x="4559565" y="5627368"/>
                </a:cubicBezTo>
                <a:cubicBezTo>
                  <a:pt x="4557871" y="5629909"/>
                  <a:pt x="4548558" y="5650232"/>
                  <a:pt x="4546865" y="5652773"/>
                </a:cubicBezTo>
                <a:cubicBezTo>
                  <a:pt x="4545171" y="5655314"/>
                  <a:pt x="4535857" y="5664630"/>
                  <a:pt x="4534164" y="5665477"/>
                </a:cubicBezTo>
                <a:cubicBezTo>
                  <a:pt x="4532469" y="5666323"/>
                  <a:pt x="4523155" y="5664630"/>
                  <a:pt x="4521463" y="5665477"/>
                </a:cubicBezTo>
                <a:cubicBezTo>
                  <a:pt x="4519769" y="5666322"/>
                  <a:pt x="4510456" y="5676485"/>
                  <a:pt x="4508762" y="5678179"/>
                </a:cubicBezTo>
                <a:cubicBezTo>
                  <a:pt x="4507068" y="5679873"/>
                  <a:pt x="4497755" y="5689188"/>
                  <a:pt x="4496062" y="5690882"/>
                </a:cubicBezTo>
                <a:cubicBezTo>
                  <a:pt x="4494367" y="5692575"/>
                  <a:pt x="4485053" y="5701891"/>
                  <a:pt x="4483361" y="5703585"/>
                </a:cubicBezTo>
                <a:cubicBezTo>
                  <a:pt x="4481667" y="5705278"/>
                  <a:pt x="4474047" y="5714593"/>
                  <a:pt x="4470660" y="5716288"/>
                </a:cubicBezTo>
                <a:cubicBezTo>
                  <a:pt x="4467274" y="5717982"/>
                  <a:pt x="4436792" y="5728143"/>
                  <a:pt x="4432558" y="5728991"/>
                </a:cubicBezTo>
                <a:cubicBezTo>
                  <a:pt x="4428324" y="5729838"/>
                  <a:pt x="4409696" y="5728143"/>
                  <a:pt x="4407156" y="5728991"/>
                </a:cubicBezTo>
                <a:cubicBezTo>
                  <a:pt x="4404616" y="5729837"/>
                  <a:pt x="4396149" y="5740000"/>
                  <a:pt x="4394456" y="5741694"/>
                </a:cubicBezTo>
                <a:cubicBezTo>
                  <a:pt x="4392762" y="5743387"/>
                  <a:pt x="4383448" y="5752702"/>
                  <a:pt x="4381755" y="5754396"/>
                </a:cubicBezTo>
                <a:cubicBezTo>
                  <a:pt x="4380060" y="5756091"/>
                  <a:pt x="4371593" y="5766251"/>
                  <a:pt x="4369054" y="5767099"/>
                </a:cubicBezTo>
                <a:cubicBezTo>
                  <a:pt x="4366513" y="5767946"/>
                  <a:pt x="4347886" y="5765405"/>
                  <a:pt x="4343653" y="5767099"/>
                </a:cubicBezTo>
                <a:cubicBezTo>
                  <a:pt x="4339418" y="5768792"/>
                  <a:pt x="4308936" y="5789964"/>
                  <a:pt x="4305551" y="5792505"/>
                </a:cubicBezTo>
                <a:cubicBezTo>
                  <a:pt x="4302163" y="5795045"/>
                  <a:pt x="4294542" y="5804360"/>
                  <a:pt x="4292849" y="5805208"/>
                </a:cubicBezTo>
                <a:cubicBezTo>
                  <a:pt x="4291156" y="5806054"/>
                  <a:pt x="4283537" y="5804360"/>
                  <a:pt x="4280149" y="5805208"/>
                </a:cubicBezTo>
                <a:cubicBezTo>
                  <a:pt x="4276762" y="5806054"/>
                  <a:pt x="4247127" y="5816217"/>
                  <a:pt x="4242047" y="5817911"/>
                </a:cubicBezTo>
                <a:cubicBezTo>
                  <a:pt x="4236966" y="5819605"/>
                  <a:pt x="4209025" y="5828073"/>
                  <a:pt x="4203945" y="5830613"/>
                </a:cubicBezTo>
                <a:cubicBezTo>
                  <a:pt x="4198864" y="5833154"/>
                  <a:pt x="4170076" y="5854325"/>
                  <a:pt x="4165842" y="5856020"/>
                </a:cubicBezTo>
                <a:cubicBezTo>
                  <a:pt x="4161608" y="5857713"/>
                  <a:pt x="4142980" y="5855172"/>
                  <a:pt x="4140440" y="5856020"/>
                </a:cubicBezTo>
                <a:cubicBezTo>
                  <a:pt x="4137900" y="5856866"/>
                  <a:pt x="4129433" y="5867874"/>
                  <a:pt x="4127740" y="5868722"/>
                </a:cubicBezTo>
                <a:cubicBezTo>
                  <a:pt x="4126047" y="5869569"/>
                  <a:pt x="4116732" y="5867876"/>
                  <a:pt x="4115039" y="5868722"/>
                </a:cubicBezTo>
                <a:cubicBezTo>
                  <a:pt x="4113345" y="5869568"/>
                  <a:pt x="4104031" y="5880577"/>
                  <a:pt x="4102338" y="5881425"/>
                </a:cubicBezTo>
                <a:cubicBezTo>
                  <a:pt x="4100644" y="5882271"/>
                  <a:pt x="4092178" y="5880577"/>
                  <a:pt x="4089638" y="5881425"/>
                </a:cubicBezTo>
                <a:cubicBezTo>
                  <a:pt x="4087097" y="5882271"/>
                  <a:pt x="4066776" y="5893281"/>
                  <a:pt x="4064236" y="5894128"/>
                </a:cubicBezTo>
                <a:cubicBezTo>
                  <a:pt x="4061695" y="5894974"/>
                  <a:pt x="4053229" y="5893280"/>
                  <a:pt x="4051536" y="5894128"/>
                </a:cubicBezTo>
                <a:cubicBezTo>
                  <a:pt x="4049843" y="5894975"/>
                  <a:pt x="4040528" y="5905136"/>
                  <a:pt x="4038835" y="5906831"/>
                </a:cubicBezTo>
                <a:cubicBezTo>
                  <a:pt x="4037140" y="5908525"/>
                  <a:pt x="4029520" y="5918686"/>
                  <a:pt x="4026134" y="5919533"/>
                </a:cubicBezTo>
                <a:cubicBezTo>
                  <a:pt x="4022746" y="5920380"/>
                  <a:pt x="3992264" y="5918686"/>
                  <a:pt x="3988032" y="5919533"/>
                </a:cubicBezTo>
                <a:cubicBezTo>
                  <a:pt x="3983797" y="5920380"/>
                  <a:pt x="3964324" y="5930542"/>
                  <a:pt x="3962631" y="5932237"/>
                </a:cubicBezTo>
                <a:cubicBezTo>
                  <a:pt x="3960936" y="5933930"/>
                  <a:pt x="3964323" y="5943245"/>
                  <a:pt x="3962631" y="5944939"/>
                </a:cubicBezTo>
                <a:cubicBezTo>
                  <a:pt x="3960936" y="5946633"/>
                  <a:pt x="3940615" y="5956795"/>
                  <a:pt x="3937229" y="5957642"/>
                </a:cubicBezTo>
                <a:cubicBezTo>
                  <a:pt x="3933843" y="5958489"/>
                  <a:pt x="3914367" y="5956795"/>
                  <a:pt x="3911827" y="5957642"/>
                </a:cubicBezTo>
                <a:cubicBezTo>
                  <a:pt x="3909286" y="5958489"/>
                  <a:pt x="3899973" y="5968651"/>
                  <a:pt x="3899127" y="5970346"/>
                </a:cubicBezTo>
                <a:cubicBezTo>
                  <a:pt x="3898280" y="5972039"/>
                  <a:pt x="3899974" y="5981353"/>
                  <a:pt x="3899127" y="5983048"/>
                </a:cubicBezTo>
                <a:cubicBezTo>
                  <a:pt x="3898280" y="5984742"/>
                  <a:pt x="3888119" y="5994903"/>
                  <a:pt x="3886426" y="5995751"/>
                </a:cubicBezTo>
                <a:cubicBezTo>
                  <a:pt x="3884732" y="5996597"/>
                  <a:pt x="3875418" y="5994903"/>
                  <a:pt x="3873725" y="5995751"/>
                </a:cubicBezTo>
                <a:cubicBezTo>
                  <a:pt x="3872031" y="5996598"/>
                  <a:pt x="3861871" y="6006759"/>
                  <a:pt x="3861025" y="6008454"/>
                </a:cubicBezTo>
                <a:cubicBezTo>
                  <a:pt x="3860178" y="6010148"/>
                  <a:pt x="3861872" y="6019462"/>
                  <a:pt x="3861025" y="6021156"/>
                </a:cubicBezTo>
                <a:cubicBezTo>
                  <a:pt x="3860178" y="6022850"/>
                  <a:pt x="3850017" y="6032165"/>
                  <a:pt x="3848324" y="6033859"/>
                </a:cubicBezTo>
                <a:cubicBezTo>
                  <a:pt x="3846629" y="6035552"/>
                  <a:pt x="3836469" y="6044868"/>
                  <a:pt x="3835623" y="6046563"/>
                </a:cubicBezTo>
                <a:cubicBezTo>
                  <a:pt x="3834775" y="6048256"/>
                  <a:pt x="3836469" y="6056724"/>
                  <a:pt x="3835623" y="6059265"/>
                </a:cubicBezTo>
                <a:cubicBezTo>
                  <a:pt x="3834775" y="6061805"/>
                  <a:pt x="3824616" y="6082130"/>
                  <a:pt x="3822922" y="6084671"/>
                </a:cubicBezTo>
                <a:cubicBezTo>
                  <a:pt x="3821228" y="6087211"/>
                  <a:pt x="3811915" y="6096527"/>
                  <a:pt x="3810222" y="6097374"/>
                </a:cubicBezTo>
                <a:cubicBezTo>
                  <a:pt x="3808527" y="6098220"/>
                  <a:pt x="3799213" y="6096527"/>
                  <a:pt x="3797521" y="6097374"/>
                </a:cubicBezTo>
                <a:cubicBezTo>
                  <a:pt x="3795827" y="6098220"/>
                  <a:pt x="3787360" y="6109229"/>
                  <a:pt x="3784820" y="6110077"/>
                </a:cubicBezTo>
                <a:cubicBezTo>
                  <a:pt x="3782280" y="6110923"/>
                  <a:pt x="3762805" y="6108382"/>
                  <a:pt x="3759418" y="6110077"/>
                </a:cubicBezTo>
                <a:cubicBezTo>
                  <a:pt x="3756031" y="6111770"/>
                  <a:pt x="3743331" y="6133788"/>
                  <a:pt x="3734017" y="6135482"/>
                </a:cubicBezTo>
                <a:cubicBezTo>
                  <a:pt x="3724703" y="6137176"/>
                  <a:pt x="3628177" y="6134636"/>
                  <a:pt x="3619711" y="6135482"/>
                </a:cubicBezTo>
                <a:cubicBezTo>
                  <a:pt x="3611242" y="6136328"/>
                  <a:pt x="3610396" y="6147337"/>
                  <a:pt x="3607009" y="6148185"/>
                </a:cubicBezTo>
                <a:cubicBezTo>
                  <a:pt x="3603622" y="6149031"/>
                  <a:pt x="3572293" y="6147337"/>
                  <a:pt x="3568907" y="6148185"/>
                </a:cubicBezTo>
                <a:cubicBezTo>
                  <a:pt x="3565519" y="6149032"/>
                  <a:pt x="3579066" y="6160041"/>
                  <a:pt x="3556206" y="6160888"/>
                </a:cubicBezTo>
                <a:cubicBezTo>
                  <a:pt x="3533344" y="6161735"/>
                  <a:pt x="3248848" y="6161735"/>
                  <a:pt x="3225987" y="6160888"/>
                </a:cubicBezTo>
                <a:cubicBezTo>
                  <a:pt x="3203125" y="6160041"/>
                  <a:pt x="3214979" y="6149878"/>
                  <a:pt x="3213286" y="6148185"/>
                </a:cubicBezTo>
                <a:cubicBezTo>
                  <a:pt x="3211592" y="6146490"/>
                  <a:pt x="3202278" y="6136328"/>
                  <a:pt x="3200586" y="6135482"/>
                </a:cubicBezTo>
                <a:cubicBezTo>
                  <a:pt x="3198892" y="6134636"/>
                  <a:pt x="3189577" y="6136328"/>
                  <a:pt x="3187885" y="6135482"/>
                </a:cubicBezTo>
                <a:cubicBezTo>
                  <a:pt x="3186191" y="6134636"/>
                  <a:pt x="3176877" y="6124473"/>
                  <a:pt x="3175184" y="6122780"/>
                </a:cubicBezTo>
                <a:cubicBezTo>
                  <a:pt x="3173490" y="6121085"/>
                  <a:pt x="3164176" y="6110923"/>
                  <a:pt x="3162484" y="6110077"/>
                </a:cubicBezTo>
                <a:cubicBezTo>
                  <a:pt x="3160790" y="6109229"/>
                  <a:pt x="3152322" y="6110923"/>
                  <a:pt x="3149783" y="6110077"/>
                </a:cubicBezTo>
                <a:cubicBezTo>
                  <a:pt x="3147242" y="6109229"/>
                  <a:pt x="3126921" y="6099067"/>
                  <a:pt x="3124382" y="6097374"/>
                </a:cubicBezTo>
                <a:cubicBezTo>
                  <a:pt x="3121841" y="6095680"/>
                  <a:pt x="3113373" y="6086365"/>
                  <a:pt x="3111680" y="6084671"/>
                </a:cubicBezTo>
                <a:cubicBezTo>
                  <a:pt x="3109986" y="6082976"/>
                  <a:pt x="3100672" y="6073661"/>
                  <a:pt x="3098979" y="6071968"/>
                </a:cubicBezTo>
                <a:cubicBezTo>
                  <a:pt x="3097285" y="6070274"/>
                  <a:pt x="3087973" y="6060111"/>
                  <a:pt x="3086279" y="6059265"/>
                </a:cubicBezTo>
                <a:cubicBezTo>
                  <a:pt x="3084586" y="6058418"/>
                  <a:pt x="3075271" y="6060111"/>
                  <a:pt x="3073578" y="6059265"/>
                </a:cubicBezTo>
                <a:cubicBezTo>
                  <a:pt x="3071884" y="6058418"/>
                  <a:pt x="3062570" y="6048256"/>
                  <a:pt x="3060877" y="6046563"/>
                </a:cubicBezTo>
                <a:cubicBezTo>
                  <a:pt x="3059183" y="6044868"/>
                  <a:pt x="3049870" y="6035552"/>
                  <a:pt x="3048177" y="6033859"/>
                </a:cubicBezTo>
                <a:cubicBezTo>
                  <a:pt x="3046483" y="6032165"/>
                  <a:pt x="3038016" y="6022850"/>
                  <a:pt x="3035476" y="6021156"/>
                </a:cubicBezTo>
                <a:cubicBezTo>
                  <a:pt x="3032935" y="6019462"/>
                  <a:pt x="3012615" y="6009300"/>
                  <a:pt x="3010075" y="6008454"/>
                </a:cubicBezTo>
                <a:cubicBezTo>
                  <a:pt x="3007534" y="6007607"/>
                  <a:pt x="2999066" y="6009300"/>
                  <a:pt x="2997374" y="6008454"/>
                </a:cubicBezTo>
                <a:cubicBezTo>
                  <a:pt x="2995680" y="6007607"/>
                  <a:pt x="2986365" y="5997444"/>
                  <a:pt x="2984673" y="5995751"/>
                </a:cubicBezTo>
                <a:cubicBezTo>
                  <a:pt x="2982979" y="5994057"/>
                  <a:pt x="2972818" y="5984742"/>
                  <a:pt x="2971973" y="5983048"/>
                </a:cubicBezTo>
                <a:cubicBezTo>
                  <a:pt x="2971126" y="5981353"/>
                  <a:pt x="2973666" y="5972039"/>
                  <a:pt x="2971973" y="5970346"/>
                </a:cubicBezTo>
                <a:cubicBezTo>
                  <a:pt x="2970278" y="5968651"/>
                  <a:pt x="2949110" y="5959335"/>
                  <a:pt x="2946570" y="5957642"/>
                </a:cubicBezTo>
                <a:cubicBezTo>
                  <a:pt x="2944030" y="5955948"/>
                  <a:pt x="2934716" y="5946633"/>
                  <a:pt x="2933871" y="5944939"/>
                </a:cubicBezTo>
                <a:cubicBezTo>
                  <a:pt x="2933024" y="5943245"/>
                  <a:pt x="2935564" y="5933930"/>
                  <a:pt x="2933871" y="5932237"/>
                </a:cubicBezTo>
                <a:cubicBezTo>
                  <a:pt x="2932176" y="5930542"/>
                  <a:pt x="2911008" y="5921226"/>
                  <a:pt x="2908468" y="5919533"/>
                </a:cubicBezTo>
                <a:cubicBezTo>
                  <a:pt x="2905928" y="5917839"/>
                  <a:pt x="2896615" y="5908525"/>
                  <a:pt x="2895768" y="5906831"/>
                </a:cubicBezTo>
                <a:cubicBezTo>
                  <a:pt x="2894921" y="5905136"/>
                  <a:pt x="2896615" y="5895822"/>
                  <a:pt x="2895768" y="5894128"/>
                </a:cubicBezTo>
                <a:cubicBezTo>
                  <a:pt x="2894920" y="5892433"/>
                  <a:pt x="2883914" y="5883965"/>
                  <a:pt x="2883067" y="5881425"/>
                </a:cubicBezTo>
                <a:cubicBezTo>
                  <a:pt x="2882220" y="5878884"/>
                  <a:pt x="2884760" y="5858560"/>
                  <a:pt x="2883067" y="5856020"/>
                </a:cubicBezTo>
                <a:cubicBezTo>
                  <a:pt x="2881374" y="5853479"/>
                  <a:pt x="2860205" y="5845856"/>
                  <a:pt x="2857666" y="5843317"/>
                </a:cubicBezTo>
                <a:cubicBezTo>
                  <a:pt x="2855126" y="5840775"/>
                  <a:pt x="2845811" y="5821298"/>
                  <a:pt x="2844965" y="5817911"/>
                </a:cubicBezTo>
                <a:cubicBezTo>
                  <a:pt x="2844118" y="5814522"/>
                  <a:pt x="2845811" y="5795892"/>
                  <a:pt x="2844965" y="5792505"/>
                </a:cubicBezTo>
                <a:cubicBezTo>
                  <a:pt x="2844118" y="5789118"/>
                  <a:pt x="2833957" y="5769639"/>
                  <a:pt x="2832264" y="5767099"/>
                </a:cubicBezTo>
                <a:cubicBezTo>
                  <a:pt x="2830570" y="5764558"/>
                  <a:pt x="2821257" y="5756091"/>
                  <a:pt x="2819564" y="5754396"/>
                </a:cubicBezTo>
                <a:cubicBezTo>
                  <a:pt x="2817870" y="5752702"/>
                  <a:pt x="2807709" y="5744234"/>
                  <a:pt x="2806863" y="5741694"/>
                </a:cubicBezTo>
                <a:cubicBezTo>
                  <a:pt x="2806016" y="5739153"/>
                  <a:pt x="2807709" y="5720522"/>
                  <a:pt x="2806863" y="5716288"/>
                </a:cubicBezTo>
                <a:cubicBezTo>
                  <a:pt x="2806016" y="5712053"/>
                  <a:pt x="2795008" y="5681566"/>
                  <a:pt x="2794161" y="5678179"/>
                </a:cubicBezTo>
                <a:cubicBezTo>
                  <a:pt x="2793314" y="5674792"/>
                  <a:pt x="2795008" y="5668017"/>
                  <a:pt x="2794161" y="5665477"/>
                </a:cubicBezTo>
                <a:cubicBezTo>
                  <a:pt x="2793314" y="5662936"/>
                  <a:pt x="2782308" y="5644305"/>
                  <a:pt x="2781462" y="5640071"/>
                </a:cubicBezTo>
                <a:cubicBezTo>
                  <a:pt x="2780614" y="5635836"/>
                  <a:pt x="2783154" y="5605349"/>
                  <a:pt x="2781462" y="5601962"/>
                </a:cubicBezTo>
                <a:cubicBezTo>
                  <a:pt x="2779768" y="5598575"/>
                  <a:pt x="2758599" y="5591800"/>
                  <a:pt x="2756059" y="5589259"/>
                </a:cubicBezTo>
                <a:cubicBezTo>
                  <a:pt x="2753519" y="5586719"/>
                  <a:pt x="2744206" y="5566394"/>
                  <a:pt x="2743360" y="5563853"/>
                </a:cubicBezTo>
                <a:cubicBezTo>
                  <a:pt x="2742511" y="5561313"/>
                  <a:pt x="2744206" y="5552845"/>
                  <a:pt x="2743360" y="5551151"/>
                </a:cubicBezTo>
                <a:cubicBezTo>
                  <a:pt x="2742512" y="5549456"/>
                  <a:pt x="2733198" y="5540988"/>
                  <a:pt x="2730658" y="5538448"/>
                </a:cubicBezTo>
                <a:cubicBezTo>
                  <a:pt x="2728118" y="5535907"/>
                  <a:pt x="2706950" y="5515582"/>
                  <a:pt x="2705257" y="5513043"/>
                </a:cubicBezTo>
                <a:cubicBezTo>
                  <a:pt x="2703563" y="5510501"/>
                  <a:pt x="2706950" y="5502032"/>
                  <a:pt x="2705257" y="5500339"/>
                </a:cubicBezTo>
                <a:cubicBezTo>
                  <a:pt x="2703563" y="5498645"/>
                  <a:pt x="2682395" y="5488483"/>
                  <a:pt x="2679855" y="5487636"/>
                </a:cubicBezTo>
                <a:cubicBezTo>
                  <a:pt x="2677314" y="5486790"/>
                  <a:pt x="2668847" y="5488483"/>
                  <a:pt x="2667155" y="5487636"/>
                </a:cubicBezTo>
                <a:cubicBezTo>
                  <a:pt x="2665462" y="5486790"/>
                  <a:pt x="2656994" y="5475780"/>
                  <a:pt x="2654454" y="5474934"/>
                </a:cubicBezTo>
                <a:cubicBezTo>
                  <a:pt x="2651913" y="5474087"/>
                  <a:pt x="2632439" y="5475780"/>
                  <a:pt x="2629053" y="5474934"/>
                </a:cubicBezTo>
                <a:cubicBezTo>
                  <a:pt x="2625665" y="5474086"/>
                  <a:pt x="2619738" y="5463077"/>
                  <a:pt x="2603650" y="5462230"/>
                </a:cubicBezTo>
                <a:cubicBezTo>
                  <a:pt x="2587562" y="5461383"/>
                  <a:pt x="2402979" y="5461383"/>
                  <a:pt x="2387738" y="5462230"/>
                </a:cubicBezTo>
                <a:cubicBezTo>
                  <a:pt x="2372497" y="5463077"/>
                  <a:pt x="2376730" y="5474086"/>
                  <a:pt x="2375037" y="5474934"/>
                </a:cubicBezTo>
                <a:cubicBezTo>
                  <a:pt x="2373343" y="5475780"/>
                  <a:pt x="2364030" y="5474087"/>
                  <a:pt x="2362337" y="5474934"/>
                </a:cubicBezTo>
                <a:cubicBezTo>
                  <a:pt x="2360644" y="5475780"/>
                  <a:pt x="2351329" y="5485942"/>
                  <a:pt x="2349636" y="5487636"/>
                </a:cubicBezTo>
                <a:cubicBezTo>
                  <a:pt x="2347942" y="5489329"/>
                  <a:pt x="2338628" y="5498645"/>
                  <a:pt x="2336935" y="5500339"/>
                </a:cubicBezTo>
                <a:cubicBezTo>
                  <a:pt x="2335241" y="5502032"/>
                  <a:pt x="2325928" y="5512194"/>
                  <a:pt x="2324235" y="5513043"/>
                </a:cubicBezTo>
                <a:cubicBezTo>
                  <a:pt x="2322542" y="5513889"/>
                  <a:pt x="2314074" y="5510501"/>
                  <a:pt x="2311534" y="5513043"/>
                </a:cubicBezTo>
                <a:cubicBezTo>
                  <a:pt x="2308993" y="5515582"/>
                  <a:pt x="2289519" y="5548610"/>
                  <a:pt x="2286133" y="5551151"/>
                </a:cubicBezTo>
                <a:cubicBezTo>
                  <a:pt x="2282746" y="5553691"/>
                  <a:pt x="2263271" y="5550304"/>
                  <a:pt x="2260731" y="5551151"/>
                </a:cubicBezTo>
                <a:cubicBezTo>
                  <a:pt x="2258190" y="5551997"/>
                  <a:pt x="2250570" y="5562160"/>
                  <a:pt x="2248031" y="5563853"/>
                </a:cubicBezTo>
                <a:cubicBezTo>
                  <a:pt x="2245490" y="5565546"/>
                  <a:pt x="2225168" y="5574862"/>
                  <a:pt x="2222628" y="5576556"/>
                </a:cubicBezTo>
                <a:cubicBezTo>
                  <a:pt x="2220088" y="5578249"/>
                  <a:pt x="2211622" y="5587565"/>
                  <a:pt x="2209928" y="5589259"/>
                </a:cubicBezTo>
                <a:cubicBezTo>
                  <a:pt x="2208235" y="5590953"/>
                  <a:pt x="2199767" y="5600268"/>
                  <a:pt x="2197227" y="5601962"/>
                </a:cubicBezTo>
                <a:cubicBezTo>
                  <a:pt x="2194686" y="5603655"/>
                  <a:pt x="2175212" y="5613817"/>
                  <a:pt x="2171826" y="5614665"/>
                </a:cubicBezTo>
                <a:cubicBezTo>
                  <a:pt x="2168439" y="5615511"/>
                  <a:pt x="2149811" y="5612970"/>
                  <a:pt x="2146424" y="5614665"/>
                </a:cubicBezTo>
                <a:cubicBezTo>
                  <a:pt x="2143037" y="5616358"/>
                  <a:pt x="2123563" y="5636683"/>
                  <a:pt x="2121023" y="5640071"/>
                </a:cubicBezTo>
                <a:cubicBezTo>
                  <a:pt x="2118483" y="5643458"/>
                  <a:pt x="2110862" y="5663782"/>
                  <a:pt x="2108322" y="5665477"/>
                </a:cubicBezTo>
                <a:cubicBezTo>
                  <a:pt x="2105781" y="5667170"/>
                  <a:pt x="2086308" y="5663782"/>
                  <a:pt x="2082921" y="5665477"/>
                </a:cubicBezTo>
                <a:cubicBezTo>
                  <a:pt x="2079534" y="5667170"/>
                  <a:pt x="2060059" y="5688341"/>
                  <a:pt x="2057519" y="5690882"/>
                </a:cubicBezTo>
                <a:cubicBezTo>
                  <a:pt x="2054979" y="5693422"/>
                  <a:pt x="2049052" y="5702739"/>
                  <a:pt x="2044819" y="5703585"/>
                </a:cubicBezTo>
                <a:cubicBezTo>
                  <a:pt x="2040585" y="5704431"/>
                  <a:pt x="1998248" y="5702739"/>
                  <a:pt x="1994016" y="5703585"/>
                </a:cubicBezTo>
                <a:cubicBezTo>
                  <a:pt x="1989781" y="5704431"/>
                  <a:pt x="1984701" y="5715441"/>
                  <a:pt x="1981315" y="5716288"/>
                </a:cubicBezTo>
                <a:cubicBezTo>
                  <a:pt x="1977928" y="5717134"/>
                  <a:pt x="1946599" y="5715440"/>
                  <a:pt x="1943212" y="5716288"/>
                </a:cubicBezTo>
                <a:cubicBezTo>
                  <a:pt x="1939826" y="5717134"/>
                  <a:pt x="1932205" y="5727296"/>
                  <a:pt x="1930512" y="5728991"/>
                </a:cubicBezTo>
                <a:cubicBezTo>
                  <a:pt x="1928819" y="5730684"/>
                  <a:pt x="1922891" y="5740847"/>
                  <a:pt x="1917811" y="5741694"/>
                </a:cubicBezTo>
                <a:cubicBezTo>
                  <a:pt x="1912730" y="5742540"/>
                  <a:pt x="1859388" y="5740847"/>
                  <a:pt x="1854308" y="5741694"/>
                </a:cubicBezTo>
                <a:cubicBezTo>
                  <a:pt x="1849227" y="5742540"/>
                  <a:pt x="1868701" y="5753550"/>
                  <a:pt x="1841607" y="5754396"/>
                </a:cubicBezTo>
                <a:cubicBezTo>
                  <a:pt x="1814512" y="5755243"/>
                  <a:pt x="1476672" y="5755243"/>
                  <a:pt x="1447884" y="5754396"/>
                </a:cubicBezTo>
                <a:cubicBezTo>
                  <a:pt x="1419095" y="5753550"/>
                  <a:pt x="1415708" y="5742540"/>
                  <a:pt x="1409781" y="5741694"/>
                </a:cubicBezTo>
                <a:cubicBezTo>
                  <a:pt x="1403854" y="5740847"/>
                  <a:pt x="1364059" y="5742540"/>
                  <a:pt x="1358979" y="5741694"/>
                </a:cubicBezTo>
                <a:cubicBezTo>
                  <a:pt x="1353898" y="5740847"/>
                  <a:pt x="1336964" y="5730684"/>
                  <a:pt x="1333577" y="5728991"/>
                </a:cubicBezTo>
                <a:cubicBezTo>
                  <a:pt x="1330190" y="5727296"/>
                  <a:pt x="1309868" y="5717982"/>
                  <a:pt x="1308176" y="5716288"/>
                </a:cubicBezTo>
                <a:cubicBezTo>
                  <a:pt x="1306482" y="5714593"/>
                  <a:pt x="1309022" y="5705278"/>
                  <a:pt x="1308176" y="5703585"/>
                </a:cubicBezTo>
                <a:cubicBezTo>
                  <a:pt x="1307328" y="5701891"/>
                  <a:pt x="1297168" y="5691728"/>
                  <a:pt x="1295475" y="5690882"/>
                </a:cubicBezTo>
                <a:cubicBezTo>
                  <a:pt x="1293781" y="5690035"/>
                  <a:pt x="1284467" y="5691729"/>
                  <a:pt x="1282774" y="5690882"/>
                </a:cubicBezTo>
                <a:cubicBezTo>
                  <a:pt x="1281081" y="5690035"/>
                  <a:pt x="1271766" y="5679873"/>
                  <a:pt x="1270073" y="5678179"/>
                </a:cubicBezTo>
                <a:cubicBezTo>
                  <a:pt x="1268379" y="5676485"/>
                  <a:pt x="1259066" y="5667170"/>
                  <a:pt x="1257372" y="5665477"/>
                </a:cubicBezTo>
                <a:cubicBezTo>
                  <a:pt x="1255679" y="5663782"/>
                  <a:pt x="1246366" y="5654466"/>
                  <a:pt x="1244672" y="5652773"/>
                </a:cubicBezTo>
                <a:cubicBezTo>
                  <a:pt x="1242978" y="5651079"/>
                  <a:pt x="1234511" y="5641765"/>
                  <a:pt x="1231971" y="5640071"/>
                </a:cubicBezTo>
                <a:cubicBezTo>
                  <a:pt x="1229431" y="5638377"/>
                  <a:pt x="1209110" y="5628214"/>
                  <a:pt x="1206570" y="5627368"/>
                </a:cubicBezTo>
                <a:cubicBezTo>
                  <a:pt x="1204029" y="5626521"/>
                  <a:pt x="1195562" y="5628215"/>
                  <a:pt x="1193869" y="5627368"/>
                </a:cubicBezTo>
                <a:cubicBezTo>
                  <a:pt x="1192175" y="5626520"/>
                  <a:pt x="1182861" y="5616358"/>
                  <a:pt x="1181168" y="5614665"/>
                </a:cubicBezTo>
                <a:cubicBezTo>
                  <a:pt x="1179475" y="5612970"/>
                  <a:pt x="1170161" y="5603655"/>
                  <a:pt x="1168468" y="5601962"/>
                </a:cubicBezTo>
                <a:cubicBezTo>
                  <a:pt x="1166773" y="5600268"/>
                  <a:pt x="1157460" y="5590953"/>
                  <a:pt x="1155767" y="5589259"/>
                </a:cubicBezTo>
                <a:cubicBezTo>
                  <a:pt x="1154073" y="5587565"/>
                  <a:pt x="1144759" y="5578249"/>
                  <a:pt x="1143066" y="5576556"/>
                </a:cubicBezTo>
                <a:cubicBezTo>
                  <a:pt x="1141373" y="5574862"/>
                  <a:pt x="1132059" y="5565546"/>
                  <a:pt x="1130365" y="5563853"/>
                </a:cubicBezTo>
                <a:cubicBezTo>
                  <a:pt x="1128672" y="5562160"/>
                  <a:pt x="1119357" y="5552845"/>
                  <a:pt x="1117664" y="5551151"/>
                </a:cubicBezTo>
                <a:cubicBezTo>
                  <a:pt x="1115970" y="5549456"/>
                  <a:pt x="1107504" y="5539294"/>
                  <a:pt x="1104964" y="5538448"/>
                </a:cubicBezTo>
                <a:cubicBezTo>
                  <a:pt x="1102424" y="5537600"/>
                  <a:pt x="1082102" y="5539294"/>
                  <a:pt x="1079562" y="5538448"/>
                </a:cubicBezTo>
                <a:cubicBezTo>
                  <a:pt x="1077022" y="5537600"/>
                  <a:pt x="1068555" y="5527438"/>
                  <a:pt x="1066862" y="5525745"/>
                </a:cubicBezTo>
                <a:cubicBezTo>
                  <a:pt x="1065168" y="5524051"/>
                  <a:pt x="1055854" y="5514736"/>
                  <a:pt x="1054161" y="5513043"/>
                </a:cubicBezTo>
                <a:cubicBezTo>
                  <a:pt x="1052467" y="5511347"/>
                  <a:pt x="1045693" y="5501186"/>
                  <a:pt x="1041460" y="5500339"/>
                </a:cubicBezTo>
                <a:cubicBezTo>
                  <a:pt x="1037226" y="5499491"/>
                  <a:pt x="994890" y="5501185"/>
                  <a:pt x="990657" y="5500339"/>
                </a:cubicBezTo>
                <a:cubicBezTo>
                  <a:pt x="986423" y="5499491"/>
                  <a:pt x="979650" y="5488483"/>
                  <a:pt x="977956" y="5487636"/>
                </a:cubicBezTo>
                <a:cubicBezTo>
                  <a:pt x="976263" y="5486790"/>
                  <a:pt x="967795" y="5489330"/>
                  <a:pt x="965256" y="5487636"/>
                </a:cubicBezTo>
                <a:cubicBezTo>
                  <a:pt x="962715" y="5485942"/>
                  <a:pt x="942394" y="5464771"/>
                  <a:pt x="939854" y="5462230"/>
                </a:cubicBezTo>
                <a:cubicBezTo>
                  <a:pt x="937314" y="5459690"/>
                  <a:pt x="933927" y="5451222"/>
                  <a:pt x="927153" y="5449528"/>
                </a:cubicBezTo>
                <a:cubicBezTo>
                  <a:pt x="920379" y="5447834"/>
                  <a:pt x="846715" y="5437671"/>
                  <a:pt x="838248" y="5436825"/>
                </a:cubicBezTo>
                <a:cubicBezTo>
                  <a:pt x="829781" y="5435978"/>
                  <a:pt x="804379" y="5437671"/>
                  <a:pt x="800146" y="5436825"/>
                </a:cubicBezTo>
                <a:cubicBezTo>
                  <a:pt x="795912" y="5435978"/>
                  <a:pt x="777284" y="5425815"/>
                  <a:pt x="774744" y="5424122"/>
                </a:cubicBezTo>
                <a:cubicBezTo>
                  <a:pt x="772204" y="5422428"/>
                  <a:pt x="765431" y="5412265"/>
                  <a:pt x="762044" y="5411419"/>
                </a:cubicBezTo>
                <a:cubicBezTo>
                  <a:pt x="758656" y="5410572"/>
                  <a:pt x="728175" y="5412266"/>
                  <a:pt x="723941" y="5411419"/>
                </a:cubicBezTo>
                <a:cubicBezTo>
                  <a:pt x="719708" y="5410571"/>
                  <a:pt x="701926" y="5399563"/>
                  <a:pt x="698540" y="5398717"/>
                </a:cubicBezTo>
                <a:cubicBezTo>
                  <a:pt x="695153" y="5397868"/>
                  <a:pt x="675679" y="5399562"/>
                  <a:pt x="673139" y="5398717"/>
                </a:cubicBezTo>
                <a:cubicBezTo>
                  <a:pt x="670598" y="5397870"/>
                  <a:pt x="662131" y="5387706"/>
                  <a:pt x="660438" y="5386013"/>
                </a:cubicBezTo>
                <a:cubicBezTo>
                  <a:pt x="658744" y="5384319"/>
                  <a:pt x="649430" y="5374157"/>
                  <a:pt x="647737" y="5373311"/>
                </a:cubicBezTo>
                <a:cubicBezTo>
                  <a:pt x="646044" y="5372464"/>
                  <a:pt x="636730" y="5374157"/>
                  <a:pt x="635037" y="5373311"/>
                </a:cubicBezTo>
                <a:cubicBezTo>
                  <a:pt x="633342" y="5372463"/>
                  <a:pt x="624028" y="5362301"/>
                  <a:pt x="622336" y="5360608"/>
                </a:cubicBezTo>
                <a:cubicBezTo>
                  <a:pt x="620642" y="5358913"/>
                  <a:pt x="612175" y="5349597"/>
                  <a:pt x="609635" y="5347905"/>
                </a:cubicBezTo>
                <a:cubicBezTo>
                  <a:pt x="607095" y="5346211"/>
                  <a:pt x="586773" y="5336048"/>
                  <a:pt x="584233" y="5335202"/>
                </a:cubicBezTo>
                <a:cubicBezTo>
                  <a:pt x="581693" y="5334355"/>
                  <a:pt x="573226" y="5336048"/>
                  <a:pt x="571533" y="5335202"/>
                </a:cubicBezTo>
                <a:cubicBezTo>
                  <a:pt x="569839" y="5334354"/>
                  <a:pt x="560526" y="5324193"/>
                  <a:pt x="558832" y="5322499"/>
                </a:cubicBezTo>
                <a:cubicBezTo>
                  <a:pt x="557139" y="5320805"/>
                  <a:pt x="547824" y="5311489"/>
                  <a:pt x="546131" y="5309796"/>
                </a:cubicBezTo>
                <a:cubicBezTo>
                  <a:pt x="544437" y="5308102"/>
                  <a:pt x="535970" y="5297939"/>
                  <a:pt x="533430" y="5297093"/>
                </a:cubicBezTo>
                <a:cubicBezTo>
                  <a:pt x="530890" y="5296247"/>
                  <a:pt x="511415" y="5298787"/>
                  <a:pt x="508029" y="5297093"/>
                </a:cubicBezTo>
                <a:cubicBezTo>
                  <a:pt x="504642" y="5295399"/>
                  <a:pt x="485168" y="5274228"/>
                  <a:pt x="482628" y="5271688"/>
                </a:cubicBezTo>
                <a:cubicBezTo>
                  <a:pt x="480087" y="5269146"/>
                  <a:pt x="471620" y="5260678"/>
                  <a:pt x="469927" y="5258985"/>
                </a:cubicBezTo>
                <a:cubicBezTo>
                  <a:pt x="468233" y="5257290"/>
                  <a:pt x="458919" y="5248823"/>
                  <a:pt x="457226" y="5246283"/>
                </a:cubicBezTo>
                <a:cubicBezTo>
                  <a:pt x="455532" y="5243741"/>
                  <a:pt x="446219" y="5222570"/>
                  <a:pt x="444525" y="5220876"/>
                </a:cubicBezTo>
                <a:cubicBezTo>
                  <a:pt x="442832" y="5219182"/>
                  <a:pt x="434364" y="5222569"/>
                  <a:pt x="431824" y="5220876"/>
                </a:cubicBezTo>
                <a:cubicBezTo>
                  <a:pt x="429284" y="5219182"/>
                  <a:pt x="408963" y="5198857"/>
                  <a:pt x="406423" y="5195470"/>
                </a:cubicBezTo>
                <a:cubicBezTo>
                  <a:pt x="403883" y="5192083"/>
                  <a:pt x="396262" y="5172605"/>
                  <a:pt x="393722" y="5170065"/>
                </a:cubicBezTo>
                <a:cubicBezTo>
                  <a:pt x="391182" y="5167524"/>
                  <a:pt x="370861" y="5159055"/>
                  <a:pt x="368321" y="5157362"/>
                </a:cubicBezTo>
                <a:cubicBezTo>
                  <a:pt x="365781" y="5155667"/>
                  <a:pt x="357313" y="5146353"/>
                  <a:pt x="355620" y="5144660"/>
                </a:cubicBezTo>
                <a:cubicBezTo>
                  <a:pt x="353926" y="5142965"/>
                  <a:pt x="344612" y="5133649"/>
                  <a:pt x="342919" y="5131957"/>
                </a:cubicBezTo>
                <a:cubicBezTo>
                  <a:pt x="341226" y="5130263"/>
                  <a:pt x="331912" y="5120946"/>
                  <a:pt x="330219" y="5119254"/>
                </a:cubicBezTo>
                <a:cubicBezTo>
                  <a:pt x="328525" y="5117559"/>
                  <a:pt x="320058" y="5108244"/>
                  <a:pt x="317518" y="5106551"/>
                </a:cubicBezTo>
                <a:cubicBezTo>
                  <a:pt x="314977" y="5104857"/>
                  <a:pt x="294656" y="5095541"/>
                  <a:pt x="292117" y="5093848"/>
                </a:cubicBezTo>
                <a:cubicBezTo>
                  <a:pt x="289576" y="5092154"/>
                  <a:pt x="281109" y="5082838"/>
                  <a:pt x="279416" y="5081145"/>
                </a:cubicBezTo>
                <a:cubicBezTo>
                  <a:pt x="277721" y="5079450"/>
                  <a:pt x="268408" y="5070136"/>
                  <a:pt x="266715" y="5068442"/>
                </a:cubicBezTo>
                <a:cubicBezTo>
                  <a:pt x="265021" y="5066749"/>
                  <a:pt x="255707" y="5056586"/>
                  <a:pt x="254014" y="5055739"/>
                </a:cubicBezTo>
                <a:cubicBezTo>
                  <a:pt x="252321" y="5054892"/>
                  <a:pt x="243006" y="5056586"/>
                  <a:pt x="241313" y="5055739"/>
                </a:cubicBezTo>
                <a:cubicBezTo>
                  <a:pt x="239619" y="5054891"/>
                  <a:pt x="230306" y="5044730"/>
                  <a:pt x="228613" y="5043036"/>
                </a:cubicBezTo>
                <a:cubicBezTo>
                  <a:pt x="226919" y="5041342"/>
                  <a:pt x="217605" y="5032027"/>
                  <a:pt x="215912" y="5030334"/>
                </a:cubicBezTo>
                <a:cubicBezTo>
                  <a:pt x="214218" y="5028640"/>
                  <a:pt x="204904" y="5019324"/>
                  <a:pt x="203211" y="5017631"/>
                </a:cubicBezTo>
                <a:cubicBezTo>
                  <a:pt x="201517" y="5015936"/>
                  <a:pt x="192204" y="5006621"/>
                  <a:pt x="190510" y="5004928"/>
                </a:cubicBezTo>
                <a:cubicBezTo>
                  <a:pt x="188817" y="5003233"/>
                  <a:pt x="179503" y="4993918"/>
                  <a:pt x="177810" y="4992225"/>
                </a:cubicBezTo>
                <a:cubicBezTo>
                  <a:pt x="176116" y="4990532"/>
                  <a:pt x="166802" y="4981216"/>
                  <a:pt x="165109" y="4979522"/>
                </a:cubicBezTo>
                <a:cubicBezTo>
                  <a:pt x="163415" y="4977828"/>
                  <a:pt x="153255" y="4969359"/>
                  <a:pt x="152408" y="4966819"/>
                </a:cubicBezTo>
                <a:cubicBezTo>
                  <a:pt x="151561" y="4964278"/>
                  <a:pt x="153255" y="4943953"/>
                  <a:pt x="152408" y="4941414"/>
                </a:cubicBezTo>
                <a:cubicBezTo>
                  <a:pt x="151561" y="4938872"/>
                  <a:pt x="141401" y="4930404"/>
                  <a:pt x="139708" y="4928710"/>
                </a:cubicBezTo>
                <a:cubicBezTo>
                  <a:pt x="138014" y="4927016"/>
                  <a:pt x="128699" y="4917701"/>
                  <a:pt x="127007" y="4916008"/>
                </a:cubicBezTo>
                <a:cubicBezTo>
                  <a:pt x="125313" y="4914315"/>
                  <a:pt x="115153" y="4904999"/>
                  <a:pt x="114306" y="4903305"/>
                </a:cubicBezTo>
                <a:cubicBezTo>
                  <a:pt x="113459" y="4901611"/>
                  <a:pt x="115153" y="4892295"/>
                  <a:pt x="114306" y="4890602"/>
                </a:cubicBezTo>
                <a:cubicBezTo>
                  <a:pt x="113459" y="4888907"/>
                  <a:pt x="103299" y="4880439"/>
                  <a:pt x="101605" y="4877899"/>
                </a:cubicBezTo>
                <a:cubicBezTo>
                  <a:pt x="99912" y="4875359"/>
                  <a:pt x="89750" y="4855033"/>
                  <a:pt x="88904" y="4852493"/>
                </a:cubicBezTo>
                <a:cubicBezTo>
                  <a:pt x="88057" y="4849952"/>
                  <a:pt x="89750" y="4841484"/>
                  <a:pt x="88904" y="4839791"/>
                </a:cubicBezTo>
                <a:cubicBezTo>
                  <a:pt x="88057" y="4838097"/>
                  <a:pt x="77897" y="4828781"/>
                  <a:pt x="76204" y="4827088"/>
                </a:cubicBezTo>
                <a:cubicBezTo>
                  <a:pt x="74510" y="4825394"/>
                  <a:pt x="65197" y="4816925"/>
                  <a:pt x="63503" y="4814385"/>
                </a:cubicBezTo>
                <a:cubicBezTo>
                  <a:pt x="61809" y="4811844"/>
                  <a:pt x="51648" y="4792366"/>
                  <a:pt x="50802" y="4788980"/>
                </a:cubicBezTo>
                <a:cubicBezTo>
                  <a:pt x="49955" y="4785591"/>
                  <a:pt x="51648" y="4766114"/>
                  <a:pt x="50802" y="4763574"/>
                </a:cubicBezTo>
                <a:cubicBezTo>
                  <a:pt x="49955" y="4761033"/>
                  <a:pt x="39795" y="4752564"/>
                  <a:pt x="38102" y="4750871"/>
                </a:cubicBezTo>
                <a:cubicBezTo>
                  <a:pt x="36408" y="4749176"/>
                  <a:pt x="26248" y="4740707"/>
                  <a:pt x="25401" y="4738167"/>
                </a:cubicBezTo>
                <a:cubicBezTo>
                  <a:pt x="24554" y="4735626"/>
                  <a:pt x="26248" y="4715302"/>
                  <a:pt x="25401" y="4712762"/>
                </a:cubicBezTo>
                <a:cubicBezTo>
                  <a:pt x="24554" y="4710221"/>
                  <a:pt x="14393" y="4701752"/>
                  <a:pt x="12700" y="4700059"/>
                </a:cubicBezTo>
                <a:cubicBezTo>
                  <a:pt x="11006" y="4698365"/>
                  <a:pt x="846" y="4705140"/>
                  <a:pt x="0" y="4687357"/>
                </a:cubicBezTo>
                <a:cubicBezTo>
                  <a:pt x="-846" y="4669572"/>
                  <a:pt x="-846" y="4451082"/>
                  <a:pt x="0" y="4433298"/>
                </a:cubicBezTo>
                <a:cubicBezTo>
                  <a:pt x="846" y="4415514"/>
                  <a:pt x="10159" y="4423136"/>
                  <a:pt x="12700" y="4420596"/>
                </a:cubicBezTo>
                <a:cubicBezTo>
                  <a:pt x="15239" y="4418055"/>
                  <a:pt x="35562" y="4397730"/>
                  <a:pt x="38102" y="4395190"/>
                </a:cubicBezTo>
                <a:cubicBezTo>
                  <a:pt x="40642" y="4392649"/>
                  <a:pt x="49955" y="4385028"/>
                  <a:pt x="50802" y="4382487"/>
                </a:cubicBezTo>
                <a:cubicBezTo>
                  <a:pt x="51648" y="4379947"/>
                  <a:pt x="49955" y="4361315"/>
                  <a:pt x="50802" y="4357081"/>
                </a:cubicBezTo>
                <a:cubicBezTo>
                  <a:pt x="51648" y="4352847"/>
                  <a:pt x="61809" y="4322360"/>
                  <a:pt x="63503" y="4318973"/>
                </a:cubicBezTo>
                <a:cubicBezTo>
                  <a:pt x="65197" y="4315585"/>
                  <a:pt x="74510" y="4307964"/>
                  <a:pt x="76204" y="4306270"/>
                </a:cubicBezTo>
                <a:cubicBezTo>
                  <a:pt x="77897" y="4304577"/>
                  <a:pt x="88057" y="4296107"/>
                  <a:pt x="88904" y="4293568"/>
                </a:cubicBezTo>
                <a:cubicBezTo>
                  <a:pt x="89750" y="4291027"/>
                  <a:pt x="88057" y="4270702"/>
                  <a:pt x="88904" y="4268162"/>
                </a:cubicBezTo>
                <a:cubicBezTo>
                  <a:pt x="89750" y="4265621"/>
                  <a:pt x="100758" y="4257999"/>
                  <a:pt x="101605" y="4255459"/>
                </a:cubicBezTo>
                <a:cubicBezTo>
                  <a:pt x="102452" y="4252918"/>
                  <a:pt x="99912" y="4233441"/>
                  <a:pt x="101605" y="4230053"/>
                </a:cubicBezTo>
                <a:cubicBezTo>
                  <a:pt x="103299" y="4226666"/>
                  <a:pt x="124466" y="4208034"/>
                  <a:pt x="127007" y="4204647"/>
                </a:cubicBezTo>
                <a:cubicBezTo>
                  <a:pt x="129547" y="4201259"/>
                  <a:pt x="138014" y="4181782"/>
                  <a:pt x="139708" y="4179241"/>
                </a:cubicBezTo>
                <a:cubicBezTo>
                  <a:pt x="141401" y="4176701"/>
                  <a:pt x="150714" y="4168232"/>
                  <a:pt x="152408" y="4166538"/>
                </a:cubicBezTo>
                <a:cubicBezTo>
                  <a:pt x="154101" y="4164844"/>
                  <a:pt x="164262" y="4155529"/>
                  <a:pt x="165109" y="4153836"/>
                </a:cubicBezTo>
                <a:cubicBezTo>
                  <a:pt x="165955" y="4152142"/>
                  <a:pt x="164262" y="4142827"/>
                  <a:pt x="165109" y="4141133"/>
                </a:cubicBezTo>
                <a:cubicBezTo>
                  <a:pt x="165955" y="4139439"/>
                  <a:pt x="176963" y="4130123"/>
                  <a:pt x="177810" y="4128430"/>
                </a:cubicBezTo>
                <a:cubicBezTo>
                  <a:pt x="178656" y="4126736"/>
                  <a:pt x="176963" y="4117421"/>
                  <a:pt x="177810" y="4115727"/>
                </a:cubicBezTo>
                <a:cubicBezTo>
                  <a:pt x="178656" y="4114034"/>
                  <a:pt x="188817" y="4104718"/>
                  <a:pt x="190510" y="4103024"/>
                </a:cubicBezTo>
                <a:cubicBezTo>
                  <a:pt x="192204" y="4101331"/>
                  <a:pt x="202364" y="4093708"/>
                  <a:pt x="203211" y="4090321"/>
                </a:cubicBezTo>
                <a:cubicBezTo>
                  <a:pt x="204057" y="4086933"/>
                  <a:pt x="202364" y="4055600"/>
                  <a:pt x="203211" y="4052212"/>
                </a:cubicBezTo>
                <a:cubicBezTo>
                  <a:pt x="204057" y="4048825"/>
                  <a:pt x="214218" y="4041204"/>
                  <a:pt x="215912" y="4039510"/>
                </a:cubicBezTo>
                <a:cubicBezTo>
                  <a:pt x="217605" y="4037817"/>
                  <a:pt x="226919" y="4029348"/>
                  <a:pt x="228613" y="4026807"/>
                </a:cubicBezTo>
                <a:cubicBezTo>
                  <a:pt x="230306" y="4024267"/>
                  <a:pt x="240466" y="4003942"/>
                  <a:pt x="241313" y="4001401"/>
                </a:cubicBezTo>
                <a:cubicBezTo>
                  <a:pt x="242160" y="3998861"/>
                  <a:pt x="240466" y="3991239"/>
                  <a:pt x="241313" y="3988699"/>
                </a:cubicBezTo>
                <a:cubicBezTo>
                  <a:pt x="242160" y="3986158"/>
                  <a:pt x="252321" y="3965833"/>
                  <a:pt x="254014" y="3963293"/>
                </a:cubicBezTo>
                <a:cubicBezTo>
                  <a:pt x="255707" y="3960752"/>
                  <a:pt x="265021" y="3952283"/>
                  <a:pt x="266715" y="3950590"/>
                </a:cubicBezTo>
                <a:cubicBezTo>
                  <a:pt x="268408" y="3948897"/>
                  <a:pt x="278569" y="3940427"/>
                  <a:pt x="279416" y="3937887"/>
                </a:cubicBezTo>
                <a:cubicBezTo>
                  <a:pt x="280262" y="3935346"/>
                  <a:pt x="278569" y="3915022"/>
                  <a:pt x="279416" y="3912481"/>
                </a:cubicBezTo>
                <a:cubicBezTo>
                  <a:pt x="280262" y="3909940"/>
                  <a:pt x="290422" y="3901472"/>
                  <a:pt x="292117" y="3899778"/>
                </a:cubicBezTo>
                <a:cubicBezTo>
                  <a:pt x="293810" y="3898084"/>
                  <a:pt x="303970" y="3889616"/>
                  <a:pt x="304817" y="3887076"/>
                </a:cubicBezTo>
                <a:cubicBezTo>
                  <a:pt x="305664" y="3884535"/>
                  <a:pt x="303970" y="3865057"/>
                  <a:pt x="304817" y="3861669"/>
                </a:cubicBezTo>
                <a:cubicBezTo>
                  <a:pt x="305663" y="3858282"/>
                  <a:pt x="315824" y="3839651"/>
                  <a:pt x="317518" y="3836264"/>
                </a:cubicBezTo>
                <a:cubicBezTo>
                  <a:pt x="319211" y="3832877"/>
                  <a:pt x="328525" y="3813399"/>
                  <a:pt x="330219" y="3810858"/>
                </a:cubicBezTo>
                <a:cubicBezTo>
                  <a:pt x="331912" y="3808318"/>
                  <a:pt x="342072" y="3799849"/>
                  <a:pt x="342919" y="3798155"/>
                </a:cubicBezTo>
                <a:cubicBezTo>
                  <a:pt x="343766" y="3796462"/>
                  <a:pt x="341226" y="3787993"/>
                  <a:pt x="342919" y="3785452"/>
                </a:cubicBezTo>
                <a:cubicBezTo>
                  <a:pt x="344612" y="3782912"/>
                  <a:pt x="365781" y="3762587"/>
                  <a:pt x="368321" y="3760047"/>
                </a:cubicBezTo>
                <a:cubicBezTo>
                  <a:pt x="370861" y="3757506"/>
                  <a:pt x="380174" y="3749037"/>
                  <a:pt x="381021" y="3747344"/>
                </a:cubicBezTo>
                <a:cubicBezTo>
                  <a:pt x="381868" y="3745650"/>
                  <a:pt x="380175" y="3736334"/>
                  <a:pt x="381021" y="3734641"/>
                </a:cubicBezTo>
                <a:cubicBezTo>
                  <a:pt x="381868" y="3732947"/>
                  <a:pt x="392875" y="3724479"/>
                  <a:pt x="393722" y="3721938"/>
                </a:cubicBezTo>
                <a:cubicBezTo>
                  <a:pt x="394569" y="3719398"/>
                  <a:pt x="392028" y="3700766"/>
                  <a:pt x="393722" y="3696533"/>
                </a:cubicBezTo>
                <a:cubicBezTo>
                  <a:pt x="395415" y="3692298"/>
                  <a:pt x="417430" y="3661811"/>
                  <a:pt x="419124" y="3658424"/>
                </a:cubicBezTo>
                <a:cubicBezTo>
                  <a:pt x="420817" y="3655036"/>
                  <a:pt x="418277" y="3647415"/>
                  <a:pt x="419124" y="3645721"/>
                </a:cubicBezTo>
                <a:cubicBezTo>
                  <a:pt x="419971" y="3644027"/>
                  <a:pt x="430131" y="3636405"/>
                  <a:pt x="431824" y="3633018"/>
                </a:cubicBezTo>
                <a:cubicBezTo>
                  <a:pt x="433517" y="3629630"/>
                  <a:pt x="442832" y="3599144"/>
                  <a:pt x="444525" y="3594909"/>
                </a:cubicBezTo>
                <a:cubicBezTo>
                  <a:pt x="446219" y="3590675"/>
                  <a:pt x="456379" y="3572891"/>
                  <a:pt x="457226" y="3569504"/>
                </a:cubicBezTo>
                <a:cubicBezTo>
                  <a:pt x="458073" y="3566117"/>
                  <a:pt x="456379" y="3546638"/>
                  <a:pt x="457226" y="3544098"/>
                </a:cubicBezTo>
                <a:cubicBezTo>
                  <a:pt x="458073" y="3541557"/>
                  <a:pt x="468233" y="3534783"/>
                  <a:pt x="469927" y="3531395"/>
                </a:cubicBezTo>
                <a:cubicBezTo>
                  <a:pt x="471620" y="3528008"/>
                  <a:pt x="481781" y="3510224"/>
                  <a:pt x="482628" y="3493287"/>
                </a:cubicBezTo>
                <a:cubicBezTo>
                  <a:pt x="483474" y="3476349"/>
                  <a:pt x="483474" y="3293428"/>
                  <a:pt x="482628" y="3277338"/>
                </a:cubicBezTo>
                <a:cubicBezTo>
                  <a:pt x="481781" y="3261247"/>
                  <a:pt x="470773" y="3255319"/>
                  <a:pt x="469927" y="3251932"/>
                </a:cubicBezTo>
                <a:cubicBezTo>
                  <a:pt x="469080" y="3248544"/>
                  <a:pt x="470773" y="3229067"/>
                  <a:pt x="469927" y="3226527"/>
                </a:cubicBezTo>
                <a:cubicBezTo>
                  <a:pt x="469080" y="3223986"/>
                  <a:pt x="458919" y="3216364"/>
                  <a:pt x="457226" y="3213824"/>
                </a:cubicBezTo>
                <a:cubicBezTo>
                  <a:pt x="455532" y="3211283"/>
                  <a:pt x="445372" y="3190958"/>
                  <a:pt x="444525" y="3188418"/>
                </a:cubicBezTo>
                <a:cubicBezTo>
                  <a:pt x="443678" y="3185877"/>
                  <a:pt x="445371" y="3177409"/>
                  <a:pt x="444525" y="3175715"/>
                </a:cubicBezTo>
                <a:cubicBezTo>
                  <a:pt x="443679" y="3174021"/>
                  <a:pt x="432670" y="3167246"/>
                  <a:pt x="431824" y="3163012"/>
                </a:cubicBezTo>
                <a:cubicBezTo>
                  <a:pt x="430977" y="3158777"/>
                  <a:pt x="432671" y="3116434"/>
                  <a:pt x="431824" y="3112200"/>
                </a:cubicBezTo>
                <a:cubicBezTo>
                  <a:pt x="430977" y="3107966"/>
                  <a:pt x="419123" y="3101191"/>
                  <a:pt x="419124" y="3099498"/>
                </a:cubicBezTo>
                <a:cubicBezTo>
                  <a:pt x="419123" y="3097804"/>
                  <a:pt x="430131" y="3087642"/>
                  <a:pt x="431824" y="3086795"/>
                </a:cubicBezTo>
                <a:cubicBezTo>
                  <a:pt x="433517" y="3085948"/>
                  <a:pt x="441985" y="3087642"/>
                  <a:pt x="444525" y="3086795"/>
                </a:cubicBezTo>
                <a:cubicBezTo>
                  <a:pt x="447065" y="3085948"/>
                  <a:pt x="466539" y="3075785"/>
                  <a:pt x="469927" y="3074092"/>
                </a:cubicBezTo>
                <a:cubicBezTo>
                  <a:pt x="473313" y="3072398"/>
                  <a:pt x="492788" y="3063083"/>
                  <a:pt x="495328" y="3061389"/>
                </a:cubicBezTo>
                <a:cubicBezTo>
                  <a:pt x="497868" y="3059695"/>
                  <a:pt x="505488" y="3049533"/>
                  <a:pt x="508029" y="3048687"/>
                </a:cubicBezTo>
                <a:cubicBezTo>
                  <a:pt x="510569" y="3047839"/>
                  <a:pt x="531737" y="3048686"/>
                  <a:pt x="482628" y="3099498"/>
                </a:cubicBezTo>
                <a:close/>
              </a:path>
            </a:pathLst>
          </a:custGeom>
        </p:spPr>
      </p:pic>
      <p:sp>
        <p:nvSpPr>
          <p:cNvPr id="23" name=""/>
          <p:cNvSpPr txBox="1"/>
          <p:nvPr/>
        </p:nvSpPr>
        <p:spPr>
          <a:xfrm>
            <a:off x="3740151" y="1012825"/>
            <a:ext cx="7835899" cy="2957195"/>
          </a:xfrm>
          <a:prstGeom prst="rect">
            <a:avLst/>
          </a:prstGeom>
        </p:spPr>
        <p:txBody>
          <a:bodyPr wrap="square">
            <a:spAutoFit/>
          </a:bodyPr>
          <a:p>
            <a:pPr marL="314160" indent="-314160" algn="ctr">
              <a:buFont typeface="Arial"/>
              <a:buNone/>
              <a:defRPr lang="ko-KR" altLang="en-US"/>
            </a:pPr>
            <a:r>
              <a:rPr lang="ko-KR" altLang="en-US" sz="2200" b="1"/>
              <a:t>서스테인 페달</a:t>
            </a:r>
            <a:br>
              <a:rPr lang="ko-KR" altLang="en-US"/>
            </a:b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킥 드럼과 비슷한 원리로 강한 압력으로 페달을 눌렀다고 판단시에 더 길게 울리는 효과를 주도록 한다.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AnalogInput</a:t>
            </a:r>
            <a:r>
              <a:rPr lang="ko-KR" altLang="en-US"/>
              <a:t>을 위한 객체를 따로 생성하여 그 객체에서 </a:t>
            </a:r>
            <a:r>
              <a:rPr lang="en-US" altLang="ko-KR"/>
              <a:t>AnalogInput</a:t>
            </a:r>
            <a:r>
              <a:rPr lang="ko-KR" altLang="en-US"/>
              <a:t> 에 따른 음향 조절을 담당한다.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음향 조절은 </a:t>
            </a:r>
            <a:r>
              <a:rPr lang="en-US" altLang="ko-KR"/>
              <a:t>Unity</a:t>
            </a:r>
            <a:r>
              <a:rPr lang="ko-KR" altLang="en-US"/>
              <a:t>에서 제공하는 </a:t>
            </a:r>
            <a:r>
              <a:rPr lang="en-US" altLang="ko-KR"/>
              <a:t>Script API</a:t>
            </a:r>
            <a:r>
              <a:rPr lang="ko-KR" altLang="en-US"/>
              <a:t>중 하나인 </a:t>
            </a:r>
            <a:r>
              <a:rPr lang="en-US" altLang="ko-KR"/>
              <a:t>AudioReverbFilter</a:t>
            </a:r>
            <a:r>
              <a:rPr lang="ko-KR" altLang="en-US"/>
              <a:t>를 이용하여 구현할 예정이다.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AudioReverFilter API</a:t>
            </a:r>
            <a:r>
              <a:rPr lang="ko-KR" altLang="en-US"/>
              <a:t>에서 reverbLevel 와 reverbPreset과 같은 속성을 지정하는 함수를 제공</a:t>
            </a: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l="170" t="-100" r="910" b="-720"/>
          <a:stretch>
            <a:fillRect/>
          </a:stretch>
        </p:blipFill>
        <p:spPr>
          <a:xfrm>
            <a:off x="1050924" y="4089399"/>
            <a:ext cx="2070100" cy="2501585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9687" h="6186486">
                <a:moveTo>
                  <a:pt x="2388340" y="6110267"/>
                </a:moveTo>
                <a:cubicBezTo>
                  <a:pt x="2401891" y="6110266"/>
                  <a:pt x="2577204" y="6111113"/>
                  <a:pt x="2591603" y="6110267"/>
                </a:cubicBezTo>
                <a:cubicBezTo>
                  <a:pt x="2606000" y="6109420"/>
                  <a:pt x="2600919" y="6098410"/>
                  <a:pt x="2604307" y="6097564"/>
                </a:cubicBezTo>
                <a:cubicBezTo>
                  <a:pt x="2607695" y="6096717"/>
                  <a:pt x="2638184" y="6098410"/>
                  <a:pt x="2642419" y="6097564"/>
                </a:cubicBezTo>
                <a:cubicBezTo>
                  <a:pt x="2646653" y="6096717"/>
                  <a:pt x="2661897" y="6085707"/>
                  <a:pt x="2667826" y="6084860"/>
                </a:cubicBezTo>
                <a:cubicBezTo>
                  <a:pt x="2673755" y="6084013"/>
                  <a:pt x="2726265" y="6085707"/>
                  <a:pt x="2731347" y="6084860"/>
                </a:cubicBezTo>
                <a:cubicBezTo>
                  <a:pt x="2736429" y="6084013"/>
                  <a:pt x="2740662" y="6073004"/>
                  <a:pt x="2744050" y="6072157"/>
                </a:cubicBezTo>
                <a:cubicBezTo>
                  <a:pt x="2747438" y="6071309"/>
                  <a:pt x="2777927" y="6073003"/>
                  <a:pt x="2782162" y="6072157"/>
                </a:cubicBezTo>
                <a:cubicBezTo>
                  <a:pt x="2786396" y="6071310"/>
                  <a:pt x="2805029" y="6060300"/>
                  <a:pt x="2807571" y="6059454"/>
                </a:cubicBezTo>
                <a:cubicBezTo>
                  <a:pt x="2810110" y="6058607"/>
                  <a:pt x="2817732" y="6060300"/>
                  <a:pt x="2820274" y="6059454"/>
                </a:cubicBezTo>
                <a:cubicBezTo>
                  <a:pt x="2822814" y="6058607"/>
                  <a:pt x="2842294" y="6047597"/>
                  <a:pt x="2845683" y="6046750"/>
                </a:cubicBezTo>
                <a:cubicBezTo>
                  <a:pt x="2849070" y="6045903"/>
                  <a:pt x="2868549" y="6047597"/>
                  <a:pt x="2871090" y="6046750"/>
                </a:cubicBezTo>
                <a:cubicBezTo>
                  <a:pt x="2873630" y="6045903"/>
                  <a:pt x="2881253" y="6034894"/>
                  <a:pt x="2883794" y="6034047"/>
                </a:cubicBezTo>
                <a:cubicBezTo>
                  <a:pt x="2886334" y="6033200"/>
                  <a:pt x="2906660" y="6034893"/>
                  <a:pt x="2909202" y="6034047"/>
                </a:cubicBezTo>
                <a:cubicBezTo>
                  <a:pt x="2911742" y="6033200"/>
                  <a:pt x="2920212" y="6022190"/>
                  <a:pt x="2921906" y="6021345"/>
                </a:cubicBezTo>
                <a:cubicBezTo>
                  <a:pt x="2923599" y="6020497"/>
                  <a:pt x="2930374" y="6023038"/>
                  <a:pt x="2934609" y="6021345"/>
                </a:cubicBezTo>
                <a:cubicBezTo>
                  <a:pt x="2938844" y="6019650"/>
                  <a:pt x="2979496" y="5997631"/>
                  <a:pt x="2985425" y="5995938"/>
                </a:cubicBezTo>
                <a:cubicBezTo>
                  <a:pt x="2991354" y="5994243"/>
                  <a:pt x="3018455" y="5996784"/>
                  <a:pt x="3023537" y="5995938"/>
                </a:cubicBezTo>
                <a:cubicBezTo>
                  <a:pt x="3028618" y="5995091"/>
                  <a:pt x="3056567" y="5984928"/>
                  <a:pt x="3061649" y="5983235"/>
                </a:cubicBezTo>
                <a:cubicBezTo>
                  <a:pt x="3066730" y="5981540"/>
                  <a:pt x="3094679" y="5973071"/>
                  <a:pt x="3099761" y="5970531"/>
                </a:cubicBezTo>
                <a:cubicBezTo>
                  <a:pt x="3104842" y="5967990"/>
                  <a:pt x="3134485" y="5947665"/>
                  <a:pt x="3137873" y="5945125"/>
                </a:cubicBezTo>
                <a:cubicBezTo>
                  <a:pt x="3141260" y="5942584"/>
                  <a:pt x="3148036" y="5933268"/>
                  <a:pt x="3150577" y="5932421"/>
                </a:cubicBezTo>
                <a:cubicBezTo>
                  <a:pt x="3153117" y="5931574"/>
                  <a:pt x="3172596" y="5933268"/>
                  <a:pt x="3175984" y="5932421"/>
                </a:cubicBezTo>
                <a:cubicBezTo>
                  <a:pt x="3179372" y="5931574"/>
                  <a:pt x="3197157" y="5920564"/>
                  <a:pt x="3201392" y="5919718"/>
                </a:cubicBezTo>
                <a:cubicBezTo>
                  <a:pt x="3205626" y="5918871"/>
                  <a:pt x="3235268" y="5921412"/>
                  <a:pt x="3239504" y="5919718"/>
                </a:cubicBezTo>
                <a:cubicBezTo>
                  <a:pt x="3243738" y="5918023"/>
                  <a:pt x="3262371" y="5896852"/>
                  <a:pt x="3264912" y="5894311"/>
                </a:cubicBezTo>
                <a:cubicBezTo>
                  <a:pt x="3267453" y="5891770"/>
                  <a:pt x="3272534" y="5882454"/>
                  <a:pt x="3277615" y="5881608"/>
                </a:cubicBezTo>
                <a:cubicBezTo>
                  <a:pt x="3282696" y="5880761"/>
                  <a:pt x="3335207" y="5882454"/>
                  <a:pt x="3341136" y="5881608"/>
                </a:cubicBezTo>
                <a:cubicBezTo>
                  <a:pt x="3347064" y="5880761"/>
                  <a:pt x="3362308" y="5869751"/>
                  <a:pt x="3366544" y="5868906"/>
                </a:cubicBezTo>
                <a:cubicBezTo>
                  <a:pt x="3370777" y="5868058"/>
                  <a:pt x="3400420" y="5869752"/>
                  <a:pt x="3404655" y="5868906"/>
                </a:cubicBezTo>
                <a:cubicBezTo>
                  <a:pt x="3408889" y="5868057"/>
                  <a:pt x="3427522" y="5857895"/>
                  <a:pt x="3430063" y="5856202"/>
                </a:cubicBezTo>
                <a:cubicBezTo>
                  <a:pt x="3432602" y="5854507"/>
                  <a:pt x="3441073" y="5845192"/>
                  <a:pt x="3442767" y="5843498"/>
                </a:cubicBezTo>
                <a:cubicBezTo>
                  <a:pt x="3444460" y="5841804"/>
                  <a:pt x="3449543" y="5831642"/>
                  <a:pt x="3455471" y="5830796"/>
                </a:cubicBezTo>
                <a:cubicBezTo>
                  <a:pt x="3461399" y="5829948"/>
                  <a:pt x="3525766" y="5831642"/>
                  <a:pt x="3531695" y="5830796"/>
                </a:cubicBezTo>
                <a:cubicBezTo>
                  <a:pt x="3537622" y="5829948"/>
                  <a:pt x="3540163" y="5818938"/>
                  <a:pt x="3544398" y="5818092"/>
                </a:cubicBezTo>
                <a:cubicBezTo>
                  <a:pt x="3548632" y="5817244"/>
                  <a:pt x="3589285" y="5819785"/>
                  <a:pt x="3595214" y="5818092"/>
                </a:cubicBezTo>
                <a:cubicBezTo>
                  <a:pt x="3601143" y="5816397"/>
                  <a:pt x="3628244" y="5794379"/>
                  <a:pt x="3633326" y="5792686"/>
                </a:cubicBezTo>
                <a:cubicBezTo>
                  <a:pt x="3638407" y="5790991"/>
                  <a:pt x="3666356" y="5793531"/>
                  <a:pt x="3671438" y="5792686"/>
                </a:cubicBezTo>
                <a:cubicBezTo>
                  <a:pt x="3676519" y="5791839"/>
                  <a:pt x="3705315" y="5781675"/>
                  <a:pt x="3709550" y="5779982"/>
                </a:cubicBezTo>
                <a:cubicBezTo>
                  <a:pt x="3713784" y="5778288"/>
                  <a:pt x="3729876" y="5768125"/>
                  <a:pt x="3734957" y="5767279"/>
                </a:cubicBezTo>
                <a:cubicBezTo>
                  <a:pt x="3740038" y="5766432"/>
                  <a:pt x="3781538" y="5768126"/>
                  <a:pt x="3785774" y="5767279"/>
                </a:cubicBezTo>
                <a:cubicBezTo>
                  <a:pt x="3790007" y="5766431"/>
                  <a:pt x="3796783" y="5756269"/>
                  <a:pt x="3798478" y="5754576"/>
                </a:cubicBezTo>
                <a:cubicBezTo>
                  <a:pt x="3800172" y="5752881"/>
                  <a:pt x="3809487" y="5743565"/>
                  <a:pt x="3811181" y="5741872"/>
                </a:cubicBezTo>
                <a:cubicBezTo>
                  <a:pt x="3812874" y="5740178"/>
                  <a:pt x="3821344" y="5730015"/>
                  <a:pt x="3823885" y="5729169"/>
                </a:cubicBezTo>
                <a:cubicBezTo>
                  <a:pt x="3826426" y="5728322"/>
                  <a:pt x="3846752" y="5730016"/>
                  <a:pt x="3849293" y="5729169"/>
                </a:cubicBezTo>
                <a:cubicBezTo>
                  <a:pt x="3851833" y="5728321"/>
                  <a:pt x="3860303" y="5717312"/>
                  <a:pt x="3861997" y="5716466"/>
                </a:cubicBezTo>
                <a:cubicBezTo>
                  <a:pt x="3863690" y="5715618"/>
                  <a:pt x="3872160" y="5718158"/>
                  <a:pt x="3874702" y="5716466"/>
                </a:cubicBezTo>
                <a:cubicBezTo>
                  <a:pt x="3877242" y="5714772"/>
                  <a:pt x="3897568" y="5693599"/>
                  <a:pt x="3900109" y="5691059"/>
                </a:cubicBezTo>
                <a:cubicBezTo>
                  <a:pt x="3902649" y="5688518"/>
                  <a:pt x="3908578" y="5679203"/>
                  <a:pt x="3912813" y="5678357"/>
                </a:cubicBezTo>
                <a:cubicBezTo>
                  <a:pt x="3917048" y="5677508"/>
                  <a:pt x="3959394" y="5679202"/>
                  <a:pt x="3963629" y="5678357"/>
                </a:cubicBezTo>
                <a:cubicBezTo>
                  <a:pt x="3967863" y="5677509"/>
                  <a:pt x="3972944" y="5666499"/>
                  <a:pt x="3976333" y="5665653"/>
                </a:cubicBezTo>
                <a:cubicBezTo>
                  <a:pt x="3979720" y="5664805"/>
                  <a:pt x="4011056" y="5667346"/>
                  <a:pt x="4014444" y="5665653"/>
                </a:cubicBezTo>
                <a:cubicBezTo>
                  <a:pt x="4017831" y="5663958"/>
                  <a:pt x="4025454" y="5641940"/>
                  <a:pt x="4027149" y="5640247"/>
                </a:cubicBezTo>
                <a:cubicBezTo>
                  <a:pt x="4028841" y="5638552"/>
                  <a:pt x="4038158" y="5641092"/>
                  <a:pt x="4039853" y="5640247"/>
                </a:cubicBezTo>
                <a:cubicBezTo>
                  <a:pt x="4041547" y="5639400"/>
                  <a:pt x="4045780" y="5629236"/>
                  <a:pt x="4052556" y="5627543"/>
                </a:cubicBezTo>
                <a:cubicBezTo>
                  <a:pt x="4059331" y="5625848"/>
                  <a:pt x="4133015" y="5615687"/>
                  <a:pt x="4141484" y="5614840"/>
                </a:cubicBezTo>
                <a:cubicBezTo>
                  <a:pt x="4149952" y="5613992"/>
                  <a:pt x="4175361" y="5615686"/>
                  <a:pt x="4179596" y="5614840"/>
                </a:cubicBezTo>
                <a:cubicBezTo>
                  <a:pt x="4183830" y="5613993"/>
                  <a:pt x="4202462" y="5603829"/>
                  <a:pt x="4205003" y="5602137"/>
                </a:cubicBezTo>
                <a:cubicBezTo>
                  <a:pt x="4207544" y="5600442"/>
                  <a:pt x="4215167" y="5590279"/>
                  <a:pt x="4217708" y="5589433"/>
                </a:cubicBezTo>
                <a:cubicBezTo>
                  <a:pt x="4220248" y="5588586"/>
                  <a:pt x="4240574" y="5590280"/>
                  <a:pt x="4243115" y="5589433"/>
                </a:cubicBezTo>
                <a:cubicBezTo>
                  <a:pt x="4245656" y="5588585"/>
                  <a:pt x="4254125" y="5578424"/>
                  <a:pt x="4255820" y="5576730"/>
                </a:cubicBezTo>
                <a:cubicBezTo>
                  <a:pt x="4257513" y="5575036"/>
                  <a:pt x="4265982" y="5564873"/>
                  <a:pt x="4268524" y="5564027"/>
                </a:cubicBezTo>
                <a:cubicBezTo>
                  <a:pt x="4271065" y="5563180"/>
                  <a:pt x="4291390" y="5565720"/>
                  <a:pt x="4293932" y="5564027"/>
                </a:cubicBezTo>
                <a:cubicBezTo>
                  <a:pt x="4296472" y="5562333"/>
                  <a:pt x="4303248" y="5540314"/>
                  <a:pt x="4306635" y="5538621"/>
                </a:cubicBezTo>
                <a:cubicBezTo>
                  <a:pt x="4310023" y="5536926"/>
                  <a:pt x="4339665" y="5539467"/>
                  <a:pt x="4344747" y="5538621"/>
                </a:cubicBezTo>
                <a:cubicBezTo>
                  <a:pt x="4349828" y="5537773"/>
                  <a:pt x="4377777" y="5527610"/>
                  <a:pt x="4382859" y="5525917"/>
                </a:cubicBezTo>
                <a:cubicBezTo>
                  <a:pt x="4387940" y="5524224"/>
                  <a:pt x="4417584" y="5514060"/>
                  <a:pt x="4420971" y="5513214"/>
                </a:cubicBezTo>
                <a:cubicBezTo>
                  <a:pt x="4424358" y="5512366"/>
                  <a:pt x="4431133" y="5514060"/>
                  <a:pt x="4433674" y="5513214"/>
                </a:cubicBezTo>
                <a:cubicBezTo>
                  <a:pt x="4436215" y="5512366"/>
                  <a:pt x="4455695" y="5502204"/>
                  <a:pt x="4459083" y="5500511"/>
                </a:cubicBezTo>
                <a:cubicBezTo>
                  <a:pt x="4462471" y="5498816"/>
                  <a:pt x="4480256" y="5489501"/>
                  <a:pt x="4484491" y="5487808"/>
                </a:cubicBezTo>
                <a:cubicBezTo>
                  <a:pt x="4488725" y="5486114"/>
                  <a:pt x="4518367" y="5476797"/>
                  <a:pt x="4522602" y="5475104"/>
                </a:cubicBezTo>
                <a:cubicBezTo>
                  <a:pt x="4526837" y="5473409"/>
                  <a:pt x="4544621" y="5464941"/>
                  <a:pt x="4548010" y="5462401"/>
                </a:cubicBezTo>
                <a:cubicBezTo>
                  <a:pt x="4551397" y="5459861"/>
                  <a:pt x="4570031" y="5439534"/>
                  <a:pt x="4573418" y="5436994"/>
                </a:cubicBezTo>
                <a:cubicBezTo>
                  <a:pt x="4576805" y="5434453"/>
                  <a:pt x="4595437" y="5425984"/>
                  <a:pt x="4598826" y="5424291"/>
                </a:cubicBezTo>
                <a:cubicBezTo>
                  <a:pt x="4602213" y="5422598"/>
                  <a:pt x="4621692" y="5412434"/>
                  <a:pt x="4624234" y="5411588"/>
                </a:cubicBezTo>
                <a:cubicBezTo>
                  <a:pt x="4626774" y="5410741"/>
                  <a:pt x="4635243" y="5413281"/>
                  <a:pt x="4636938" y="5411588"/>
                </a:cubicBezTo>
                <a:cubicBezTo>
                  <a:pt x="4638632" y="5409893"/>
                  <a:pt x="4647100" y="5387875"/>
                  <a:pt x="4649642" y="5386182"/>
                </a:cubicBezTo>
                <a:cubicBezTo>
                  <a:pt x="4652182" y="5384487"/>
                  <a:pt x="4672508" y="5387028"/>
                  <a:pt x="4675050" y="5386182"/>
                </a:cubicBezTo>
                <a:cubicBezTo>
                  <a:pt x="4677591" y="5385334"/>
                  <a:pt x="4686059" y="5374324"/>
                  <a:pt x="4687754" y="5373478"/>
                </a:cubicBezTo>
                <a:cubicBezTo>
                  <a:pt x="4689448" y="5372631"/>
                  <a:pt x="4698763" y="5374325"/>
                  <a:pt x="4700457" y="5373478"/>
                </a:cubicBezTo>
                <a:cubicBezTo>
                  <a:pt x="4702150" y="5372630"/>
                  <a:pt x="4711467" y="5361621"/>
                  <a:pt x="4713161" y="5360775"/>
                </a:cubicBezTo>
                <a:cubicBezTo>
                  <a:pt x="4714855" y="5359927"/>
                  <a:pt x="4724171" y="5361621"/>
                  <a:pt x="4725866" y="5360775"/>
                </a:cubicBezTo>
                <a:cubicBezTo>
                  <a:pt x="4727559" y="5359927"/>
                  <a:pt x="4737721" y="5350612"/>
                  <a:pt x="4738569" y="5348072"/>
                </a:cubicBezTo>
                <a:cubicBezTo>
                  <a:pt x="4739415" y="5345531"/>
                  <a:pt x="4737721" y="5325205"/>
                  <a:pt x="4738569" y="5322665"/>
                </a:cubicBezTo>
                <a:cubicBezTo>
                  <a:pt x="4739415" y="5320124"/>
                  <a:pt x="4750426" y="5312502"/>
                  <a:pt x="4751274" y="5309962"/>
                </a:cubicBezTo>
                <a:cubicBezTo>
                  <a:pt x="4752119" y="5307421"/>
                  <a:pt x="4749578" y="5287095"/>
                  <a:pt x="4751274" y="5284555"/>
                </a:cubicBezTo>
                <a:cubicBezTo>
                  <a:pt x="4752967" y="5282014"/>
                  <a:pt x="4774986" y="5276933"/>
                  <a:pt x="4776681" y="5271852"/>
                </a:cubicBezTo>
                <a:cubicBezTo>
                  <a:pt x="4778374" y="5266771"/>
                  <a:pt x="4775833" y="5213416"/>
                  <a:pt x="4776681" y="5208336"/>
                </a:cubicBezTo>
                <a:cubicBezTo>
                  <a:pt x="4777527" y="5203254"/>
                  <a:pt x="4787690" y="5199867"/>
                  <a:pt x="4789385" y="5195633"/>
                </a:cubicBezTo>
                <a:cubicBezTo>
                  <a:pt x="4791079" y="5191397"/>
                  <a:pt x="4801242" y="5149900"/>
                  <a:pt x="4802089" y="5144820"/>
                </a:cubicBezTo>
                <a:cubicBezTo>
                  <a:pt x="4802937" y="5139738"/>
                  <a:pt x="4801242" y="5121953"/>
                  <a:pt x="4802089" y="5119413"/>
                </a:cubicBezTo>
                <a:cubicBezTo>
                  <a:pt x="4802936" y="5116872"/>
                  <a:pt x="4813945" y="5108403"/>
                  <a:pt x="4814793" y="5106710"/>
                </a:cubicBezTo>
                <a:cubicBezTo>
                  <a:pt x="4815639" y="5105015"/>
                  <a:pt x="4813945" y="5095699"/>
                  <a:pt x="4814793" y="5094006"/>
                </a:cubicBezTo>
                <a:cubicBezTo>
                  <a:pt x="4815639" y="5092312"/>
                  <a:pt x="4825802" y="5082997"/>
                  <a:pt x="4827497" y="5081304"/>
                </a:cubicBezTo>
                <a:cubicBezTo>
                  <a:pt x="4829191" y="5079610"/>
                  <a:pt x="4839354" y="5071141"/>
                  <a:pt x="4840201" y="5068600"/>
                </a:cubicBezTo>
                <a:cubicBezTo>
                  <a:pt x="4841048" y="5066059"/>
                  <a:pt x="4839354" y="5045734"/>
                  <a:pt x="4840201" y="5043194"/>
                </a:cubicBezTo>
                <a:cubicBezTo>
                  <a:pt x="4841047" y="5040653"/>
                  <a:pt x="4851210" y="5031337"/>
                  <a:pt x="4852904" y="5030490"/>
                </a:cubicBezTo>
                <a:cubicBezTo>
                  <a:pt x="4854597" y="5029643"/>
                  <a:pt x="4863914" y="5031336"/>
                  <a:pt x="4865609" y="5030490"/>
                </a:cubicBezTo>
                <a:cubicBezTo>
                  <a:pt x="4867302" y="5029643"/>
                  <a:pt x="4876619" y="5019480"/>
                  <a:pt x="4878313" y="5017787"/>
                </a:cubicBezTo>
                <a:cubicBezTo>
                  <a:pt x="4880007" y="5016092"/>
                  <a:pt x="4889322" y="5006777"/>
                  <a:pt x="4891016" y="5005084"/>
                </a:cubicBezTo>
                <a:cubicBezTo>
                  <a:pt x="4892709" y="5003390"/>
                  <a:pt x="4902026" y="4994073"/>
                  <a:pt x="4903721" y="4992380"/>
                </a:cubicBezTo>
                <a:cubicBezTo>
                  <a:pt x="4905414" y="4990686"/>
                  <a:pt x="4914731" y="4982217"/>
                  <a:pt x="4916425" y="4979677"/>
                </a:cubicBezTo>
                <a:cubicBezTo>
                  <a:pt x="4918118" y="4977136"/>
                  <a:pt x="4927434" y="4955964"/>
                  <a:pt x="4929128" y="4954271"/>
                </a:cubicBezTo>
                <a:cubicBezTo>
                  <a:pt x="4930821" y="4952576"/>
                  <a:pt x="4940137" y="4955117"/>
                  <a:pt x="4941833" y="4954271"/>
                </a:cubicBezTo>
                <a:cubicBezTo>
                  <a:pt x="4943526" y="4953424"/>
                  <a:pt x="4952843" y="4943260"/>
                  <a:pt x="4954536" y="4941567"/>
                </a:cubicBezTo>
                <a:cubicBezTo>
                  <a:pt x="4956230" y="4939873"/>
                  <a:pt x="4965545" y="4929711"/>
                  <a:pt x="4967240" y="4928864"/>
                </a:cubicBezTo>
                <a:cubicBezTo>
                  <a:pt x="4968933" y="4928017"/>
                  <a:pt x="4978249" y="4929710"/>
                  <a:pt x="4979944" y="4928864"/>
                </a:cubicBezTo>
                <a:cubicBezTo>
                  <a:pt x="4981638" y="4928017"/>
                  <a:pt x="4990955" y="4918701"/>
                  <a:pt x="4992648" y="4916161"/>
                </a:cubicBezTo>
                <a:cubicBezTo>
                  <a:pt x="4994342" y="4913620"/>
                  <a:pt x="5003657" y="4893295"/>
                  <a:pt x="5005352" y="4890755"/>
                </a:cubicBezTo>
                <a:cubicBezTo>
                  <a:pt x="5007045" y="4888214"/>
                  <a:pt x="5016361" y="4879745"/>
                  <a:pt x="5018056" y="4878051"/>
                </a:cubicBezTo>
                <a:cubicBezTo>
                  <a:pt x="5019750" y="4876357"/>
                  <a:pt x="5029913" y="4867887"/>
                  <a:pt x="5030760" y="4865347"/>
                </a:cubicBezTo>
                <a:cubicBezTo>
                  <a:pt x="5031606" y="4862806"/>
                  <a:pt x="5029913" y="4842482"/>
                  <a:pt x="5030760" y="4839941"/>
                </a:cubicBezTo>
                <a:cubicBezTo>
                  <a:pt x="5031606" y="4837401"/>
                  <a:pt x="5041769" y="4828931"/>
                  <a:pt x="5043463" y="4827238"/>
                </a:cubicBezTo>
                <a:cubicBezTo>
                  <a:pt x="5045157" y="4825544"/>
                  <a:pt x="5054473" y="4817075"/>
                  <a:pt x="5056168" y="4814535"/>
                </a:cubicBezTo>
                <a:cubicBezTo>
                  <a:pt x="5057861" y="4811994"/>
                  <a:pt x="5068025" y="4791668"/>
                  <a:pt x="5068872" y="4789128"/>
                </a:cubicBezTo>
                <a:cubicBezTo>
                  <a:pt x="5069718" y="4786587"/>
                  <a:pt x="5068025" y="4778118"/>
                  <a:pt x="5068872" y="4776425"/>
                </a:cubicBezTo>
                <a:cubicBezTo>
                  <a:pt x="5069719" y="4774732"/>
                  <a:pt x="5080728" y="4766263"/>
                  <a:pt x="5081575" y="4763722"/>
                </a:cubicBezTo>
                <a:cubicBezTo>
                  <a:pt x="5082422" y="4761181"/>
                  <a:pt x="5080728" y="4740856"/>
                  <a:pt x="5081575" y="4738315"/>
                </a:cubicBezTo>
                <a:cubicBezTo>
                  <a:pt x="5082422" y="4735775"/>
                  <a:pt x="5092585" y="4729000"/>
                  <a:pt x="5094280" y="4725612"/>
                </a:cubicBezTo>
                <a:cubicBezTo>
                  <a:pt x="5095973" y="4722225"/>
                  <a:pt x="5105289" y="4696818"/>
                  <a:pt x="5106984" y="4687502"/>
                </a:cubicBezTo>
                <a:cubicBezTo>
                  <a:pt x="5108678" y="4678186"/>
                  <a:pt x="5118839" y="4634996"/>
                  <a:pt x="5119687" y="4585876"/>
                </a:cubicBezTo>
                <a:cubicBezTo>
                  <a:pt x="5120534" y="4536757"/>
                  <a:pt x="5120534" y="3993904"/>
                  <a:pt x="5119687" y="3950713"/>
                </a:cubicBezTo>
                <a:cubicBezTo>
                  <a:pt x="5118839" y="3907522"/>
                  <a:pt x="5108678" y="3940550"/>
                  <a:pt x="5106984" y="3938010"/>
                </a:cubicBezTo>
                <a:cubicBezTo>
                  <a:pt x="5105289" y="3935469"/>
                  <a:pt x="5095126" y="3917684"/>
                  <a:pt x="5094280" y="3912603"/>
                </a:cubicBezTo>
                <a:cubicBezTo>
                  <a:pt x="5093432" y="3907521"/>
                  <a:pt x="5095126" y="3866024"/>
                  <a:pt x="5094280" y="3861790"/>
                </a:cubicBezTo>
                <a:cubicBezTo>
                  <a:pt x="5093432" y="3857556"/>
                  <a:pt x="5083268" y="3850780"/>
                  <a:pt x="5081575" y="3849087"/>
                </a:cubicBezTo>
                <a:cubicBezTo>
                  <a:pt x="5079881" y="3847394"/>
                  <a:pt x="5070566" y="3838077"/>
                  <a:pt x="5068872" y="3836384"/>
                </a:cubicBezTo>
                <a:cubicBezTo>
                  <a:pt x="5067178" y="3834689"/>
                  <a:pt x="5057014" y="3825374"/>
                  <a:pt x="5056168" y="3823681"/>
                </a:cubicBezTo>
                <a:cubicBezTo>
                  <a:pt x="5055321" y="3821987"/>
                  <a:pt x="5057014" y="3812671"/>
                  <a:pt x="5056168" y="3810977"/>
                </a:cubicBezTo>
                <a:cubicBezTo>
                  <a:pt x="5055320" y="3809284"/>
                  <a:pt x="5045157" y="3800815"/>
                  <a:pt x="5043463" y="3798274"/>
                </a:cubicBezTo>
                <a:cubicBezTo>
                  <a:pt x="5041769" y="3795733"/>
                  <a:pt x="5031606" y="3775408"/>
                  <a:pt x="5030760" y="3772868"/>
                </a:cubicBezTo>
                <a:cubicBezTo>
                  <a:pt x="5029913" y="3770327"/>
                  <a:pt x="5031606" y="3761857"/>
                  <a:pt x="5030760" y="3760164"/>
                </a:cubicBezTo>
                <a:cubicBezTo>
                  <a:pt x="5029913" y="3758470"/>
                  <a:pt x="5018902" y="3749155"/>
                  <a:pt x="5018056" y="3747461"/>
                </a:cubicBezTo>
                <a:cubicBezTo>
                  <a:pt x="5017209" y="3745767"/>
                  <a:pt x="5018903" y="3736452"/>
                  <a:pt x="5018056" y="3734758"/>
                </a:cubicBezTo>
                <a:cubicBezTo>
                  <a:pt x="5017208" y="3733064"/>
                  <a:pt x="5007045" y="3724595"/>
                  <a:pt x="5005352" y="3722054"/>
                </a:cubicBezTo>
                <a:cubicBezTo>
                  <a:pt x="5003657" y="3719513"/>
                  <a:pt x="4993495" y="3704270"/>
                  <a:pt x="4992648" y="3696648"/>
                </a:cubicBezTo>
                <a:cubicBezTo>
                  <a:pt x="4991801" y="3689026"/>
                  <a:pt x="4993495" y="3614500"/>
                  <a:pt x="4992648" y="3607725"/>
                </a:cubicBezTo>
                <a:cubicBezTo>
                  <a:pt x="4991801" y="3600949"/>
                  <a:pt x="4981638" y="3596715"/>
                  <a:pt x="4979944" y="3595022"/>
                </a:cubicBezTo>
                <a:cubicBezTo>
                  <a:pt x="4978249" y="3593328"/>
                  <a:pt x="4968087" y="3584012"/>
                  <a:pt x="4967240" y="3582318"/>
                </a:cubicBezTo>
                <a:cubicBezTo>
                  <a:pt x="4966392" y="3580624"/>
                  <a:pt x="4968086" y="3571309"/>
                  <a:pt x="4967240" y="3569615"/>
                </a:cubicBezTo>
                <a:cubicBezTo>
                  <a:pt x="4966392" y="3567921"/>
                  <a:pt x="4955382" y="3561993"/>
                  <a:pt x="4954536" y="3556912"/>
                </a:cubicBezTo>
                <a:cubicBezTo>
                  <a:pt x="4953690" y="3551831"/>
                  <a:pt x="4955382" y="3499323"/>
                  <a:pt x="4954536" y="3493396"/>
                </a:cubicBezTo>
                <a:cubicBezTo>
                  <a:pt x="4953690" y="3487467"/>
                  <a:pt x="4944373" y="3471376"/>
                  <a:pt x="4941833" y="3467989"/>
                </a:cubicBezTo>
                <a:cubicBezTo>
                  <a:pt x="4939291" y="3464601"/>
                  <a:pt x="4918119" y="3447664"/>
                  <a:pt x="4916425" y="3442583"/>
                </a:cubicBezTo>
                <a:cubicBezTo>
                  <a:pt x="4914730" y="3437501"/>
                  <a:pt x="4917271" y="3396004"/>
                  <a:pt x="4916425" y="3391769"/>
                </a:cubicBezTo>
                <a:cubicBezTo>
                  <a:pt x="4915578" y="3387535"/>
                  <a:pt x="4905414" y="3384994"/>
                  <a:pt x="4903721" y="3379066"/>
                </a:cubicBezTo>
                <a:cubicBezTo>
                  <a:pt x="4902026" y="3373138"/>
                  <a:pt x="4892709" y="3309622"/>
                  <a:pt x="4891016" y="3302847"/>
                </a:cubicBezTo>
                <a:cubicBezTo>
                  <a:pt x="4889322" y="3296072"/>
                  <a:pt x="4879159" y="3280827"/>
                  <a:pt x="4878313" y="3277440"/>
                </a:cubicBezTo>
                <a:cubicBezTo>
                  <a:pt x="4877466" y="3274052"/>
                  <a:pt x="4879160" y="3255421"/>
                  <a:pt x="4878313" y="3252034"/>
                </a:cubicBezTo>
                <a:cubicBezTo>
                  <a:pt x="4877466" y="3248646"/>
                  <a:pt x="4867302" y="3230014"/>
                  <a:pt x="4865609" y="3226627"/>
                </a:cubicBezTo>
                <a:cubicBezTo>
                  <a:pt x="4863914" y="3223239"/>
                  <a:pt x="4853751" y="3203760"/>
                  <a:pt x="4852904" y="3201221"/>
                </a:cubicBezTo>
                <a:cubicBezTo>
                  <a:pt x="4852057" y="3198680"/>
                  <a:pt x="4853751" y="3191058"/>
                  <a:pt x="4852904" y="3188517"/>
                </a:cubicBezTo>
                <a:cubicBezTo>
                  <a:pt x="4852057" y="3185977"/>
                  <a:pt x="4841895" y="3166498"/>
                  <a:pt x="4840201" y="3163111"/>
                </a:cubicBezTo>
                <a:cubicBezTo>
                  <a:pt x="4838507" y="3159723"/>
                  <a:pt x="4828343" y="3140245"/>
                  <a:pt x="4827497" y="3137705"/>
                </a:cubicBezTo>
                <a:cubicBezTo>
                  <a:pt x="4826649" y="3135164"/>
                  <a:pt x="4828343" y="3126695"/>
                  <a:pt x="4827497" y="3125001"/>
                </a:cubicBezTo>
                <a:cubicBezTo>
                  <a:pt x="4826650" y="3123307"/>
                  <a:pt x="4816486" y="3114838"/>
                  <a:pt x="4814793" y="3112298"/>
                </a:cubicBezTo>
                <a:cubicBezTo>
                  <a:pt x="4813099" y="3109757"/>
                  <a:pt x="4803783" y="3091125"/>
                  <a:pt x="4802089" y="3086891"/>
                </a:cubicBezTo>
                <a:cubicBezTo>
                  <a:pt x="4800395" y="3082657"/>
                  <a:pt x="4791079" y="3053016"/>
                  <a:pt x="4789385" y="3048781"/>
                </a:cubicBezTo>
                <a:cubicBezTo>
                  <a:pt x="4787690" y="3044547"/>
                  <a:pt x="4778374" y="3026763"/>
                  <a:pt x="4776681" y="3023375"/>
                </a:cubicBezTo>
                <a:cubicBezTo>
                  <a:pt x="4774987" y="3019987"/>
                  <a:pt x="4764823" y="3000509"/>
                  <a:pt x="4763977" y="2997969"/>
                </a:cubicBezTo>
                <a:cubicBezTo>
                  <a:pt x="4763131" y="2995428"/>
                  <a:pt x="4764824" y="2987806"/>
                  <a:pt x="4763977" y="2985265"/>
                </a:cubicBezTo>
                <a:cubicBezTo>
                  <a:pt x="4763130" y="2982725"/>
                  <a:pt x="4752967" y="2962399"/>
                  <a:pt x="4751274" y="2959859"/>
                </a:cubicBezTo>
                <a:cubicBezTo>
                  <a:pt x="4749578" y="2957318"/>
                  <a:pt x="4739415" y="2948849"/>
                  <a:pt x="4738569" y="2947156"/>
                </a:cubicBezTo>
                <a:cubicBezTo>
                  <a:pt x="4737721" y="2945461"/>
                  <a:pt x="4739415" y="2936992"/>
                  <a:pt x="4738569" y="2934452"/>
                </a:cubicBezTo>
                <a:cubicBezTo>
                  <a:pt x="4737721" y="2931911"/>
                  <a:pt x="4727559" y="2911586"/>
                  <a:pt x="4725866" y="2909046"/>
                </a:cubicBezTo>
                <a:cubicBezTo>
                  <a:pt x="4724171" y="2906505"/>
                  <a:pt x="4714855" y="2898882"/>
                  <a:pt x="4713161" y="2896342"/>
                </a:cubicBezTo>
                <a:cubicBezTo>
                  <a:pt x="4711467" y="2893802"/>
                  <a:pt x="4701303" y="2873477"/>
                  <a:pt x="4700457" y="2870936"/>
                </a:cubicBezTo>
                <a:cubicBezTo>
                  <a:pt x="4699610" y="2868395"/>
                  <a:pt x="4701303" y="2860773"/>
                  <a:pt x="4700457" y="2858232"/>
                </a:cubicBezTo>
                <a:cubicBezTo>
                  <a:pt x="4699610" y="2855692"/>
                  <a:pt x="4688600" y="2836214"/>
                  <a:pt x="4687754" y="2832826"/>
                </a:cubicBezTo>
                <a:cubicBezTo>
                  <a:pt x="4686907" y="2829439"/>
                  <a:pt x="4688601" y="2809960"/>
                  <a:pt x="4687754" y="2807420"/>
                </a:cubicBezTo>
                <a:cubicBezTo>
                  <a:pt x="4686906" y="2804879"/>
                  <a:pt x="4675896" y="2796410"/>
                  <a:pt x="4675050" y="2794717"/>
                </a:cubicBezTo>
                <a:cubicBezTo>
                  <a:pt x="4674202" y="2793023"/>
                  <a:pt x="4675895" y="2784554"/>
                  <a:pt x="4675050" y="2782013"/>
                </a:cubicBezTo>
                <a:cubicBezTo>
                  <a:pt x="4674203" y="2779472"/>
                  <a:pt x="4664038" y="2759147"/>
                  <a:pt x="4662345" y="2756607"/>
                </a:cubicBezTo>
                <a:cubicBezTo>
                  <a:pt x="4660651" y="2754066"/>
                  <a:pt x="4650489" y="2745597"/>
                  <a:pt x="4649642" y="2743903"/>
                </a:cubicBezTo>
                <a:cubicBezTo>
                  <a:pt x="4648795" y="2742209"/>
                  <a:pt x="4650489" y="2733741"/>
                  <a:pt x="4649642" y="2731200"/>
                </a:cubicBezTo>
                <a:cubicBezTo>
                  <a:pt x="4648795" y="2728659"/>
                  <a:pt x="4639479" y="2709181"/>
                  <a:pt x="4636938" y="2705793"/>
                </a:cubicBezTo>
                <a:cubicBezTo>
                  <a:pt x="4634397" y="2702405"/>
                  <a:pt x="4614070" y="2685469"/>
                  <a:pt x="4611530" y="2680387"/>
                </a:cubicBezTo>
                <a:cubicBezTo>
                  <a:pt x="4608989" y="2675306"/>
                  <a:pt x="4599672" y="2634655"/>
                  <a:pt x="4598826" y="2629574"/>
                </a:cubicBezTo>
                <a:cubicBezTo>
                  <a:pt x="4597979" y="2624492"/>
                  <a:pt x="4599672" y="2607555"/>
                  <a:pt x="4598826" y="2604168"/>
                </a:cubicBezTo>
                <a:cubicBezTo>
                  <a:pt x="4597979" y="2600780"/>
                  <a:pt x="4588662" y="2582995"/>
                  <a:pt x="4586122" y="2578761"/>
                </a:cubicBezTo>
                <a:cubicBezTo>
                  <a:pt x="4583580" y="2574526"/>
                  <a:pt x="4562408" y="2545732"/>
                  <a:pt x="4560714" y="2540651"/>
                </a:cubicBezTo>
                <a:cubicBezTo>
                  <a:pt x="4559019" y="2535570"/>
                  <a:pt x="4561560" y="2505929"/>
                  <a:pt x="4560714" y="2502542"/>
                </a:cubicBezTo>
                <a:cubicBezTo>
                  <a:pt x="4559867" y="2499154"/>
                  <a:pt x="4549703" y="2491532"/>
                  <a:pt x="4548010" y="2489839"/>
                </a:cubicBezTo>
                <a:cubicBezTo>
                  <a:pt x="4546315" y="2488145"/>
                  <a:pt x="4536154" y="2479675"/>
                  <a:pt x="4535307" y="2477135"/>
                </a:cubicBezTo>
                <a:cubicBezTo>
                  <a:pt x="4534459" y="2474594"/>
                  <a:pt x="4537000" y="2455116"/>
                  <a:pt x="4535307" y="2451729"/>
                </a:cubicBezTo>
                <a:cubicBezTo>
                  <a:pt x="4533613" y="2448341"/>
                  <a:pt x="4512439" y="2429710"/>
                  <a:pt x="4509898" y="2426322"/>
                </a:cubicBezTo>
                <a:cubicBezTo>
                  <a:pt x="4507357" y="2422935"/>
                  <a:pt x="4498042" y="2404303"/>
                  <a:pt x="4497194" y="2400915"/>
                </a:cubicBezTo>
                <a:cubicBezTo>
                  <a:pt x="4496348" y="2397528"/>
                  <a:pt x="4498041" y="2378896"/>
                  <a:pt x="4497194" y="2375509"/>
                </a:cubicBezTo>
                <a:cubicBezTo>
                  <a:pt x="4496348" y="2372121"/>
                  <a:pt x="4485336" y="2352643"/>
                  <a:pt x="4484491" y="2350103"/>
                </a:cubicBezTo>
                <a:cubicBezTo>
                  <a:pt x="4483644" y="2347562"/>
                  <a:pt x="4485337" y="2339939"/>
                  <a:pt x="4484491" y="2337399"/>
                </a:cubicBezTo>
                <a:cubicBezTo>
                  <a:pt x="4483643" y="2334859"/>
                  <a:pt x="4473479" y="2313686"/>
                  <a:pt x="4471787" y="2311993"/>
                </a:cubicBezTo>
                <a:cubicBezTo>
                  <a:pt x="4470092" y="2310299"/>
                  <a:pt x="4460776" y="2313687"/>
                  <a:pt x="4459083" y="2311993"/>
                </a:cubicBezTo>
                <a:cubicBezTo>
                  <a:pt x="4457390" y="2310299"/>
                  <a:pt x="4447225" y="2291667"/>
                  <a:pt x="4446379" y="2286586"/>
                </a:cubicBezTo>
                <a:cubicBezTo>
                  <a:pt x="4445531" y="2281505"/>
                  <a:pt x="4447225" y="2240008"/>
                  <a:pt x="4446379" y="2235773"/>
                </a:cubicBezTo>
                <a:cubicBezTo>
                  <a:pt x="4445530" y="2231539"/>
                  <a:pt x="4436215" y="2225610"/>
                  <a:pt x="4433674" y="2223070"/>
                </a:cubicBezTo>
                <a:cubicBezTo>
                  <a:pt x="4431133" y="2220529"/>
                  <a:pt x="4410807" y="2200204"/>
                  <a:pt x="4408267" y="2197663"/>
                </a:cubicBezTo>
                <a:cubicBezTo>
                  <a:pt x="4405726" y="2195123"/>
                  <a:pt x="4396409" y="2190888"/>
                  <a:pt x="4395563" y="2184960"/>
                </a:cubicBezTo>
                <a:cubicBezTo>
                  <a:pt x="4394715" y="2179032"/>
                  <a:pt x="4396409" y="2115516"/>
                  <a:pt x="4395563" y="2108740"/>
                </a:cubicBezTo>
                <a:cubicBezTo>
                  <a:pt x="4394715" y="2101965"/>
                  <a:pt x="4383705" y="2085874"/>
                  <a:pt x="4382859" y="2083334"/>
                </a:cubicBezTo>
                <a:cubicBezTo>
                  <a:pt x="4382012" y="2080793"/>
                  <a:pt x="4384553" y="2072324"/>
                  <a:pt x="4382859" y="2070631"/>
                </a:cubicBezTo>
                <a:cubicBezTo>
                  <a:pt x="4381165" y="2068937"/>
                  <a:pt x="4359144" y="2059621"/>
                  <a:pt x="4357451" y="2057927"/>
                </a:cubicBezTo>
                <a:cubicBezTo>
                  <a:pt x="4355756" y="2056233"/>
                  <a:pt x="4358297" y="2046918"/>
                  <a:pt x="4357451" y="2045224"/>
                </a:cubicBezTo>
                <a:cubicBezTo>
                  <a:pt x="4356603" y="2043530"/>
                  <a:pt x="4345594" y="2036755"/>
                  <a:pt x="4344747" y="2032521"/>
                </a:cubicBezTo>
                <a:cubicBezTo>
                  <a:pt x="4343901" y="2028286"/>
                  <a:pt x="4345594" y="1985942"/>
                  <a:pt x="4344747" y="1981708"/>
                </a:cubicBezTo>
                <a:cubicBezTo>
                  <a:pt x="4343901" y="1977473"/>
                  <a:pt x="4332889" y="1972392"/>
                  <a:pt x="4332043" y="1969005"/>
                </a:cubicBezTo>
                <a:cubicBezTo>
                  <a:pt x="4331196" y="1965617"/>
                  <a:pt x="4333737" y="1934282"/>
                  <a:pt x="4332043" y="1930895"/>
                </a:cubicBezTo>
                <a:cubicBezTo>
                  <a:pt x="4330348" y="1927507"/>
                  <a:pt x="4309176" y="1920732"/>
                  <a:pt x="4306635" y="1918191"/>
                </a:cubicBezTo>
                <a:cubicBezTo>
                  <a:pt x="4304094" y="1915651"/>
                  <a:pt x="4295625" y="1896172"/>
                  <a:pt x="4293932" y="1892785"/>
                </a:cubicBezTo>
                <a:cubicBezTo>
                  <a:pt x="4292237" y="1889398"/>
                  <a:pt x="4282074" y="1870766"/>
                  <a:pt x="4281227" y="1867378"/>
                </a:cubicBezTo>
                <a:cubicBezTo>
                  <a:pt x="4280379" y="1863991"/>
                  <a:pt x="4282920" y="1845359"/>
                  <a:pt x="4281227" y="1841972"/>
                </a:cubicBezTo>
                <a:cubicBezTo>
                  <a:pt x="4279533" y="1838584"/>
                  <a:pt x="4258360" y="1819953"/>
                  <a:pt x="4255820" y="1816565"/>
                </a:cubicBezTo>
                <a:cubicBezTo>
                  <a:pt x="4253279" y="1813178"/>
                  <a:pt x="4244809" y="1795393"/>
                  <a:pt x="4243115" y="1791159"/>
                </a:cubicBezTo>
                <a:cubicBezTo>
                  <a:pt x="4241422" y="1786924"/>
                  <a:pt x="4232106" y="1756436"/>
                  <a:pt x="4230412" y="1753049"/>
                </a:cubicBezTo>
                <a:cubicBezTo>
                  <a:pt x="4228717" y="1749661"/>
                  <a:pt x="4218554" y="1742040"/>
                  <a:pt x="4217708" y="1740346"/>
                </a:cubicBezTo>
                <a:cubicBezTo>
                  <a:pt x="4216860" y="1738652"/>
                  <a:pt x="4218554" y="1731030"/>
                  <a:pt x="4217708" y="1727643"/>
                </a:cubicBezTo>
                <a:cubicBezTo>
                  <a:pt x="4216861" y="1724255"/>
                  <a:pt x="4206697" y="1692920"/>
                  <a:pt x="4205003" y="1689533"/>
                </a:cubicBezTo>
                <a:cubicBezTo>
                  <a:pt x="4203310" y="1686145"/>
                  <a:pt x="4193146" y="1678523"/>
                  <a:pt x="4192300" y="1676830"/>
                </a:cubicBezTo>
                <a:cubicBezTo>
                  <a:pt x="4191453" y="1675136"/>
                  <a:pt x="4193147" y="1665820"/>
                  <a:pt x="4192300" y="1664126"/>
                </a:cubicBezTo>
                <a:cubicBezTo>
                  <a:pt x="4191453" y="1662433"/>
                  <a:pt x="4180442" y="1653117"/>
                  <a:pt x="4179596" y="1651423"/>
                </a:cubicBezTo>
                <a:cubicBezTo>
                  <a:pt x="4178748" y="1649729"/>
                  <a:pt x="4180442" y="1640413"/>
                  <a:pt x="4179596" y="1638720"/>
                </a:cubicBezTo>
                <a:cubicBezTo>
                  <a:pt x="4178749" y="1637026"/>
                  <a:pt x="4167738" y="1627710"/>
                  <a:pt x="4166892" y="1626017"/>
                </a:cubicBezTo>
                <a:cubicBezTo>
                  <a:pt x="4166044" y="1624323"/>
                  <a:pt x="4167738" y="1615854"/>
                  <a:pt x="4166892" y="1613313"/>
                </a:cubicBezTo>
                <a:cubicBezTo>
                  <a:pt x="4166044" y="1610773"/>
                  <a:pt x="4155882" y="1591294"/>
                  <a:pt x="4154188" y="1587907"/>
                </a:cubicBezTo>
                <a:cubicBezTo>
                  <a:pt x="4152494" y="1584519"/>
                  <a:pt x="4143178" y="1566735"/>
                  <a:pt x="4141484" y="1562500"/>
                </a:cubicBezTo>
                <a:cubicBezTo>
                  <a:pt x="4139789" y="1558266"/>
                  <a:pt x="4130473" y="1527778"/>
                  <a:pt x="4128780" y="1524390"/>
                </a:cubicBezTo>
                <a:cubicBezTo>
                  <a:pt x="4127086" y="1521003"/>
                  <a:pt x="4116923" y="1514228"/>
                  <a:pt x="4116076" y="1511687"/>
                </a:cubicBezTo>
                <a:cubicBezTo>
                  <a:pt x="4115230" y="1509146"/>
                  <a:pt x="4116924" y="1488821"/>
                  <a:pt x="4116076" y="1486281"/>
                </a:cubicBezTo>
                <a:cubicBezTo>
                  <a:pt x="4115229" y="1483740"/>
                  <a:pt x="4105066" y="1475271"/>
                  <a:pt x="4103372" y="1473578"/>
                </a:cubicBezTo>
                <a:cubicBezTo>
                  <a:pt x="4101677" y="1471884"/>
                  <a:pt x="4091514" y="1463415"/>
                  <a:pt x="4090668" y="1460874"/>
                </a:cubicBezTo>
                <a:cubicBezTo>
                  <a:pt x="4089820" y="1458334"/>
                  <a:pt x="4091515" y="1438008"/>
                  <a:pt x="4090668" y="1435468"/>
                </a:cubicBezTo>
                <a:cubicBezTo>
                  <a:pt x="4089820" y="1432927"/>
                  <a:pt x="4078812" y="1424458"/>
                  <a:pt x="4077965" y="1422764"/>
                </a:cubicBezTo>
                <a:cubicBezTo>
                  <a:pt x="4077118" y="1421071"/>
                  <a:pt x="4078812" y="1411755"/>
                  <a:pt x="4077965" y="1410061"/>
                </a:cubicBezTo>
                <a:cubicBezTo>
                  <a:pt x="4077118" y="1408367"/>
                  <a:pt x="4066107" y="1399052"/>
                  <a:pt x="4065261" y="1397358"/>
                </a:cubicBezTo>
                <a:cubicBezTo>
                  <a:pt x="4064413" y="1395664"/>
                  <a:pt x="4066106" y="1387195"/>
                  <a:pt x="4065261" y="1384655"/>
                </a:cubicBezTo>
                <a:cubicBezTo>
                  <a:pt x="4064413" y="1382114"/>
                  <a:pt x="4053403" y="1361789"/>
                  <a:pt x="4052556" y="1359248"/>
                </a:cubicBezTo>
                <a:cubicBezTo>
                  <a:pt x="4051708" y="1356707"/>
                  <a:pt x="4053403" y="1348239"/>
                  <a:pt x="4052556" y="1346545"/>
                </a:cubicBezTo>
                <a:cubicBezTo>
                  <a:pt x="4051708" y="1344851"/>
                  <a:pt x="4041547" y="1335535"/>
                  <a:pt x="4039853" y="1333842"/>
                </a:cubicBezTo>
                <a:cubicBezTo>
                  <a:pt x="4038158" y="1332148"/>
                  <a:pt x="4028841" y="1324526"/>
                  <a:pt x="4027149" y="1321138"/>
                </a:cubicBezTo>
                <a:cubicBezTo>
                  <a:pt x="4025454" y="1317751"/>
                  <a:pt x="4016137" y="1286416"/>
                  <a:pt x="4014444" y="1283029"/>
                </a:cubicBezTo>
                <a:cubicBezTo>
                  <a:pt x="4012750" y="1279641"/>
                  <a:pt x="4003435" y="1272019"/>
                  <a:pt x="4001741" y="1270325"/>
                </a:cubicBezTo>
                <a:cubicBezTo>
                  <a:pt x="4000047" y="1268631"/>
                  <a:pt x="3989883" y="1260162"/>
                  <a:pt x="3989037" y="1257622"/>
                </a:cubicBezTo>
                <a:cubicBezTo>
                  <a:pt x="3988190" y="1255081"/>
                  <a:pt x="3989883" y="1234756"/>
                  <a:pt x="3989037" y="1232216"/>
                </a:cubicBezTo>
                <a:cubicBezTo>
                  <a:pt x="3988190" y="1229675"/>
                  <a:pt x="3978873" y="1221206"/>
                  <a:pt x="3976333" y="1219512"/>
                </a:cubicBezTo>
                <a:cubicBezTo>
                  <a:pt x="3973791" y="1217818"/>
                  <a:pt x="3952619" y="1211043"/>
                  <a:pt x="3950925" y="1206809"/>
                </a:cubicBezTo>
                <a:cubicBezTo>
                  <a:pt x="3949230" y="1202575"/>
                  <a:pt x="3951771" y="1160230"/>
                  <a:pt x="3950925" y="1155996"/>
                </a:cubicBezTo>
                <a:cubicBezTo>
                  <a:pt x="3950078" y="1151762"/>
                  <a:pt x="3939914" y="1144140"/>
                  <a:pt x="3938221" y="1143293"/>
                </a:cubicBezTo>
                <a:cubicBezTo>
                  <a:pt x="3936526" y="1142446"/>
                  <a:pt x="3927211" y="1144987"/>
                  <a:pt x="3925517" y="1143293"/>
                </a:cubicBezTo>
                <a:cubicBezTo>
                  <a:pt x="3923824" y="1141599"/>
                  <a:pt x="3913659" y="1120427"/>
                  <a:pt x="3912813" y="1117886"/>
                </a:cubicBezTo>
                <a:cubicBezTo>
                  <a:pt x="3911966" y="1115346"/>
                  <a:pt x="3913660" y="1106877"/>
                  <a:pt x="3912813" y="1105183"/>
                </a:cubicBezTo>
                <a:cubicBezTo>
                  <a:pt x="3911965" y="1103489"/>
                  <a:pt x="3901802" y="1094173"/>
                  <a:pt x="3900109" y="1092480"/>
                </a:cubicBezTo>
                <a:cubicBezTo>
                  <a:pt x="3898414" y="1090786"/>
                  <a:pt x="3888251" y="1084858"/>
                  <a:pt x="3887404" y="1079777"/>
                </a:cubicBezTo>
                <a:cubicBezTo>
                  <a:pt x="3886557" y="1074695"/>
                  <a:pt x="3888251" y="1021341"/>
                  <a:pt x="3887404" y="1016260"/>
                </a:cubicBezTo>
                <a:cubicBezTo>
                  <a:pt x="3886557" y="1011179"/>
                  <a:pt x="3876395" y="1004404"/>
                  <a:pt x="3874702" y="1003557"/>
                </a:cubicBezTo>
                <a:cubicBezTo>
                  <a:pt x="3873006" y="1002710"/>
                  <a:pt x="3863690" y="1004404"/>
                  <a:pt x="3861997" y="1003557"/>
                </a:cubicBezTo>
                <a:cubicBezTo>
                  <a:pt x="3860303" y="1002710"/>
                  <a:pt x="3850139" y="994241"/>
                  <a:pt x="3849293" y="990854"/>
                </a:cubicBezTo>
                <a:cubicBezTo>
                  <a:pt x="3848445" y="987466"/>
                  <a:pt x="3850139" y="956131"/>
                  <a:pt x="3849293" y="952744"/>
                </a:cubicBezTo>
                <a:cubicBezTo>
                  <a:pt x="3848445" y="949356"/>
                  <a:pt x="3839130" y="941734"/>
                  <a:pt x="3836590" y="940041"/>
                </a:cubicBezTo>
                <a:cubicBezTo>
                  <a:pt x="3834048" y="938347"/>
                  <a:pt x="3812874" y="929878"/>
                  <a:pt x="3811181" y="927337"/>
                </a:cubicBezTo>
                <a:cubicBezTo>
                  <a:pt x="3809486" y="924797"/>
                  <a:pt x="3812027" y="904471"/>
                  <a:pt x="3811181" y="901931"/>
                </a:cubicBezTo>
                <a:cubicBezTo>
                  <a:pt x="3810334" y="899390"/>
                  <a:pt x="3805253" y="890074"/>
                  <a:pt x="3798478" y="889228"/>
                </a:cubicBezTo>
                <a:cubicBezTo>
                  <a:pt x="3791702" y="888381"/>
                  <a:pt x="3717172" y="888381"/>
                  <a:pt x="3709550" y="889228"/>
                </a:cubicBezTo>
                <a:cubicBezTo>
                  <a:pt x="3701926" y="890074"/>
                  <a:pt x="3686683" y="901084"/>
                  <a:pt x="3684142" y="901931"/>
                </a:cubicBezTo>
                <a:cubicBezTo>
                  <a:pt x="3681601" y="902778"/>
                  <a:pt x="3673131" y="901084"/>
                  <a:pt x="3671438" y="901931"/>
                </a:cubicBezTo>
                <a:cubicBezTo>
                  <a:pt x="3669744" y="902778"/>
                  <a:pt x="3661273" y="913787"/>
                  <a:pt x="3658734" y="914634"/>
                </a:cubicBezTo>
                <a:cubicBezTo>
                  <a:pt x="3656193" y="915481"/>
                  <a:pt x="3635867" y="913787"/>
                  <a:pt x="3633326" y="914634"/>
                </a:cubicBezTo>
                <a:cubicBezTo>
                  <a:pt x="3630785" y="915481"/>
                  <a:pt x="3630784" y="926490"/>
                  <a:pt x="3620622" y="927337"/>
                </a:cubicBezTo>
                <a:cubicBezTo>
                  <a:pt x="3610459" y="928184"/>
                  <a:pt x="3491888" y="928184"/>
                  <a:pt x="3480879" y="927337"/>
                </a:cubicBezTo>
                <a:cubicBezTo>
                  <a:pt x="3469868" y="926490"/>
                  <a:pt x="3458012" y="916328"/>
                  <a:pt x="3455471" y="914634"/>
                </a:cubicBezTo>
                <a:cubicBezTo>
                  <a:pt x="3452930" y="912940"/>
                  <a:pt x="3444460" y="902778"/>
                  <a:pt x="3442767" y="901931"/>
                </a:cubicBezTo>
                <a:cubicBezTo>
                  <a:pt x="3441073" y="901084"/>
                  <a:pt x="3431756" y="902778"/>
                  <a:pt x="3430063" y="901931"/>
                </a:cubicBezTo>
                <a:cubicBezTo>
                  <a:pt x="3428368" y="901084"/>
                  <a:pt x="3419052" y="890921"/>
                  <a:pt x="3417360" y="889228"/>
                </a:cubicBezTo>
                <a:cubicBezTo>
                  <a:pt x="3415665" y="887534"/>
                  <a:pt x="3406348" y="877371"/>
                  <a:pt x="3404655" y="876524"/>
                </a:cubicBezTo>
                <a:cubicBezTo>
                  <a:pt x="3402961" y="875677"/>
                  <a:pt x="3393644" y="877371"/>
                  <a:pt x="3391951" y="876524"/>
                </a:cubicBezTo>
                <a:cubicBezTo>
                  <a:pt x="3390256" y="875677"/>
                  <a:pt x="3380094" y="865515"/>
                  <a:pt x="3379248" y="863821"/>
                </a:cubicBezTo>
                <a:cubicBezTo>
                  <a:pt x="3378401" y="862127"/>
                  <a:pt x="3380094" y="852811"/>
                  <a:pt x="3379248" y="851118"/>
                </a:cubicBezTo>
                <a:cubicBezTo>
                  <a:pt x="3378401" y="849424"/>
                  <a:pt x="3367390" y="841802"/>
                  <a:pt x="3366544" y="838415"/>
                </a:cubicBezTo>
                <a:cubicBezTo>
                  <a:pt x="3365696" y="835027"/>
                  <a:pt x="3367390" y="805386"/>
                  <a:pt x="3366544" y="800305"/>
                </a:cubicBezTo>
                <a:cubicBezTo>
                  <a:pt x="3365696" y="795223"/>
                  <a:pt x="3355533" y="764736"/>
                  <a:pt x="3353839" y="762195"/>
                </a:cubicBezTo>
                <a:cubicBezTo>
                  <a:pt x="3352145" y="759654"/>
                  <a:pt x="3342830" y="763042"/>
                  <a:pt x="3341136" y="762195"/>
                </a:cubicBezTo>
                <a:cubicBezTo>
                  <a:pt x="3339441" y="761348"/>
                  <a:pt x="3329279" y="753726"/>
                  <a:pt x="3328432" y="749492"/>
                </a:cubicBezTo>
                <a:cubicBezTo>
                  <a:pt x="3327584" y="745257"/>
                  <a:pt x="3329278" y="702913"/>
                  <a:pt x="3328432" y="698679"/>
                </a:cubicBezTo>
                <a:cubicBezTo>
                  <a:pt x="3327584" y="694444"/>
                  <a:pt x="3317420" y="688516"/>
                  <a:pt x="3315727" y="685975"/>
                </a:cubicBezTo>
                <a:cubicBezTo>
                  <a:pt x="3314033" y="683435"/>
                  <a:pt x="3304718" y="663109"/>
                  <a:pt x="3303024" y="660569"/>
                </a:cubicBezTo>
                <a:cubicBezTo>
                  <a:pt x="3301329" y="658028"/>
                  <a:pt x="3291167" y="650406"/>
                  <a:pt x="3290320" y="647866"/>
                </a:cubicBezTo>
                <a:cubicBezTo>
                  <a:pt x="3289472" y="645325"/>
                  <a:pt x="3291166" y="625000"/>
                  <a:pt x="3290320" y="622459"/>
                </a:cubicBezTo>
                <a:cubicBezTo>
                  <a:pt x="3289472" y="619918"/>
                  <a:pt x="3278462" y="611450"/>
                  <a:pt x="3277615" y="609756"/>
                </a:cubicBezTo>
                <a:cubicBezTo>
                  <a:pt x="3276768" y="608062"/>
                  <a:pt x="3278462" y="599593"/>
                  <a:pt x="3277615" y="597053"/>
                </a:cubicBezTo>
                <a:cubicBezTo>
                  <a:pt x="3276768" y="594512"/>
                  <a:pt x="3266606" y="574187"/>
                  <a:pt x="3264912" y="571646"/>
                </a:cubicBezTo>
                <a:cubicBezTo>
                  <a:pt x="3263218" y="569105"/>
                  <a:pt x="3253901" y="561483"/>
                  <a:pt x="3252208" y="558943"/>
                </a:cubicBezTo>
                <a:cubicBezTo>
                  <a:pt x="3250514" y="556402"/>
                  <a:pt x="3240350" y="538618"/>
                  <a:pt x="3239504" y="533536"/>
                </a:cubicBezTo>
                <a:cubicBezTo>
                  <a:pt x="3238656" y="528455"/>
                  <a:pt x="3240350" y="486958"/>
                  <a:pt x="3239504" y="482723"/>
                </a:cubicBezTo>
                <a:cubicBezTo>
                  <a:pt x="3238656" y="478489"/>
                  <a:pt x="3228494" y="471714"/>
                  <a:pt x="3226801" y="470020"/>
                </a:cubicBezTo>
                <a:cubicBezTo>
                  <a:pt x="3225106" y="468326"/>
                  <a:pt x="3214943" y="459857"/>
                  <a:pt x="3214096" y="457317"/>
                </a:cubicBezTo>
                <a:cubicBezTo>
                  <a:pt x="3213248" y="454776"/>
                  <a:pt x="3214942" y="434451"/>
                  <a:pt x="3214096" y="431910"/>
                </a:cubicBezTo>
                <a:cubicBezTo>
                  <a:pt x="3213248" y="429370"/>
                  <a:pt x="3202238" y="421748"/>
                  <a:pt x="3201392" y="419207"/>
                </a:cubicBezTo>
                <a:cubicBezTo>
                  <a:pt x="3200544" y="416666"/>
                  <a:pt x="3202238" y="396341"/>
                  <a:pt x="3201392" y="393800"/>
                </a:cubicBezTo>
                <a:cubicBezTo>
                  <a:pt x="3200544" y="391260"/>
                  <a:pt x="3190382" y="382791"/>
                  <a:pt x="3188689" y="381097"/>
                </a:cubicBezTo>
                <a:cubicBezTo>
                  <a:pt x="3186994" y="379403"/>
                  <a:pt x="3177678" y="371781"/>
                  <a:pt x="3175984" y="368394"/>
                </a:cubicBezTo>
                <a:cubicBezTo>
                  <a:pt x="3174290" y="365006"/>
                  <a:pt x="3164126" y="333672"/>
                  <a:pt x="3163280" y="330284"/>
                </a:cubicBezTo>
                <a:cubicBezTo>
                  <a:pt x="3162433" y="326897"/>
                  <a:pt x="3164127" y="320122"/>
                  <a:pt x="3163280" y="317581"/>
                </a:cubicBezTo>
                <a:cubicBezTo>
                  <a:pt x="3162433" y="315040"/>
                  <a:pt x="3152271" y="294715"/>
                  <a:pt x="3150577" y="292174"/>
                </a:cubicBezTo>
                <a:cubicBezTo>
                  <a:pt x="3148883" y="289634"/>
                  <a:pt x="3138719" y="281165"/>
                  <a:pt x="3137873" y="279471"/>
                </a:cubicBezTo>
                <a:cubicBezTo>
                  <a:pt x="3137025" y="277777"/>
                  <a:pt x="3138719" y="269309"/>
                  <a:pt x="3137873" y="266768"/>
                </a:cubicBezTo>
                <a:cubicBezTo>
                  <a:pt x="3137025" y="264227"/>
                  <a:pt x="3126862" y="244749"/>
                  <a:pt x="3125168" y="241361"/>
                </a:cubicBezTo>
                <a:cubicBezTo>
                  <a:pt x="3123474" y="237974"/>
                  <a:pt x="3114159" y="218495"/>
                  <a:pt x="3112465" y="215955"/>
                </a:cubicBezTo>
                <a:cubicBezTo>
                  <a:pt x="3110771" y="213414"/>
                  <a:pt x="3100607" y="204945"/>
                  <a:pt x="3099761" y="203252"/>
                </a:cubicBezTo>
                <a:cubicBezTo>
                  <a:pt x="3098914" y="201558"/>
                  <a:pt x="3100607" y="192242"/>
                  <a:pt x="3099761" y="190548"/>
                </a:cubicBezTo>
                <a:cubicBezTo>
                  <a:pt x="3098914" y="188855"/>
                  <a:pt x="3088750" y="179539"/>
                  <a:pt x="3087056" y="177845"/>
                </a:cubicBezTo>
                <a:cubicBezTo>
                  <a:pt x="3085362" y="176151"/>
                  <a:pt x="3076047" y="166836"/>
                  <a:pt x="3074353" y="165142"/>
                </a:cubicBezTo>
                <a:cubicBezTo>
                  <a:pt x="3072659" y="163448"/>
                  <a:pt x="3063342" y="154132"/>
                  <a:pt x="3061649" y="152439"/>
                </a:cubicBezTo>
                <a:cubicBezTo>
                  <a:pt x="3059955" y="150745"/>
                  <a:pt x="3050638" y="141429"/>
                  <a:pt x="3048945" y="139735"/>
                </a:cubicBezTo>
                <a:cubicBezTo>
                  <a:pt x="3047250" y="138041"/>
                  <a:pt x="3037935" y="129573"/>
                  <a:pt x="3036242" y="127032"/>
                </a:cubicBezTo>
                <a:cubicBezTo>
                  <a:pt x="3034547" y="124491"/>
                  <a:pt x="3025231" y="105013"/>
                  <a:pt x="3023537" y="101625"/>
                </a:cubicBezTo>
                <a:cubicBezTo>
                  <a:pt x="3021843" y="98238"/>
                  <a:pt x="3012526" y="77913"/>
                  <a:pt x="3010833" y="76219"/>
                </a:cubicBezTo>
                <a:cubicBezTo>
                  <a:pt x="3009138" y="74525"/>
                  <a:pt x="2999823" y="77066"/>
                  <a:pt x="2998130" y="76219"/>
                </a:cubicBezTo>
                <a:cubicBezTo>
                  <a:pt x="2996436" y="75372"/>
                  <a:pt x="2987119" y="66056"/>
                  <a:pt x="2985425" y="63516"/>
                </a:cubicBezTo>
                <a:cubicBezTo>
                  <a:pt x="2983731" y="60975"/>
                  <a:pt x="2975261" y="39803"/>
                  <a:pt x="2972721" y="38109"/>
                </a:cubicBezTo>
                <a:cubicBezTo>
                  <a:pt x="2970180" y="36416"/>
                  <a:pt x="2949854" y="38956"/>
                  <a:pt x="2947314" y="38109"/>
                </a:cubicBezTo>
                <a:cubicBezTo>
                  <a:pt x="2944772" y="37262"/>
                  <a:pt x="2937997" y="26253"/>
                  <a:pt x="2934609" y="25406"/>
                </a:cubicBezTo>
                <a:cubicBezTo>
                  <a:pt x="2931220" y="24559"/>
                  <a:pt x="2899884" y="26253"/>
                  <a:pt x="2896497" y="25406"/>
                </a:cubicBezTo>
                <a:cubicBezTo>
                  <a:pt x="2893109" y="24559"/>
                  <a:pt x="2887181" y="13550"/>
                  <a:pt x="2883794" y="12703"/>
                </a:cubicBezTo>
                <a:cubicBezTo>
                  <a:pt x="2880406" y="11856"/>
                  <a:pt x="2849070" y="13550"/>
                  <a:pt x="2845683" y="12703"/>
                </a:cubicBezTo>
                <a:cubicBezTo>
                  <a:pt x="2842295" y="11856"/>
                  <a:pt x="2854151" y="846"/>
                  <a:pt x="2832978" y="0"/>
                </a:cubicBezTo>
                <a:cubicBezTo>
                  <a:pt x="2811805" y="-846"/>
                  <a:pt x="2549256" y="-846"/>
                  <a:pt x="2528083" y="0"/>
                </a:cubicBezTo>
                <a:cubicBezTo>
                  <a:pt x="2506910" y="846"/>
                  <a:pt x="2518766" y="11856"/>
                  <a:pt x="2515379" y="12703"/>
                </a:cubicBezTo>
                <a:cubicBezTo>
                  <a:pt x="2511991" y="13550"/>
                  <a:pt x="2481502" y="11856"/>
                  <a:pt x="2477268" y="12703"/>
                </a:cubicBezTo>
                <a:cubicBezTo>
                  <a:pt x="2473033" y="13550"/>
                  <a:pt x="2457789" y="24559"/>
                  <a:pt x="2451861" y="25406"/>
                </a:cubicBezTo>
                <a:cubicBezTo>
                  <a:pt x="2445932" y="26253"/>
                  <a:pt x="2395116" y="24559"/>
                  <a:pt x="2388340" y="25406"/>
                </a:cubicBezTo>
                <a:cubicBezTo>
                  <a:pt x="2381565" y="26253"/>
                  <a:pt x="2356157" y="36416"/>
                  <a:pt x="2350228" y="38109"/>
                </a:cubicBezTo>
                <a:cubicBezTo>
                  <a:pt x="2344300" y="39803"/>
                  <a:pt x="2312117" y="49966"/>
                  <a:pt x="2299413" y="50812"/>
                </a:cubicBezTo>
                <a:cubicBezTo>
                  <a:pt x="2286709" y="51659"/>
                  <a:pt x="2169833" y="49966"/>
                  <a:pt x="2159669" y="50812"/>
                </a:cubicBezTo>
                <a:cubicBezTo>
                  <a:pt x="2149506" y="51659"/>
                  <a:pt x="2152894" y="62669"/>
                  <a:pt x="2146966" y="63516"/>
                </a:cubicBezTo>
                <a:cubicBezTo>
                  <a:pt x="2141037" y="64363"/>
                  <a:pt x="2076671" y="62669"/>
                  <a:pt x="2070742" y="63516"/>
                </a:cubicBezTo>
                <a:cubicBezTo>
                  <a:pt x="2064813" y="64363"/>
                  <a:pt x="2060578" y="74525"/>
                  <a:pt x="2058038" y="76219"/>
                </a:cubicBezTo>
                <a:cubicBezTo>
                  <a:pt x="2055497" y="77913"/>
                  <a:pt x="2036018" y="88075"/>
                  <a:pt x="2032630" y="88922"/>
                </a:cubicBezTo>
                <a:cubicBezTo>
                  <a:pt x="2029243" y="89769"/>
                  <a:pt x="2009762" y="88075"/>
                  <a:pt x="2007222" y="88922"/>
                </a:cubicBezTo>
                <a:cubicBezTo>
                  <a:pt x="2004681" y="89769"/>
                  <a:pt x="1996212" y="100779"/>
                  <a:pt x="1994519" y="101625"/>
                </a:cubicBezTo>
                <a:cubicBezTo>
                  <a:pt x="1992825" y="102472"/>
                  <a:pt x="1983508" y="100779"/>
                  <a:pt x="1981814" y="101625"/>
                </a:cubicBezTo>
                <a:cubicBezTo>
                  <a:pt x="1980120" y="102472"/>
                  <a:pt x="1970804" y="112635"/>
                  <a:pt x="1969110" y="114329"/>
                </a:cubicBezTo>
                <a:cubicBezTo>
                  <a:pt x="1967416" y="116023"/>
                  <a:pt x="1958100" y="126185"/>
                  <a:pt x="1956407" y="127032"/>
                </a:cubicBezTo>
                <a:cubicBezTo>
                  <a:pt x="1954713" y="127879"/>
                  <a:pt x="1945396" y="126185"/>
                  <a:pt x="1943702" y="127032"/>
                </a:cubicBezTo>
                <a:cubicBezTo>
                  <a:pt x="1942008" y="127879"/>
                  <a:pt x="1934386" y="138041"/>
                  <a:pt x="1930998" y="139735"/>
                </a:cubicBezTo>
                <a:cubicBezTo>
                  <a:pt x="1927610" y="141429"/>
                  <a:pt x="1896274" y="151592"/>
                  <a:pt x="1892887" y="152439"/>
                </a:cubicBezTo>
                <a:cubicBezTo>
                  <a:pt x="1889499" y="153285"/>
                  <a:pt x="1882724" y="151592"/>
                  <a:pt x="1880183" y="152439"/>
                </a:cubicBezTo>
                <a:cubicBezTo>
                  <a:pt x="1877642" y="153285"/>
                  <a:pt x="1857316" y="164295"/>
                  <a:pt x="1854775" y="165142"/>
                </a:cubicBezTo>
                <a:cubicBezTo>
                  <a:pt x="1852234" y="165989"/>
                  <a:pt x="1843765" y="164295"/>
                  <a:pt x="1842071" y="165142"/>
                </a:cubicBezTo>
                <a:cubicBezTo>
                  <a:pt x="1840377" y="165989"/>
                  <a:pt x="1832754" y="176151"/>
                  <a:pt x="1829367" y="177845"/>
                </a:cubicBezTo>
                <a:cubicBezTo>
                  <a:pt x="1825979" y="179539"/>
                  <a:pt x="1796336" y="189701"/>
                  <a:pt x="1791255" y="190548"/>
                </a:cubicBezTo>
                <a:cubicBezTo>
                  <a:pt x="1786173" y="191395"/>
                  <a:pt x="1756530" y="189701"/>
                  <a:pt x="1753143" y="190548"/>
                </a:cubicBezTo>
                <a:cubicBezTo>
                  <a:pt x="1749755" y="191395"/>
                  <a:pt x="1742133" y="201558"/>
                  <a:pt x="1740439" y="203252"/>
                </a:cubicBezTo>
                <a:cubicBezTo>
                  <a:pt x="1738746" y="204945"/>
                  <a:pt x="1730276" y="215108"/>
                  <a:pt x="1727736" y="215955"/>
                </a:cubicBezTo>
                <a:cubicBezTo>
                  <a:pt x="1725194" y="216802"/>
                  <a:pt x="1704868" y="215108"/>
                  <a:pt x="1702327" y="215955"/>
                </a:cubicBezTo>
                <a:cubicBezTo>
                  <a:pt x="1699787" y="216802"/>
                  <a:pt x="1691317" y="227811"/>
                  <a:pt x="1689624" y="228658"/>
                </a:cubicBezTo>
                <a:cubicBezTo>
                  <a:pt x="1687930" y="229505"/>
                  <a:pt x="1680307" y="227811"/>
                  <a:pt x="1676920" y="228658"/>
                </a:cubicBezTo>
                <a:cubicBezTo>
                  <a:pt x="1673532" y="229505"/>
                  <a:pt x="1645583" y="240514"/>
                  <a:pt x="1638808" y="241361"/>
                </a:cubicBezTo>
                <a:cubicBezTo>
                  <a:pt x="1632032" y="242208"/>
                  <a:pt x="1581217" y="239668"/>
                  <a:pt x="1575288" y="241361"/>
                </a:cubicBezTo>
                <a:cubicBezTo>
                  <a:pt x="1569359" y="243055"/>
                  <a:pt x="1554962" y="265074"/>
                  <a:pt x="1549880" y="266768"/>
                </a:cubicBezTo>
                <a:cubicBezTo>
                  <a:pt x="1544799" y="268462"/>
                  <a:pt x="1503299" y="265921"/>
                  <a:pt x="1499065" y="266768"/>
                </a:cubicBezTo>
                <a:cubicBezTo>
                  <a:pt x="1494830" y="267615"/>
                  <a:pt x="1490595" y="278624"/>
                  <a:pt x="1486361" y="279471"/>
                </a:cubicBezTo>
                <a:cubicBezTo>
                  <a:pt x="1482125" y="280318"/>
                  <a:pt x="1439779" y="278624"/>
                  <a:pt x="1435545" y="279471"/>
                </a:cubicBezTo>
                <a:cubicBezTo>
                  <a:pt x="1431310" y="280318"/>
                  <a:pt x="1432157" y="291327"/>
                  <a:pt x="1422841" y="292174"/>
                </a:cubicBezTo>
                <a:cubicBezTo>
                  <a:pt x="1413525" y="293021"/>
                  <a:pt x="1305964" y="290481"/>
                  <a:pt x="1295802" y="292174"/>
                </a:cubicBezTo>
                <a:cubicBezTo>
                  <a:pt x="1285638" y="293868"/>
                  <a:pt x="1273781" y="315040"/>
                  <a:pt x="1270394" y="317581"/>
                </a:cubicBezTo>
                <a:cubicBezTo>
                  <a:pt x="1267006" y="320122"/>
                  <a:pt x="1249220" y="329437"/>
                  <a:pt x="1244986" y="330284"/>
                </a:cubicBezTo>
                <a:cubicBezTo>
                  <a:pt x="1240751" y="331131"/>
                  <a:pt x="1210262" y="329437"/>
                  <a:pt x="1206874" y="330284"/>
                </a:cubicBezTo>
                <a:cubicBezTo>
                  <a:pt x="1203486" y="331131"/>
                  <a:pt x="1200945" y="341294"/>
                  <a:pt x="1194170" y="342987"/>
                </a:cubicBezTo>
                <a:cubicBezTo>
                  <a:pt x="1187395" y="344681"/>
                  <a:pt x="1112017" y="353997"/>
                  <a:pt x="1105242" y="355691"/>
                </a:cubicBezTo>
                <a:cubicBezTo>
                  <a:pt x="1098466" y="357384"/>
                  <a:pt x="1094232" y="367547"/>
                  <a:pt x="1092538" y="368394"/>
                </a:cubicBezTo>
                <a:cubicBezTo>
                  <a:pt x="1090845" y="369241"/>
                  <a:pt x="1082375" y="367547"/>
                  <a:pt x="1079835" y="368394"/>
                </a:cubicBezTo>
                <a:cubicBezTo>
                  <a:pt x="1077294" y="369241"/>
                  <a:pt x="1061202" y="380250"/>
                  <a:pt x="1054427" y="381097"/>
                </a:cubicBezTo>
                <a:cubicBezTo>
                  <a:pt x="1047651" y="381944"/>
                  <a:pt x="985825" y="380250"/>
                  <a:pt x="978203" y="381097"/>
                </a:cubicBezTo>
                <a:cubicBezTo>
                  <a:pt x="970581" y="381944"/>
                  <a:pt x="944326" y="392107"/>
                  <a:pt x="940091" y="393800"/>
                </a:cubicBezTo>
                <a:cubicBezTo>
                  <a:pt x="935856" y="395494"/>
                  <a:pt x="918071" y="404810"/>
                  <a:pt x="914683" y="406504"/>
                </a:cubicBezTo>
                <a:cubicBezTo>
                  <a:pt x="911295" y="408197"/>
                  <a:pt x="893510" y="418360"/>
                  <a:pt x="889276" y="419207"/>
                </a:cubicBezTo>
                <a:cubicBezTo>
                  <a:pt x="885041" y="420054"/>
                  <a:pt x="855398" y="418360"/>
                  <a:pt x="851164" y="419207"/>
                </a:cubicBezTo>
                <a:cubicBezTo>
                  <a:pt x="846929" y="420054"/>
                  <a:pt x="829990" y="430216"/>
                  <a:pt x="825756" y="431910"/>
                </a:cubicBezTo>
                <a:cubicBezTo>
                  <a:pt x="821521" y="433604"/>
                  <a:pt x="792725" y="443766"/>
                  <a:pt x="787644" y="444613"/>
                </a:cubicBezTo>
                <a:cubicBezTo>
                  <a:pt x="782562" y="445460"/>
                  <a:pt x="753767" y="442920"/>
                  <a:pt x="749532" y="444613"/>
                </a:cubicBezTo>
                <a:cubicBezTo>
                  <a:pt x="745298" y="446307"/>
                  <a:pt x="730899" y="468326"/>
                  <a:pt x="724124" y="470020"/>
                </a:cubicBezTo>
                <a:cubicBezTo>
                  <a:pt x="717348" y="471714"/>
                  <a:pt x="653829" y="469173"/>
                  <a:pt x="647901" y="470020"/>
                </a:cubicBezTo>
                <a:cubicBezTo>
                  <a:pt x="641972" y="470867"/>
                  <a:pt x="637737" y="481029"/>
                  <a:pt x="635197" y="482723"/>
                </a:cubicBezTo>
                <a:cubicBezTo>
                  <a:pt x="632656" y="484417"/>
                  <a:pt x="613176" y="494580"/>
                  <a:pt x="609789" y="495427"/>
                </a:cubicBezTo>
                <a:cubicBezTo>
                  <a:pt x="606401" y="496273"/>
                  <a:pt x="587769" y="493733"/>
                  <a:pt x="584381" y="495427"/>
                </a:cubicBezTo>
                <a:cubicBezTo>
                  <a:pt x="580993" y="497120"/>
                  <a:pt x="562361" y="518292"/>
                  <a:pt x="558973" y="520833"/>
                </a:cubicBezTo>
                <a:cubicBezTo>
                  <a:pt x="555585" y="523374"/>
                  <a:pt x="538647" y="532689"/>
                  <a:pt x="533565" y="533536"/>
                </a:cubicBezTo>
                <a:cubicBezTo>
                  <a:pt x="528483" y="534383"/>
                  <a:pt x="488678" y="532690"/>
                  <a:pt x="482749" y="533536"/>
                </a:cubicBezTo>
                <a:cubicBezTo>
                  <a:pt x="476821" y="534383"/>
                  <a:pt x="448872" y="544546"/>
                  <a:pt x="444638" y="546240"/>
                </a:cubicBezTo>
                <a:cubicBezTo>
                  <a:pt x="440403" y="547933"/>
                  <a:pt x="420923" y="557249"/>
                  <a:pt x="419230" y="558943"/>
                </a:cubicBezTo>
                <a:cubicBezTo>
                  <a:pt x="417535" y="560637"/>
                  <a:pt x="420076" y="569952"/>
                  <a:pt x="419230" y="571646"/>
                </a:cubicBezTo>
                <a:cubicBezTo>
                  <a:pt x="418382" y="573340"/>
                  <a:pt x="410761" y="582656"/>
                  <a:pt x="406526" y="584349"/>
                </a:cubicBezTo>
                <a:cubicBezTo>
                  <a:pt x="402291" y="586043"/>
                  <a:pt x="360792" y="595359"/>
                  <a:pt x="355710" y="597053"/>
                </a:cubicBezTo>
                <a:cubicBezTo>
                  <a:pt x="350628" y="598746"/>
                  <a:pt x="332843" y="608062"/>
                  <a:pt x="330302" y="609756"/>
                </a:cubicBezTo>
                <a:cubicBezTo>
                  <a:pt x="327762" y="611450"/>
                  <a:pt x="320139" y="620765"/>
                  <a:pt x="317598" y="622459"/>
                </a:cubicBezTo>
                <a:cubicBezTo>
                  <a:pt x="315057" y="624153"/>
                  <a:pt x="295578" y="633468"/>
                  <a:pt x="292191" y="635162"/>
                </a:cubicBezTo>
                <a:cubicBezTo>
                  <a:pt x="288803" y="636856"/>
                  <a:pt x="269323" y="646172"/>
                  <a:pt x="266782" y="647866"/>
                </a:cubicBezTo>
                <a:cubicBezTo>
                  <a:pt x="264241" y="649559"/>
                  <a:pt x="255772" y="658875"/>
                  <a:pt x="254079" y="660569"/>
                </a:cubicBezTo>
                <a:cubicBezTo>
                  <a:pt x="252385" y="662263"/>
                  <a:pt x="243068" y="671578"/>
                  <a:pt x="241375" y="673272"/>
                </a:cubicBezTo>
                <a:cubicBezTo>
                  <a:pt x="239681" y="674966"/>
                  <a:pt x="232058" y="685128"/>
                  <a:pt x="228670" y="685975"/>
                </a:cubicBezTo>
                <a:cubicBezTo>
                  <a:pt x="225282" y="686822"/>
                  <a:pt x="193946" y="685129"/>
                  <a:pt x="190559" y="685975"/>
                </a:cubicBezTo>
                <a:cubicBezTo>
                  <a:pt x="187171" y="686822"/>
                  <a:pt x="179549" y="696985"/>
                  <a:pt x="177855" y="698679"/>
                </a:cubicBezTo>
                <a:cubicBezTo>
                  <a:pt x="176161" y="700372"/>
                  <a:pt x="166845" y="710535"/>
                  <a:pt x="165151" y="711382"/>
                </a:cubicBezTo>
                <a:cubicBezTo>
                  <a:pt x="163457" y="712229"/>
                  <a:pt x="154140" y="710535"/>
                  <a:pt x="152447" y="711382"/>
                </a:cubicBezTo>
                <a:cubicBezTo>
                  <a:pt x="150753" y="712229"/>
                  <a:pt x="141437" y="722391"/>
                  <a:pt x="139743" y="724085"/>
                </a:cubicBezTo>
                <a:cubicBezTo>
                  <a:pt x="138049" y="725779"/>
                  <a:pt x="128733" y="735095"/>
                  <a:pt x="127039" y="736788"/>
                </a:cubicBezTo>
                <a:cubicBezTo>
                  <a:pt x="125345" y="738482"/>
                  <a:pt x="116028" y="747798"/>
                  <a:pt x="114335" y="749492"/>
                </a:cubicBezTo>
                <a:cubicBezTo>
                  <a:pt x="112641" y="751185"/>
                  <a:pt x="103325" y="760501"/>
                  <a:pt x="101632" y="762195"/>
                </a:cubicBezTo>
                <a:cubicBezTo>
                  <a:pt x="99937" y="763889"/>
                  <a:pt x="90621" y="773204"/>
                  <a:pt x="88928" y="774898"/>
                </a:cubicBezTo>
                <a:cubicBezTo>
                  <a:pt x="87234" y="776592"/>
                  <a:pt x="77916" y="785061"/>
                  <a:pt x="76223" y="787601"/>
                </a:cubicBezTo>
                <a:cubicBezTo>
                  <a:pt x="74529" y="790142"/>
                  <a:pt x="65213" y="808773"/>
                  <a:pt x="63520" y="813008"/>
                </a:cubicBezTo>
                <a:cubicBezTo>
                  <a:pt x="61826" y="817242"/>
                  <a:pt x="51663" y="841802"/>
                  <a:pt x="50816" y="851118"/>
                </a:cubicBezTo>
                <a:cubicBezTo>
                  <a:pt x="49969" y="860433"/>
                  <a:pt x="51663" y="945122"/>
                  <a:pt x="50816" y="952744"/>
                </a:cubicBezTo>
                <a:cubicBezTo>
                  <a:pt x="49968" y="960366"/>
                  <a:pt x="38958" y="962059"/>
                  <a:pt x="38111" y="965447"/>
                </a:cubicBezTo>
                <a:cubicBezTo>
                  <a:pt x="37264" y="968835"/>
                  <a:pt x="38958" y="999322"/>
                  <a:pt x="38111" y="1003557"/>
                </a:cubicBezTo>
                <a:cubicBezTo>
                  <a:pt x="37264" y="1007791"/>
                  <a:pt x="26255" y="1024729"/>
                  <a:pt x="25408" y="1028963"/>
                </a:cubicBezTo>
                <a:cubicBezTo>
                  <a:pt x="24561" y="1033198"/>
                  <a:pt x="26255" y="1062839"/>
                  <a:pt x="25408" y="1067073"/>
                </a:cubicBezTo>
                <a:cubicBezTo>
                  <a:pt x="24561" y="1071308"/>
                  <a:pt x="13551" y="1068767"/>
                  <a:pt x="12704" y="1092480"/>
                </a:cubicBezTo>
                <a:cubicBezTo>
                  <a:pt x="11857" y="1116192"/>
                  <a:pt x="13551" y="1399052"/>
                  <a:pt x="12704" y="1422764"/>
                </a:cubicBezTo>
                <a:cubicBezTo>
                  <a:pt x="11857" y="1446477"/>
                  <a:pt x="846" y="1423611"/>
                  <a:pt x="0" y="1448171"/>
                </a:cubicBezTo>
                <a:cubicBezTo>
                  <a:pt x="-847" y="1472730"/>
                  <a:pt x="-847" y="1767446"/>
                  <a:pt x="0" y="1791159"/>
                </a:cubicBezTo>
                <a:cubicBezTo>
                  <a:pt x="846" y="1814871"/>
                  <a:pt x="11857" y="1802168"/>
                  <a:pt x="12704" y="1803862"/>
                </a:cubicBezTo>
                <a:cubicBezTo>
                  <a:pt x="13551" y="1805556"/>
                  <a:pt x="11857" y="1814872"/>
                  <a:pt x="12704" y="1816565"/>
                </a:cubicBezTo>
                <a:cubicBezTo>
                  <a:pt x="13551" y="1818259"/>
                  <a:pt x="24561" y="1823340"/>
                  <a:pt x="25408" y="1829269"/>
                </a:cubicBezTo>
                <a:cubicBezTo>
                  <a:pt x="26255" y="1835197"/>
                  <a:pt x="24561" y="1898713"/>
                  <a:pt x="25408" y="1905488"/>
                </a:cubicBezTo>
                <a:cubicBezTo>
                  <a:pt x="26255" y="1912263"/>
                  <a:pt x="37264" y="1928354"/>
                  <a:pt x="38111" y="1930895"/>
                </a:cubicBezTo>
                <a:cubicBezTo>
                  <a:pt x="38958" y="1933435"/>
                  <a:pt x="37264" y="1941057"/>
                  <a:pt x="38111" y="1943598"/>
                </a:cubicBezTo>
                <a:cubicBezTo>
                  <a:pt x="38958" y="1946139"/>
                  <a:pt x="49122" y="1966464"/>
                  <a:pt x="50816" y="1969005"/>
                </a:cubicBezTo>
                <a:cubicBezTo>
                  <a:pt x="52510" y="1971545"/>
                  <a:pt x="61826" y="1980014"/>
                  <a:pt x="63520" y="1981708"/>
                </a:cubicBezTo>
                <a:cubicBezTo>
                  <a:pt x="65213" y="1983401"/>
                  <a:pt x="75376" y="1990177"/>
                  <a:pt x="76223" y="1994411"/>
                </a:cubicBezTo>
                <a:cubicBezTo>
                  <a:pt x="77070" y="1998645"/>
                  <a:pt x="75376" y="2040143"/>
                  <a:pt x="76223" y="2045224"/>
                </a:cubicBezTo>
                <a:cubicBezTo>
                  <a:pt x="77070" y="2050305"/>
                  <a:pt x="88080" y="2066396"/>
                  <a:pt x="88928" y="2070631"/>
                </a:cubicBezTo>
                <a:cubicBezTo>
                  <a:pt x="89774" y="2074865"/>
                  <a:pt x="88080" y="2105353"/>
                  <a:pt x="88928" y="2108740"/>
                </a:cubicBezTo>
                <a:cubicBezTo>
                  <a:pt x="89774" y="2112128"/>
                  <a:pt x="99937" y="2119750"/>
                  <a:pt x="101632" y="2121444"/>
                </a:cubicBezTo>
                <a:cubicBezTo>
                  <a:pt x="103325" y="2123138"/>
                  <a:pt x="113488" y="2131606"/>
                  <a:pt x="114335" y="2134147"/>
                </a:cubicBezTo>
                <a:cubicBezTo>
                  <a:pt x="115181" y="2136687"/>
                  <a:pt x="113487" y="2157013"/>
                  <a:pt x="114335" y="2159554"/>
                </a:cubicBezTo>
                <a:cubicBezTo>
                  <a:pt x="115181" y="2162095"/>
                  <a:pt x="126192" y="2170563"/>
                  <a:pt x="127039" y="2172257"/>
                </a:cubicBezTo>
                <a:cubicBezTo>
                  <a:pt x="127886" y="2173950"/>
                  <a:pt x="126192" y="2182419"/>
                  <a:pt x="127039" y="2184960"/>
                </a:cubicBezTo>
                <a:cubicBezTo>
                  <a:pt x="127886" y="2187500"/>
                  <a:pt x="138896" y="2207826"/>
                  <a:pt x="139743" y="2210367"/>
                </a:cubicBezTo>
                <a:cubicBezTo>
                  <a:pt x="140590" y="2212907"/>
                  <a:pt x="138896" y="2221376"/>
                  <a:pt x="139743" y="2223070"/>
                </a:cubicBezTo>
                <a:cubicBezTo>
                  <a:pt x="140590" y="2224764"/>
                  <a:pt x="150753" y="2231539"/>
                  <a:pt x="152447" y="2235773"/>
                </a:cubicBezTo>
                <a:cubicBezTo>
                  <a:pt x="154140" y="2240008"/>
                  <a:pt x="164304" y="2279811"/>
                  <a:pt x="165151" y="2286586"/>
                </a:cubicBezTo>
                <a:cubicBezTo>
                  <a:pt x="165998" y="2293361"/>
                  <a:pt x="164304" y="2332318"/>
                  <a:pt x="165151" y="2337399"/>
                </a:cubicBezTo>
                <a:cubicBezTo>
                  <a:pt x="165998" y="2342480"/>
                  <a:pt x="177008" y="2360264"/>
                  <a:pt x="177855" y="2362806"/>
                </a:cubicBezTo>
                <a:cubicBezTo>
                  <a:pt x="178702" y="2365346"/>
                  <a:pt x="176161" y="2372968"/>
                  <a:pt x="177855" y="2375509"/>
                </a:cubicBezTo>
                <a:cubicBezTo>
                  <a:pt x="179549" y="2378050"/>
                  <a:pt x="201569" y="2396681"/>
                  <a:pt x="203263" y="2400915"/>
                </a:cubicBezTo>
                <a:cubicBezTo>
                  <a:pt x="204957" y="2405150"/>
                  <a:pt x="202416" y="2435638"/>
                  <a:pt x="203263" y="2439025"/>
                </a:cubicBezTo>
                <a:cubicBezTo>
                  <a:pt x="204110" y="2442413"/>
                  <a:pt x="215120" y="2446647"/>
                  <a:pt x="215967" y="2451729"/>
                </a:cubicBezTo>
                <a:cubicBezTo>
                  <a:pt x="216814" y="2456810"/>
                  <a:pt x="215120" y="2509316"/>
                  <a:pt x="215967" y="2515244"/>
                </a:cubicBezTo>
                <a:cubicBezTo>
                  <a:pt x="216814" y="2521173"/>
                  <a:pt x="227823" y="2535570"/>
                  <a:pt x="228670" y="2540651"/>
                </a:cubicBezTo>
                <a:cubicBezTo>
                  <a:pt x="229517" y="2545733"/>
                  <a:pt x="227823" y="2587229"/>
                  <a:pt x="228670" y="2591464"/>
                </a:cubicBezTo>
                <a:cubicBezTo>
                  <a:pt x="229517" y="2595698"/>
                  <a:pt x="239681" y="2602473"/>
                  <a:pt x="241375" y="2604168"/>
                </a:cubicBezTo>
                <a:cubicBezTo>
                  <a:pt x="243068" y="2605861"/>
                  <a:pt x="253232" y="2612636"/>
                  <a:pt x="254079" y="2616871"/>
                </a:cubicBezTo>
                <a:cubicBezTo>
                  <a:pt x="254925" y="2621105"/>
                  <a:pt x="253232" y="2663449"/>
                  <a:pt x="254079" y="2667684"/>
                </a:cubicBezTo>
                <a:cubicBezTo>
                  <a:pt x="254926" y="2671918"/>
                  <a:pt x="265935" y="2677000"/>
                  <a:pt x="266782" y="2680387"/>
                </a:cubicBezTo>
                <a:cubicBezTo>
                  <a:pt x="267629" y="2683775"/>
                  <a:pt x="265935" y="2715109"/>
                  <a:pt x="266782" y="2718497"/>
                </a:cubicBezTo>
                <a:cubicBezTo>
                  <a:pt x="267629" y="2721884"/>
                  <a:pt x="278639" y="2723578"/>
                  <a:pt x="279487" y="2731200"/>
                </a:cubicBezTo>
                <a:cubicBezTo>
                  <a:pt x="280333" y="2738822"/>
                  <a:pt x="278639" y="2824357"/>
                  <a:pt x="279487" y="2832826"/>
                </a:cubicBezTo>
                <a:cubicBezTo>
                  <a:pt x="280333" y="2841295"/>
                  <a:pt x="290497" y="2855692"/>
                  <a:pt x="292191" y="2858232"/>
                </a:cubicBezTo>
                <a:cubicBezTo>
                  <a:pt x="293884" y="2860773"/>
                  <a:pt x="304047" y="2866701"/>
                  <a:pt x="304894" y="2870936"/>
                </a:cubicBezTo>
                <a:cubicBezTo>
                  <a:pt x="305740" y="2875170"/>
                  <a:pt x="304047" y="2916668"/>
                  <a:pt x="304894" y="2921749"/>
                </a:cubicBezTo>
                <a:cubicBezTo>
                  <a:pt x="305741" y="2926830"/>
                  <a:pt x="316751" y="2943768"/>
                  <a:pt x="317598" y="2947156"/>
                </a:cubicBezTo>
                <a:cubicBezTo>
                  <a:pt x="318445" y="2950543"/>
                  <a:pt x="316751" y="2969174"/>
                  <a:pt x="317598" y="2972562"/>
                </a:cubicBezTo>
                <a:cubicBezTo>
                  <a:pt x="318445" y="2975949"/>
                  <a:pt x="329455" y="2992040"/>
                  <a:pt x="330302" y="2997969"/>
                </a:cubicBezTo>
                <a:cubicBezTo>
                  <a:pt x="331149" y="3003897"/>
                  <a:pt x="329456" y="3055557"/>
                  <a:pt x="330302" y="3061485"/>
                </a:cubicBezTo>
                <a:cubicBezTo>
                  <a:pt x="331149" y="3067413"/>
                  <a:pt x="341312" y="3085197"/>
                  <a:pt x="343006" y="3086891"/>
                </a:cubicBezTo>
                <a:cubicBezTo>
                  <a:pt x="344699" y="3088585"/>
                  <a:pt x="354016" y="3084350"/>
                  <a:pt x="355710" y="3086891"/>
                </a:cubicBezTo>
                <a:cubicBezTo>
                  <a:pt x="357404" y="3089431"/>
                  <a:pt x="367567" y="3118225"/>
                  <a:pt x="368414" y="3125001"/>
                </a:cubicBezTo>
                <a:cubicBezTo>
                  <a:pt x="369261" y="3131776"/>
                  <a:pt x="367567" y="3182589"/>
                  <a:pt x="368414" y="3188517"/>
                </a:cubicBezTo>
                <a:cubicBezTo>
                  <a:pt x="369261" y="3194445"/>
                  <a:pt x="380270" y="3207996"/>
                  <a:pt x="381118" y="3213924"/>
                </a:cubicBezTo>
                <a:cubicBezTo>
                  <a:pt x="381964" y="3219852"/>
                  <a:pt x="380270" y="3271512"/>
                  <a:pt x="381118" y="3277440"/>
                </a:cubicBezTo>
                <a:cubicBezTo>
                  <a:pt x="381964" y="3283368"/>
                  <a:pt x="392128" y="3300306"/>
                  <a:pt x="393822" y="3302847"/>
                </a:cubicBezTo>
                <a:cubicBezTo>
                  <a:pt x="395516" y="3305387"/>
                  <a:pt x="404832" y="3313009"/>
                  <a:pt x="406526" y="3315550"/>
                </a:cubicBezTo>
                <a:cubicBezTo>
                  <a:pt x="408220" y="3318090"/>
                  <a:pt x="418382" y="3337569"/>
                  <a:pt x="419230" y="3340957"/>
                </a:cubicBezTo>
                <a:cubicBezTo>
                  <a:pt x="420076" y="3344344"/>
                  <a:pt x="418382" y="3362975"/>
                  <a:pt x="419230" y="3366363"/>
                </a:cubicBezTo>
                <a:cubicBezTo>
                  <a:pt x="420076" y="3369751"/>
                  <a:pt x="431087" y="3388382"/>
                  <a:pt x="431934" y="3391769"/>
                </a:cubicBezTo>
                <a:cubicBezTo>
                  <a:pt x="432780" y="3395156"/>
                  <a:pt x="431087" y="3413788"/>
                  <a:pt x="431934" y="3417176"/>
                </a:cubicBezTo>
                <a:cubicBezTo>
                  <a:pt x="432781" y="3420563"/>
                  <a:pt x="443790" y="3440042"/>
                  <a:pt x="444638" y="3442583"/>
                </a:cubicBezTo>
                <a:cubicBezTo>
                  <a:pt x="445485" y="3445123"/>
                  <a:pt x="443790" y="3452745"/>
                  <a:pt x="444638" y="3455286"/>
                </a:cubicBezTo>
                <a:cubicBezTo>
                  <a:pt x="445485" y="3457826"/>
                  <a:pt x="456494" y="3477305"/>
                  <a:pt x="457342" y="3480693"/>
                </a:cubicBezTo>
                <a:cubicBezTo>
                  <a:pt x="458188" y="3484080"/>
                  <a:pt x="456494" y="3501864"/>
                  <a:pt x="457342" y="3506099"/>
                </a:cubicBezTo>
                <a:cubicBezTo>
                  <a:pt x="458188" y="3510333"/>
                  <a:pt x="468352" y="3540821"/>
                  <a:pt x="470046" y="3544208"/>
                </a:cubicBezTo>
                <a:cubicBezTo>
                  <a:pt x="471739" y="3547596"/>
                  <a:pt x="481902" y="3554371"/>
                  <a:pt x="482749" y="3556912"/>
                </a:cubicBezTo>
                <a:cubicBezTo>
                  <a:pt x="483596" y="3559453"/>
                  <a:pt x="481902" y="3579778"/>
                  <a:pt x="482749" y="3582318"/>
                </a:cubicBezTo>
                <a:cubicBezTo>
                  <a:pt x="483596" y="3584858"/>
                  <a:pt x="493759" y="3593328"/>
                  <a:pt x="495453" y="3595022"/>
                </a:cubicBezTo>
                <a:cubicBezTo>
                  <a:pt x="497147" y="3596715"/>
                  <a:pt x="506464" y="3604337"/>
                  <a:pt x="508158" y="3607725"/>
                </a:cubicBezTo>
                <a:cubicBezTo>
                  <a:pt x="509851" y="3611112"/>
                  <a:pt x="519167" y="3641600"/>
                  <a:pt x="520861" y="3645835"/>
                </a:cubicBezTo>
                <a:cubicBezTo>
                  <a:pt x="522555" y="3650069"/>
                  <a:pt x="531871" y="3667854"/>
                  <a:pt x="533565" y="3671242"/>
                </a:cubicBezTo>
                <a:cubicBezTo>
                  <a:pt x="535259" y="3674629"/>
                  <a:pt x="545422" y="3694107"/>
                  <a:pt x="546269" y="3696648"/>
                </a:cubicBezTo>
                <a:cubicBezTo>
                  <a:pt x="547116" y="3699188"/>
                  <a:pt x="544575" y="3706810"/>
                  <a:pt x="546269" y="3709351"/>
                </a:cubicBezTo>
                <a:cubicBezTo>
                  <a:pt x="547963" y="3711892"/>
                  <a:pt x="569983" y="3728829"/>
                  <a:pt x="571677" y="3734758"/>
                </a:cubicBezTo>
                <a:cubicBezTo>
                  <a:pt x="573370" y="3740686"/>
                  <a:pt x="570830" y="3793192"/>
                  <a:pt x="571677" y="3798274"/>
                </a:cubicBezTo>
                <a:cubicBezTo>
                  <a:pt x="572524" y="3803355"/>
                  <a:pt x="583534" y="3807589"/>
                  <a:pt x="584381" y="3810977"/>
                </a:cubicBezTo>
                <a:cubicBezTo>
                  <a:pt x="585228" y="3814365"/>
                  <a:pt x="583534" y="3845700"/>
                  <a:pt x="584381" y="3849087"/>
                </a:cubicBezTo>
                <a:cubicBezTo>
                  <a:pt x="585228" y="3852474"/>
                  <a:pt x="596238" y="3859250"/>
                  <a:pt x="597085" y="3861790"/>
                </a:cubicBezTo>
                <a:cubicBezTo>
                  <a:pt x="597932" y="3864331"/>
                  <a:pt x="596238" y="3884656"/>
                  <a:pt x="597085" y="3887197"/>
                </a:cubicBezTo>
                <a:cubicBezTo>
                  <a:pt x="597931" y="3889737"/>
                  <a:pt x="608942" y="3897359"/>
                  <a:pt x="609789" y="3899900"/>
                </a:cubicBezTo>
                <a:cubicBezTo>
                  <a:pt x="610635" y="3902441"/>
                  <a:pt x="608942" y="3921919"/>
                  <a:pt x="609789" y="3925307"/>
                </a:cubicBezTo>
                <a:cubicBezTo>
                  <a:pt x="610635" y="3928694"/>
                  <a:pt x="621646" y="3946479"/>
                  <a:pt x="622493" y="3950713"/>
                </a:cubicBezTo>
                <a:cubicBezTo>
                  <a:pt x="623340" y="3954947"/>
                  <a:pt x="621646" y="3985435"/>
                  <a:pt x="622493" y="3988823"/>
                </a:cubicBezTo>
                <a:cubicBezTo>
                  <a:pt x="623340" y="3992210"/>
                  <a:pt x="634349" y="3999832"/>
                  <a:pt x="635197" y="4001526"/>
                </a:cubicBezTo>
                <a:cubicBezTo>
                  <a:pt x="636044" y="4003220"/>
                  <a:pt x="634350" y="4012536"/>
                  <a:pt x="635197" y="4014229"/>
                </a:cubicBezTo>
                <a:cubicBezTo>
                  <a:pt x="636043" y="4015923"/>
                  <a:pt x="647053" y="4023545"/>
                  <a:pt x="647901" y="4026932"/>
                </a:cubicBezTo>
                <a:cubicBezTo>
                  <a:pt x="648747" y="4030320"/>
                  <a:pt x="647053" y="4060808"/>
                  <a:pt x="647901" y="4065042"/>
                </a:cubicBezTo>
                <a:cubicBezTo>
                  <a:pt x="648747" y="4069276"/>
                  <a:pt x="659758" y="4087908"/>
                  <a:pt x="660605" y="4090449"/>
                </a:cubicBezTo>
                <a:cubicBezTo>
                  <a:pt x="661452" y="4092989"/>
                  <a:pt x="659758" y="4100611"/>
                  <a:pt x="660605" y="4103152"/>
                </a:cubicBezTo>
                <a:cubicBezTo>
                  <a:pt x="661452" y="4105692"/>
                  <a:pt x="672461" y="4126018"/>
                  <a:pt x="673309" y="4128559"/>
                </a:cubicBezTo>
                <a:cubicBezTo>
                  <a:pt x="674156" y="4131099"/>
                  <a:pt x="672462" y="4138721"/>
                  <a:pt x="673309" y="4141262"/>
                </a:cubicBezTo>
                <a:cubicBezTo>
                  <a:pt x="674156" y="4143802"/>
                  <a:pt x="684318" y="4163280"/>
                  <a:pt x="686012" y="4166668"/>
                </a:cubicBezTo>
                <a:cubicBezTo>
                  <a:pt x="687706" y="4170056"/>
                  <a:pt x="697870" y="4187840"/>
                  <a:pt x="698717" y="4192075"/>
                </a:cubicBezTo>
                <a:cubicBezTo>
                  <a:pt x="699563" y="4196310"/>
                  <a:pt x="697869" y="4225951"/>
                  <a:pt x="698717" y="4230185"/>
                </a:cubicBezTo>
                <a:cubicBezTo>
                  <a:pt x="699563" y="4234419"/>
                  <a:pt x="709726" y="4253050"/>
                  <a:pt x="711420" y="4255591"/>
                </a:cubicBezTo>
                <a:cubicBezTo>
                  <a:pt x="713114" y="4258131"/>
                  <a:pt x="723277" y="4265754"/>
                  <a:pt x="724124" y="4268295"/>
                </a:cubicBezTo>
                <a:cubicBezTo>
                  <a:pt x="724971" y="4270835"/>
                  <a:pt x="723277" y="4290313"/>
                  <a:pt x="724124" y="4293701"/>
                </a:cubicBezTo>
                <a:cubicBezTo>
                  <a:pt x="724971" y="4297088"/>
                  <a:pt x="735134" y="4316567"/>
                  <a:pt x="736829" y="4319108"/>
                </a:cubicBezTo>
                <a:cubicBezTo>
                  <a:pt x="738522" y="4321649"/>
                  <a:pt x="746991" y="4329269"/>
                  <a:pt x="749532" y="4331810"/>
                </a:cubicBezTo>
                <a:cubicBezTo>
                  <a:pt x="752073" y="4334351"/>
                  <a:pt x="772399" y="4353830"/>
                  <a:pt x="774940" y="4357218"/>
                </a:cubicBezTo>
                <a:cubicBezTo>
                  <a:pt x="777481" y="4360605"/>
                  <a:pt x="786797" y="4380084"/>
                  <a:pt x="787644" y="4382624"/>
                </a:cubicBezTo>
                <a:cubicBezTo>
                  <a:pt x="788490" y="4385165"/>
                  <a:pt x="786797" y="4393634"/>
                  <a:pt x="787644" y="4395327"/>
                </a:cubicBezTo>
                <a:cubicBezTo>
                  <a:pt x="788491" y="4397021"/>
                  <a:pt x="798653" y="4405489"/>
                  <a:pt x="800348" y="4408030"/>
                </a:cubicBezTo>
                <a:cubicBezTo>
                  <a:pt x="802041" y="4410570"/>
                  <a:pt x="810511" y="4430049"/>
                  <a:pt x="813052" y="4433437"/>
                </a:cubicBezTo>
                <a:cubicBezTo>
                  <a:pt x="815593" y="4436825"/>
                  <a:pt x="835072" y="4455456"/>
                  <a:pt x="838460" y="4458843"/>
                </a:cubicBezTo>
                <a:cubicBezTo>
                  <a:pt x="841847" y="4462231"/>
                  <a:pt x="861327" y="4481709"/>
                  <a:pt x="863868" y="4484250"/>
                </a:cubicBezTo>
                <a:cubicBezTo>
                  <a:pt x="866408" y="4486790"/>
                  <a:pt x="874877" y="4495259"/>
                  <a:pt x="876572" y="4496953"/>
                </a:cubicBezTo>
                <a:cubicBezTo>
                  <a:pt x="878265" y="4498647"/>
                  <a:pt x="886735" y="4507116"/>
                  <a:pt x="889276" y="4509657"/>
                </a:cubicBezTo>
                <a:cubicBezTo>
                  <a:pt x="891816" y="4512197"/>
                  <a:pt x="912142" y="4532523"/>
                  <a:pt x="914683" y="4535063"/>
                </a:cubicBezTo>
                <a:cubicBezTo>
                  <a:pt x="917224" y="4537604"/>
                  <a:pt x="926540" y="4546073"/>
                  <a:pt x="927388" y="4547767"/>
                </a:cubicBezTo>
                <a:cubicBezTo>
                  <a:pt x="928234" y="4549460"/>
                  <a:pt x="926540" y="4557928"/>
                  <a:pt x="927388" y="4560469"/>
                </a:cubicBezTo>
                <a:cubicBezTo>
                  <a:pt x="928234" y="4563009"/>
                  <a:pt x="937550" y="4582488"/>
                  <a:pt x="940091" y="4585876"/>
                </a:cubicBezTo>
                <a:cubicBezTo>
                  <a:pt x="942632" y="4589264"/>
                  <a:pt x="962111" y="4608742"/>
                  <a:pt x="965499" y="4611283"/>
                </a:cubicBezTo>
                <a:cubicBezTo>
                  <a:pt x="968887" y="4613823"/>
                  <a:pt x="989213" y="4622291"/>
                  <a:pt x="990907" y="4623986"/>
                </a:cubicBezTo>
                <a:cubicBezTo>
                  <a:pt x="992601" y="4625680"/>
                  <a:pt x="990060" y="4634995"/>
                  <a:pt x="990907" y="4636689"/>
                </a:cubicBezTo>
                <a:cubicBezTo>
                  <a:pt x="991753" y="4638383"/>
                  <a:pt x="1001917" y="4647699"/>
                  <a:pt x="1003611" y="4649392"/>
                </a:cubicBezTo>
                <a:cubicBezTo>
                  <a:pt x="1005305" y="4651086"/>
                  <a:pt x="1014621" y="4660402"/>
                  <a:pt x="1016315" y="4662096"/>
                </a:cubicBezTo>
                <a:cubicBezTo>
                  <a:pt x="1018009" y="4663790"/>
                  <a:pt x="1025631" y="4672258"/>
                  <a:pt x="1029019" y="4674798"/>
                </a:cubicBezTo>
                <a:cubicBezTo>
                  <a:pt x="1032406" y="4677338"/>
                  <a:pt x="1064590" y="4697665"/>
                  <a:pt x="1067131" y="4700206"/>
                </a:cubicBezTo>
                <a:cubicBezTo>
                  <a:pt x="1069671" y="4702746"/>
                  <a:pt x="1065436" y="4710367"/>
                  <a:pt x="1067131" y="4712908"/>
                </a:cubicBezTo>
                <a:cubicBezTo>
                  <a:pt x="1068824" y="4715449"/>
                  <a:pt x="1089998" y="4735775"/>
                  <a:pt x="1092538" y="4738315"/>
                </a:cubicBezTo>
                <a:cubicBezTo>
                  <a:pt x="1095079" y="4740856"/>
                  <a:pt x="1103548" y="4749324"/>
                  <a:pt x="1105242" y="4751018"/>
                </a:cubicBezTo>
                <a:cubicBezTo>
                  <a:pt x="1106936" y="4752712"/>
                  <a:pt x="1116253" y="4762028"/>
                  <a:pt x="1117947" y="4763722"/>
                </a:cubicBezTo>
                <a:cubicBezTo>
                  <a:pt x="1119640" y="4765416"/>
                  <a:pt x="1128957" y="4774732"/>
                  <a:pt x="1130650" y="4776425"/>
                </a:cubicBezTo>
                <a:cubicBezTo>
                  <a:pt x="1132344" y="4778118"/>
                  <a:pt x="1141660" y="4787434"/>
                  <a:pt x="1143354" y="4789128"/>
                </a:cubicBezTo>
                <a:cubicBezTo>
                  <a:pt x="1145048" y="4790821"/>
                  <a:pt x="1155211" y="4800138"/>
                  <a:pt x="1156058" y="4801831"/>
                </a:cubicBezTo>
                <a:cubicBezTo>
                  <a:pt x="1156905" y="4803525"/>
                  <a:pt x="1154364" y="4812841"/>
                  <a:pt x="1156058" y="4814535"/>
                </a:cubicBezTo>
                <a:cubicBezTo>
                  <a:pt x="1157752" y="4816228"/>
                  <a:pt x="1178925" y="4825544"/>
                  <a:pt x="1181466" y="4827238"/>
                </a:cubicBezTo>
                <a:cubicBezTo>
                  <a:pt x="1184007" y="4828931"/>
                  <a:pt x="1192476" y="4838247"/>
                  <a:pt x="1194170" y="4839941"/>
                </a:cubicBezTo>
                <a:cubicBezTo>
                  <a:pt x="1195864" y="4841635"/>
                  <a:pt x="1205180" y="4850104"/>
                  <a:pt x="1206874" y="4852645"/>
                </a:cubicBezTo>
                <a:cubicBezTo>
                  <a:pt x="1208567" y="4855185"/>
                  <a:pt x="1217884" y="4875510"/>
                  <a:pt x="1219578" y="4878051"/>
                </a:cubicBezTo>
                <a:cubicBezTo>
                  <a:pt x="1221271" y="4880592"/>
                  <a:pt x="1231435" y="4889061"/>
                  <a:pt x="1232282" y="4890755"/>
                </a:cubicBezTo>
                <a:cubicBezTo>
                  <a:pt x="1233129" y="4892448"/>
                  <a:pt x="1230588" y="4901763"/>
                  <a:pt x="1232282" y="4903457"/>
                </a:cubicBezTo>
                <a:cubicBezTo>
                  <a:pt x="1233976" y="4905151"/>
                  <a:pt x="1255149" y="4914467"/>
                  <a:pt x="1257690" y="4916161"/>
                </a:cubicBezTo>
                <a:cubicBezTo>
                  <a:pt x="1260230" y="4917854"/>
                  <a:pt x="1268700" y="4927170"/>
                  <a:pt x="1270394" y="4928864"/>
                </a:cubicBezTo>
                <a:cubicBezTo>
                  <a:pt x="1272088" y="4930557"/>
                  <a:pt x="1279709" y="4936485"/>
                  <a:pt x="1283098" y="4941567"/>
                </a:cubicBezTo>
                <a:cubicBezTo>
                  <a:pt x="1286485" y="4946648"/>
                  <a:pt x="1317821" y="5000850"/>
                  <a:pt x="1321209" y="5005084"/>
                </a:cubicBezTo>
                <a:cubicBezTo>
                  <a:pt x="1324597" y="5009318"/>
                  <a:pt x="1332219" y="5002543"/>
                  <a:pt x="1333913" y="5005084"/>
                </a:cubicBezTo>
                <a:cubicBezTo>
                  <a:pt x="1335607" y="5007624"/>
                  <a:pt x="1344923" y="5039806"/>
                  <a:pt x="1346617" y="5043194"/>
                </a:cubicBezTo>
                <a:cubicBezTo>
                  <a:pt x="1348311" y="5046582"/>
                  <a:pt x="1357627" y="5054202"/>
                  <a:pt x="1359321" y="5055896"/>
                </a:cubicBezTo>
                <a:cubicBezTo>
                  <a:pt x="1361015" y="5057590"/>
                  <a:pt x="1370331" y="5066059"/>
                  <a:pt x="1372025" y="5068600"/>
                </a:cubicBezTo>
                <a:cubicBezTo>
                  <a:pt x="1373719" y="5071140"/>
                  <a:pt x="1383882" y="5091465"/>
                  <a:pt x="1384729" y="5094006"/>
                </a:cubicBezTo>
                <a:cubicBezTo>
                  <a:pt x="1385576" y="5096546"/>
                  <a:pt x="1383883" y="5103322"/>
                  <a:pt x="1384729" y="5106710"/>
                </a:cubicBezTo>
                <a:cubicBezTo>
                  <a:pt x="1385576" y="5110097"/>
                  <a:pt x="1395739" y="5140585"/>
                  <a:pt x="1397433" y="5144820"/>
                </a:cubicBezTo>
                <a:cubicBezTo>
                  <a:pt x="1399127" y="5149053"/>
                  <a:pt x="1408442" y="5167685"/>
                  <a:pt x="1410137" y="5170226"/>
                </a:cubicBezTo>
                <a:cubicBezTo>
                  <a:pt x="1411830" y="5172766"/>
                  <a:pt x="1421994" y="5181235"/>
                  <a:pt x="1422841" y="5182929"/>
                </a:cubicBezTo>
                <a:cubicBezTo>
                  <a:pt x="1423688" y="5184623"/>
                  <a:pt x="1421994" y="5193938"/>
                  <a:pt x="1422841" y="5195633"/>
                </a:cubicBezTo>
                <a:cubicBezTo>
                  <a:pt x="1423688" y="5197326"/>
                  <a:pt x="1433851" y="5206642"/>
                  <a:pt x="1435545" y="5208336"/>
                </a:cubicBezTo>
                <a:cubicBezTo>
                  <a:pt x="1437238" y="5210029"/>
                  <a:pt x="1447401" y="5217651"/>
                  <a:pt x="1448249" y="5221039"/>
                </a:cubicBezTo>
                <a:cubicBezTo>
                  <a:pt x="1449095" y="5224426"/>
                  <a:pt x="1447401" y="5255760"/>
                  <a:pt x="1448249" y="5259149"/>
                </a:cubicBezTo>
                <a:cubicBezTo>
                  <a:pt x="1449095" y="5262536"/>
                  <a:pt x="1459258" y="5270159"/>
                  <a:pt x="1460953" y="5271852"/>
                </a:cubicBezTo>
                <a:cubicBezTo>
                  <a:pt x="1462647" y="5273545"/>
                  <a:pt x="1471963" y="5282860"/>
                  <a:pt x="1473657" y="5284555"/>
                </a:cubicBezTo>
                <a:cubicBezTo>
                  <a:pt x="1475350" y="5286248"/>
                  <a:pt x="1485513" y="5294718"/>
                  <a:pt x="1486361" y="5297259"/>
                </a:cubicBezTo>
                <a:cubicBezTo>
                  <a:pt x="1487207" y="5299799"/>
                  <a:pt x="1484666" y="5319277"/>
                  <a:pt x="1486361" y="5322665"/>
                </a:cubicBezTo>
                <a:cubicBezTo>
                  <a:pt x="1488054" y="5326052"/>
                  <a:pt x="1509228" y="5346377"/>
                  <a:pt x="1511769" y="5348072"/>
                </a:cubicBezTo>
                <a:cubicBezTo>
                  <a:pt x="1514309" y="5349765"/>
                  <a:pt x="1522778" y="5345531"/>
                  <a:pt x="1524472" y="5348072"/>
                </a:cubicBezTo>
                <a:cubicBezTo>
                  <a:pt x="1526166" y="5350612"/>
                  <a:pt x="1536329" y="5382794"/>
                  <a:pt x="1537177" y="5386182"/>
                </a:cubicBezTo>
                <a:cubicBezTo>
                  <a:pt x="1538023" y="5389568"/>
                  <a:pt x="1535482" y="5396343"/>
                  <a:pt x="1537177" y="5398884"/>
                </a:cubicBezTo>
                <a:cubicBezTo>
                  <a:pt x="1538871" y="5401424"/>
                  <a:pt x="1560043" y="5421751"/>
                  <a:pt x="1562584" y="5424291"/>
                </a:cubicBezTo>
                <a:cubicBezTo>
                  <a:pt x="1565125" y="5426832"/>
                  <a:pt x="1574442" y="5434453"/>
                  <a:pt x="1575288" y="5436994"/>
                </a:cubicBezTo>
                <a:cubicBezTo>
                  <a:pt x="1576135" y="5439534"/>
                  <a:pt x="1574441" y="5459013"/>
                  <a:pt x="1575288" y="5462401"/>
                </a:cubicBezTo>
                <a:cubicBezTo>
                  <a:pt x="1576135" y="5465789"/>
                  <a:pt x="1586298" y="5484419"/>
                  <a:pt x="1587992" y="5487808"/>
                </a:cubicBezTo>
                <a:cubicBezTo>
                  <a:pt x="1589686" y="5491195"/>
                  <a:pt x="1599002" y="5510672"/>
                  <a:pt x="1600696" y="5513214"/>
                </a:cubicBezTo>
                <a:cubicBezTo>
                  <a:pt x="1602389" y="5515754"/>
                  <a:pt x="1611706" y="5524224"/>
                  <a:pt x="1613400" y="5525917"/>
                </a:cubicBezTo>
                <a:cubicBezTo>
                  <a:pt x="1615094" y="5527610"/>
                  <a:pt x="1625257" y="5536080"/>
                  <a:pt x="1626104" y="5538621"/>
                </a:cubicBezTo>
                <a:cubicBezTo>
                  <a:pt x="1626951" y="5541161"/>
                  <a:pt x="1625257" y="5561486"/>
                  <a:pt x="1626104" y="5564027"/>
                </a:cubicBezTo>
                <a:cubicBezTo>
                  <a:pt x="1626951" y="5566567"/>
                  <a:pt x="1636267" y="5574190"/>
                  <a:pt x="1638808" y="5576730"/>
                </a:cubicBezTo>
                <a:cubicBezTo>
                  <a:pt x="1641348" y="5579271"/>
                  <a:pt x="1662522" y="5598748"/>
                  <a:pt x="1664216" y="5602137"/>
                </a:cubicBezTo>
                <a:cubicBezTo>
                  <a:pt x="1665909" y="5605524"/>
                  <a:pt x="1663368" y="5625002"/>
                  <a:pt x="1664216" y="5627543"/>
                </a:cubicBezTo>
                <a:cubicBezTo>
                  <a:pt x="1665063" y="5630083"/>
                  <a:pt x="1676072" y="5637706"/>
                  <a:pt x="1676920" y="5640247"/>
                </a:cubicBezTo>
                <a:cubicBezTo>
                  <a:pt x="1677766" y="5642787"/>
                  <a:pt x="1676072" y="5663111"/>
                  <a:pt x="1676920" y="5665653"/>
                </a:cubicBezTo>
                <a:cubicBezTo>
                  <a:pt x="1677766" y="5668193"/>
                  <a:pt x="1688777" y="5676662"/>
                  <a:pt x="1689624" y="5678357"/>
                </a:cubicBezTo>
                <a:cubicBezTo>
                  <a:pt x="1690471" y="5680050"/>
                  <a:pt x="1687930" y="5688518"/>
                  <a:pt x="1689624" y="5691059"/>
                </a:cubicBezTo>
                <a:cubicBezTo>
                  <a:pt x="1691317" y="5693599"/>
                  <a:pt x="1713337" y="5713925"/>
                  <a:pt x="1715031" y="5716466"/>
                </a:cubicBezTo>
                <a:cubicBezTo>
                  <a:pt x="1716725" y="5719006"/>
                  <a:pt x="1714184" y="5725781"/>
                  <a:pt x="1715031" y="5729169"/>
                </a:cubicBezTo>
                <a:cubicBezTo>
                  <a:pt x="1715878" y="5732556"/>
                  <a:pt x="1726888" y="5763891"/>
                  <a:pt x="1727736" y="5767279"/>
                </a:cubicBezTo>
                <a:cubicBezTo>
                  <a:pt x="1728582" y="5770666"/>
                  <a:pt x="1726888" y="5778288"/>
                  <a:pt x="1727736" y="5779982"/>
                </a:cubicBezTo>
                <a:cubicBezTo>
                  <a:pt x="1728582" y="5781675"/>
                  <a:pt x="1738746" y="5789298"/>
                  <a:pt x="1740439" y="5792686"/>
                </a:cubicBezTo>
                <a:cubicBezTo>
                  <a:pt x="1742133" y="5796073"/>
                  <a:pt x="1751449" y="5827407"/>
                  <a:pt x="1753143" y="5830796"/>
                </a:cubicBezTo>
                <a:cubicBezTo>
                  <a:pt x="1754837" y="5834183"/>
                  <a:pt x="1764153" y="5841804"/>
                  <a:pt x="1765847" y="5843498"/>
                </a:cubicBezTo>
                <a:cubicBezTo>
                  <a:pt x="1767542" y="5845192"/>
                  <a:pt x="1776857" y="5853660"/>
                  <a:pt x="1778551" y="5856202"/>
                </a:cubicBezTo>
                <a:cubicBezTo>
                  <a:pt x="1780245" y="5858742"/>
                  <a:pt x="1789561" y="5879067"/>
                  <a:pt x="1791255" y="5881608"/>
                </a:cubicBezTo>
                <a:cubicBezTo>
                  <a:pt x="1792948" y="5884148"/>
                  <a:pt x="1802265" y="5891770"/>
                  <a:pt x="1803959" y="5894311"/>
                </a:cubicBezTo>
                <a:cubicBezTo>
                  <a:pt x="1805653" y="5896852"/>
                  <a:pt x="1814969" y="5917177"/>
                  <a:pt x="1816663" y="5919718"/>
                </a:cubicBezTo>
                <a:cubicBezTo>
                  <a:pt x="1818357" y="5922258"/>
                  <a:pt x="1828520" y="5929033"/>
                  <a:pt x="1829367" y="5932421"/>
                </a:cubicBezTo>
                <a:cubicBezTo>
                  <a:pt x="1830214" y="5935808"/>
                  <a:pt x="1828520" y="5967142"/>
                  <a:pt x="1829367" y="5970531"/>
                </a:cubicBezTo>
                <a:cubicBezTo>
                  <a:pt x="1830214" y="5973918"/>
                  <a:pt x="1840377" y="5981540"/>
                  <a:pt x="1842071" y="5983235"/>
                </a:cubicBezTo>
                <a:cubicBezTo>
                  <a:pt x="1843765" y="5984928"/>
                  <a:pt x="1853081" y="5994244"/>
                  <a:pt x="1854775" y="5995938"/>
                </a:cubicBezTo>
                <a:cubicBezTo>
                  <a:pt x="1856469" y="5997630"/>
                  <a:pt x="1866631" y="6006946"/>
                  <a:pt x="1867479" y="6008641"/>
                </a:cubicBezTo>
                <a:cubicBezTo>
                  <a:pt x="1868326" y="6010334"/>
                  <a:pt x="1866631" y="6019650"/>
                  <a:pt x="1867479" y="6021345"/>
                </a:cubicBezTo>
                <a:cubicBezTo>
                  <a:pt x="1868326" y="6023038"/>
                  <a:pt x="1879336" y="6032353"/>
                  <a:pt x="1880183" y="6034047"/>
                </a:cubicBezTo>
                <a:cubicBezTo>
                  <a:pt x="1881030" y="6035741"/>
                  <a:pt x="1878489" y="6044209"/>
                  <a:pt x="1880183" y="6046750"/>
                </a:cubicBezTo>
                <a:cubicBezTo>
                  <a:pt x="1881877" y="6049291"/>
                  <a:pt x="1903049" y="6069616"/>
                  <a:pt x="1905590" y="6072157"/>
                </a:cubicBezTo>
                <a:cubicBezTo>
                  <a:pt x="1908131" y="6074698"/>
                  <a:pt x="1917448" y="6082319"/>
                  <a:pt x="1918295" y="6084860"/>
                </a:cubicBezTo>
                <a:cubicBezTo>
                  <a:pt x="1919142" y="6087401"/>
                  <a:pt x="1917448" y="6107726"/>
                  <a:pt x="1918295" y="6110267"/>
                </a:cubicBezTo>
                <a:cubicBezTo>
                  <a:pt x="1919141" y="6112807"/>
                  <a:pt x="1929304" y="6121276"/>
                  <a:pt x="1930998" y="6122970"/>
                </a:cubicBezTo>
                <a:cubicBezTo>
                  <a:pt x="1932692" y="6124663"/>
                  <a:pt x="1942008" y="6133979"/>
                  <a:pt x="1943702" y="6135674"/>
                </a:cubicBezTo>
                <a:cubicBezTo>
                  <a:pt x="1945396" y="6137366"/>
                  <a:pt x="1954713" y="6146682"/>
                  <a:pt x="1956407" y="6148377"/>
                </a:cubicBezTo>
                <a:cubicBezTo>
                  <a:pt x="1958100" y="6150071"/>
                  <a:pt x="1967416" y="6159385"/>
                  <a:pt x="1969110" y="6161080"/>
                </a:cubicBezTo>
                <a:cubicBezTo>
                  <a:pt x="1970804" y="6162773"/>
                  <a:pt x="1979273" y="6172089"/>
                  <a:pt x="1981814" y="6173784"/>
                </a:cubicBezTo>
                <a:cubicBezTo>
                  <a:pt x="1984355" y="6175476"/>
                  <a:pt x="1987743" y="6185639"/>
                  <a:pt x="2007222" y="6186486"/>
                </a:cubicBezTo>
                <a:cubicBezTo>
                  <a:pt x="2026701" y="6187332"/>
                  <a:pt x="2255372" y="6187332"/>
                  <a:pt x="2274005" y="6186486"/>
                </a:cubicBezTo>
                <a:cubicBezTo>
                  <a:pt x="2292637" y="6185639"/>
                  <a:pt x="2285014" y="6175476"/>
                  <a:pt x="2286709" y="6173784"/>
                </a:cubicBezTo>
                <a:cubicBezTo>
                  <a:pt x="2288402" y="6172089"/>
                  <a:pt x="2297719" y="6161926"/>
                  <a:pt x="2299413" y="6161080"/>
                </a:cubicBezTo>
                <a:cubicBezTo>
                  <a:pt x="2301107" y="6160232"/>
                  <a:pt x="2310423" y="6161926"/>
                  <a:pt x="2312117" y="6161080"/>
                </a:cubicBezTo>
                <a:cubicBezTo>
                  <a:pt x="2313810" y="6160232"/>
                  <a:pt x="2323127" y="6150071"/>
                  <a:pt x="2324820" y="6148377"/>
                </a:cubicBezTo>
                <a:cubicBezTo>
                  <a:pt x="2326514" y="6146682"/>
                  <a:pt x="2335830" y="6137366"/>
                  <a:pt x="2337525" y="6135674"/>
                </a:cubicBezTo>
                <a:cubicBezTo>
                  <a:pt x="2339218" y="6133979"/>
                  <a:pt x="2348534" y="6124663"/>
                  <a:pt x="2350228" y="6122970"/>
                </a:cubicBezTo>
                <a:cubicBezTo>
                  <a:pt x="2351922" y="6121276"/>
                  <a:pt x="2361238" y="6111113"/>
                  <a:pt x="2362932" y="6110267"/>
                </a:cubicBezTo>
                <a:cubicBezTo>
                  <a:pt x="2364625" y="6109419"/>
                  <a:pt x="2373942" y="6111113"/>
                  <a:pt x="2375637" y="6110267"/>
                </a:cubicBezTo>
                <a:cubicBezTo>
                  <a:pt x="2377330" y="6109420"/>
                  <a:pt x="2385799" y="6098410"/>
                  <a:pt x="2388340" y="6097564"/>
                </a:cubicBezTo>
                <a:cubicBezTo>
                  <a:pt x="2390881" y="6096717"/>
                  <a:pt x="2410361" y="6096717"/>
                  <a:pt x="2413749" y="6097564"/>
                </a:cubicBezTo>
                <a:cubicBezTo>
                  <a:pt x="2417136" y="6098410"/>
                  <a:pt x="2436615" y="6108572"/>
                  <a:pt x="2439156" y="6110267"/>
                </a:cubicBezTo>
                <a:cubicBezTo>
                  <a:pt x="2441697" y="6111961"/>
                  <a:pt x="2451013" y="6122122"/>
                  <a:pt x="2388340" y="6110267"/>
                </a:cubicBezTo>
                <a:close/>
              </a:path>
            </a:pathLst>
          </a:custGeom>
        </p:spPr>
      </p:pic>
      <p:sp>
        <p:nvSpPr>
          <p:cNvPr id="25" name=""/>
          <p:cNvSpPr txBox="1"/>
          <p:nvPr/>
        </p:nvSpPr>
        <p:spPr>
          <a:xfrm>
            <a:off x="3714750" y="3926205"/>
            <a:ext cx="7835899" cy="2406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160" indent="-314160" algn="ctr">
              <a:buFont typeface="Arial"/>
              <a:buNone/>
              <a:defRPr lang="ko-KR" altLang="en-US"/>
            </a:pPr>
            <a:r>
              <a:rPr lang="en-US" altLang="ko-KR" sz="2200" b="1"/>
              <a:t>Loop Station</a:t>
            </a:r>
            <a:br>
              <a:rPr lang="ko-KR" altLang="en-US"/>
            </a:b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ko-KR" altLang="en-US"/>
              <a:t>킥 드럼과</a:t>
            </a:r>
            <a:r>
              <a:rPr lang="en-US" altLang="ko-KR"/>
              <a:t> </a:t>
            </a:r>
            <a:r>
              <a:rPr lang="ko-KR" altLang="en-US"/>
              <a:t>서스테인 페달과는 달리 한번의 압력 </a:t>
            </a:r>
            <a:r>
              <a:rPr lang="en-US" altLang="ko-KR"/>
              <a:t>input</a:t>
            </a:r>
            <a:r>
              <a:rPr lang="ko-KR" altLang="en-US"/>
              <a:t>이 있으면 </a:t>
            </a:r>
            <a:r>
              <a:rPr lang="en-US" altLang="ko-KR"/>
              <a:t>loop station</a:t>
            </a:r>
            <a:r>
              <a:rPr lang="ko-KR" altLang="en-US"/>
              <a:t> 녹음 시작, 다시 한번의 압력 </a:t>
            </a:r>
            <a:r>
              <a:rPr lang="en-US" altLang="ko-KR"/>
              <a:t>input</a:t>
            </a:r>
            <a:r>
              <a:rPr lang="ko-KR" altLang="en-US"/>
              <a:t>이 있으면 녹음 중지 기능을 주도록한다.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Unity</a:t>
            </a:r>
            <a:r>
              <a:rPr lang="ko-KR" altLang="en-US"/>
              <a:t>에서 제공하는 </a:t>
            </a:r>
            <a:r>
              <a:rPr lang="en-US" altLang="ko-KR"/>
              <a:t>Script API</a:t>
            </a:r>
            <a:r>
              <a:rPr lang="ko-KR" altLang="en-US"/>
              <a:t>중 하나인 </a:t>
            </a:r>
            <a:r>
              <a:rPr lang="en-US" altLang="ko-KR"/>
              <a:t>Micophone.Start</a:t>
            </a:r>
            <a:r>
              <a:rPr lang="ko-KR" altLang="en-US"/>
              <a:t>의 </a:t>
            </a:r>
            <a:r>
              <a:rPr lang="en-US" altLang="ko-KR"/>
              <a:t>loop parameter</a:t>
            </a:r>
            <a:r>
              <a:rPr lang="ko-KR" altLang="en-US"/>
              <a:t>를 통해 </a:t>
            </a:r>
            <a:r>
              <a:rPr lang="en-US" altLang="ko-KR"/>
              <a:t>AudioClip</a:t>
            </a:r>
            <a:r>
              <a:rPr lang="ko-KR" altLang="en-US"/>
              <a:t>의 </a:t>
            </a:r>
            <a:r>
              <a:rPr lang="en-US" altLang="ko-KR"/>
              <a:t>recording</a:t>
            </a:r>
            <a:r>
              <a:rPr lang="ko-KR" altLang="en-US"/>
              <a:t> 지점을 설정할 수 있다.</a:t>
            </a:r>
            <a:endParaRPr lang="ko-KR" altLang="en-US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recording</a:t>
            </a:r>
            <a:r>
              <a:rPr lang="ko-KR" altLang="en-US"/>
              <a:t>된 </a:t>
            </a:r>
            <a:r>
              <a:rPr lang="en-US" altLang="ko-KR"/>
              <a:t>AudioClip</a:t>
            </a:r>
            <a:r>
              <a:rPr lang="ko-KR" altLang="en-US"/>
              <a:t>을 .</a:t>
            </a:r>
            <a:r>
              <a:rPr lang="en-US" altLang="ko-KR"/>
              <a:t>loop</a:t>
            </a:r>
            <a:r>
              <a:rPr lang="ko-KR" altLang="en-US"/>
              <a:t> 메소드를 통해 반복하여 재생시킨다.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885" y="2447473"/>
            <a:ext cx="4116705" cy="1179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2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7200" b="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나눔스퀘어 Bold"/>
                <a:ea typeface="나눔스퀘어 Bold"/>
              </a:rPr>
              <a:t>감사합니다!</a:t>
            </a:r>
            <a:endParaRPr lang="ko-KR" altLang="en-US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11859" cy="1843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4614" y="42862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 &amp; AR instruments</a:t>
            </a:r>
            <a:endParaRPr lang="en-US" altLang="ko-KR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15034" cy="1843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44214" y="42481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Unity &amp; Arduino?</a:t>
            </a:r>
            <a:endParaRPr lang="en-US" altLang="ko-KR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  <a:p>
            <a:pPr algn="ctr">
              <a:defRPr lang="ko-KR" altLang="en-US"/>
            </a:pP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ARDUnity!</a:t>
            </a:r>
            <a:endParaRPr lang="en-US" altLang="ko-KR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18209" cy="1843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05200" y="4017825"/>
            <a:ext cx="2289600" cy="1220400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</a:t>
            </a:r>
            <a:r>
              <a:rPr lang="ko-KR" altLang="en-US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 센서를 이용한 </a:t>
            </a: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Bass drum</a:t>
            </a:r>
            <a:r>
              <a:rPr lang="ko-KR" altLang="en-US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 구현</a:t>
            </a:r>
            <a:endParaRPr lang="ko-KR" altLang="en-US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11859" cy="1843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04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56115" y="421640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앞으로의 구현</a:t>
            </a:r>
            <a:endParaRPr lang="ko-KR" altLang="en-US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  <a:p>
            <a:pPr algn="ctr">
              <a:defRPr lang="ko-KR" altLang="en-US"/>
            </a:pPr>
            <a:r>
              <a:rPr lang="ko-KR" altLang="en-US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방향</a:t>
            </a:r>
            <a:endParaRPr lang="ko-KR" altLang="en-US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6810" y="627893"/>
            <a:ext cx="2268855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CONTENTS</a:t>
            </a:r>
            <a:endParaRPr lang="ko-KR" altLang="en-US" sz="32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6309" y="450092"/>
            <a:ext cx="4821556" cy="576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 &amp; AR instruments</a:t>
            </a:r>
            <a:endParaRPr lang="en-US" altLang="ko-KR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0760" y="975178"/>
            <a:ext cx="1278255" cy="365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Drum</a:t>
            </a:r>
            <a:r>
              <a:rPr lang="ko-KR" altLang="en-US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 </a:t>
            </a: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kick </a:t>
            </a:r>
            <a:endParaRPr lang="en-US" altLang="ko-KR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-470" t="21760" r="-1180" b="9060"/>
          <a:stretch>
            <a:fillRect/>
          </a:stretch>
        </p:blipFill>
        <p:spPr>
          <a:xfrm>
            <a:off x="1022350" y="1695448"/>
            <a:ext cx="3432887" cy="2336270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8185" h="3735585">
                <a:moveTo>
                  <a:pt x="5437369" y="711539"/>
                </a:moveTo>
                <a:cubicBezTo>
                  <a:pt x="5434827" y="705610"/>
                  <a:pt x="5404337" y="640385"/>
                  <a:pt x="5399257" y="622597"/>
                </a:cubicBezTo>
                <a:cubicBezTo>
                  <a:pt x="5394174" y="604808"/>
                  <a:pt x="5364531" y="459112"/>
                  <a:pt x="5361144" y="444712"/>
                </a:cubicBezTo>
                <a:cubicBezTo>
                  <a:pt x="5357755" y="430311"/>
                  <a:pt x="5349286" y="409982"/>
                  <a:pt x="5348439" y="406594"/>
                </a:cubicBezTo>
                <a:cubicBezTo>
                  <a:pt x="5347592" y="403205"/>
                  <a:pt x="5349285" y="397276"/>
                  <a:pt x="5348439" y="393888"/>
                </a:cubicBezTo>
                <a:cubicBezTo>
                  <a:pt x="5347592" y="390499"/>
                  <a:pt x="5336582" y="359158"/>
                  <a:pt x="5335736" y="355770"/>
                </a:cubicBezTo>
                <a:cubicBezTo>
                  <a:pt x="5334889" y="352381"/>
                  <a:pt x="5336582" y="344757"/>
                  <a:pt x="5335736" y="343064"/>
                </a:cubicBezTo>
                <a:cubicBezTo>
                  <a:pt x="5334889" y="341369"/>
                  <a:pt x="5323877" y="333745"/>
                  <a:pt x="5323032" y="330357"/>
                </a:cubicBezTo>
                <a:cubicBezTo>
                  <a:pt x="5322185" y="326969"/>
                  <a:pt x="5323878" y="295627"/>
                  <a:pt x="5323032" y="292239"/>
                </a:cubicBezTo>
                <a:cubicBezTo>
                  <a:pt x="5322184" y="288851"/>
                  <a:pt x="5312020" y="281227"/>
                  <a:pt x="5310327" y="279533"/>
                </a:cubicBezTo>
                <a:cubicBezTo>
                  <a:pt x="5308632" y="277839"/>
                  <a:pt x="5299317" y="268521"/>
                  <a:pt x="5297624" y="266827"/>
                </a:cubicBezTo>
                <a:cubicBezTo>
                  <a:pt x="5295930" y="265133"/>
                  <a:pt x="5286613" y="255815"/>
                  <a:pt x="5284919" y="254121"/>
                </a:cubicBezTo>
                <a:cubicBezTo>
                  <a:pt x="5283224" y="252427"/>
                  <a:pt x="5273908" y="244803"/>
                  <a:pt x="5272214" y="241415"/>
                </a:cubicBezTo>
                <a:cubicBezTo>
                  <a:pt x="5270521" y="238027"/>
                  <a:pt x="5261205" y="206685"/>
                  <a:pt x="5259511" y="203297"/>
                </a:cubicBezTo>
                <a:cubicBezTo>
                  <a:pt x="5257817" y="199909"/>
                  <a:pt x="5247653" y="192285"/>
                  <a:pt x="5246807" y="190591"/>
                </a:cubicBezTo>
                <a:cubicBezTo>
                  <a:pt x="5245959" y="188896"/>
                  <a:pt x="5247652" y="179578"/>
                  <a:pt x="5246807" y="177885"/>
                </a:cubicBezTo>
                <a:cubicBezTo>
                  <a:pt x="5245960" y="176190"/>
                  <a:pt x="5236642" y="166872"/>
                  <a:pt x="5234102" y="165179"/>
                </a:cubicBezTo>
                <a:cubicBezTo>
                  <a:pt x="5231561" y="163484"/>
                  <a:pt x="5211234" y="154166"/>
                  <a:pt x="5208695" y="152472"/>
                </a:cubicBezTo>
                <a:cubicBezTo>
                  <a:pt x="5206153" y="150778"/>
                  <a:pt x="5198530" y="141460"/>
                  <a:pt x="5195990" y="139766"/>
                </a:cubicBezTo>
                <a:cubicBezTo>
                  <a:pt x="5193449" y="138072"/>
                  <a:pt x="5173968" y="128755"/>
                  <a:pt x="5170582" y="127060"/>
                </a:cubicBezTo>
                <a:cubicBezTo>
                  <a:pt x="5167194" y="125366"/>
                  <a:pt x="5148561" y="116048"/>
                  <a:pt x="5145174" y="114354"/>
                </a:cubicBezTo>
                <a:cubicBezTo>
                  <a:pt x="5141786" y="112660"/>
                  <a:pt x="5122306" y="103342"/>
                  <a:pt x="5119765" y="101648"/>
                </a:cubicBezTo>
                <a:cubicBezTo>
                  <a:pt x="5117224" y="99954"/>
                  <a:pt x="5110449" y="89789"/>
                  <a:pt x="5107062" y="88942"/>
                </a:cubicBezTo>
                <a:cubicBezTo>
                  <a:pt x="5103674" y="88095"/>
                  <a:pt x="5072337" y="89789"/>
                  <a:pt x="5068949" y="88942"/>
                </a:cubicBezTo>
                <a:cubicBezTo>
                  <a:pt x="5065561" y="88095"/>
                  <a:pt x="5057939" y="77930"/>
                  <a:pt x="5056245" y="76236"/>
                </a:cubicBezTo>
                <a:cubicBezTo>
                  <a:pt x="5054551" y="74542"/>
                  <a:pt x="5046081" y="65224"/>
                  <a:pt x="5043540" y="63530"/>
                </a:cubicBezTo>
                <a:cubicBezTo>
                  <a:pt x="5040999" y="61836"/>
                  <a:pt x="5022367" y="51671"/>
                  <a:pt x="5018132" y="50824"/>
                </a:cubicBezTo>
                <a:cubicBezTo>
                  <a:pt x="5013897" y="49977"/>
                  <a:pt x="4984254" y="51671"/>
                  <a:pt x="4980020" y="50824"/>
                </a:cubicBezTo>
                <a:cubicBezTo>
                  <a:pt x="4975785" y="49977"/>
                  <a:pt x="4960541" y="38965"/>
                  <a:pt x="4954612" y="38118"/>
                </a:cubicBezTo>
                <a:cubicBezTo>
                  <a:pt x="4948683" y="37271"/>
                  <a:pt x="4897018" y="38965"/>
                  <a:pt x="4891090" y="38118"/>
                </a:cubicBezTo>
                <a:cubicBezTo>
                  <a:pt x="4885163" y="37271"/>
                  <a:pt x="4891090" y="26258"/>
                  <a:pt x="4865683" y="25412"/>
                </a:cubicBezTo>
                <a:cubicBezTo>
                  <a:pt x="4840274" y="24564"/>
                  <a:pt x="4536221" y="26258"/>
                  <a:pt x="4509966" y="25412"/>
                </a:cubicBezTo>
                <a:cubicBezTo>
                  <a:pt x="4483711" y="24564"/>
                  <a:pt x="4500649" y="13553"/>
                  <a:pt x="4471854" y="12706"/>
                </a:cubicBezTo>
                <a:cubicBezTo>
                  <a:pt x="4443058" y="11859"/>
                  <a:pt x="4105974" y="13553"/>
                  <a:pt x="4078025" y="12706"/>
                </a:cubicBezTo>
                <a:cubicBezTo>
                  <a:pt x="4050076" y="11858"/>
                  <a:pt x="4067015" y="847"/>
                  <a:pt x="4052618" y="0"/>
                </a:cubicBezTo>
                <a:cubicBezTo>
                  <a:pt x="4038219" y="-847"/>
                  <a:pt x="3875606" y="-847"/>
                  <a:pt x="3862056" y="0"/>
                </a:cubicBezTo>
                <a:cubicBezTo>
                  <a:pt x="3848503" y="847"/>
                  <a:pt x="3853585" y="11858"/>
                  <a:pt x="3849351" y="12706"/>
                </a:cubicBezTo>
                <a:cubicBezTo>
                  <a:pt x="3845116" y="13553"/>
                  <a:pt x="3802770" y="11859"/>
                  <a:pt x="3798535" y="12706"/>
                </a:cubicBezTo>
                <a:cubicBezTo>
                  <a:pt x="3794300" y="13553"/>
                  <a:pt x="3788371" y="24564"/>
                  <a:pt x="3785831" y="25412"/>
                </a:cubicBezTo>
                <a:cubicBezTo>
                  <a:pt x="3783289" y="26258"/>
                  <a:pt x="3763810" y="23717"/>
                  <a:pt x="3760423" y="25412"/>
                </a:cubicBezTo>
                <a:cubicBezTo>
                  <a:pt x="3757035" y="27106"/>
                  <a:pt x="3740095" y="48283"/>
                  <a:pt x="3735014" y="50824"/>
                </a:cubicBezTo>
                <a:cubicBezTo>
                  <a:pt x="3729931" y="53365"/>
                  <a:pt x="3688432" y="62683"/>
                  <a:pt x="3684198" y="63530"/>
                </a:cubicBezTo>
                <a:cubicBezTo>
                  <a:pt x="3679963" y="64377"/>
                  <a:pt x="3674034" y="62682"/>
                  <a:pt x="3671493" y="63530"/>
                </a:cubicBezTo>
                <a:cubicBezTo>
                  <a:pt x="3668952" y="64377"/>
                  <a:pt x="3651166" y="75389"/>
                  <a:pt x="3646086" y="76236"/>
                </a:cubicBezTo>
                <a:cubicBezTo>
                  <a:pt x="3641004" y="77083"/>
                  <a:pt x="3601197" y="74542"/>
                  <a:pt x="3595269" y="76236"/>
                </a:cubicBezTo>
                <a:cubicBezTo>
                  <a:pt x="3589340" y="77930"/>
                  <a:pt x="3561391" y="99107"/>
                  <a:pt x="3557156" y="101648"/>
                </a:cubicBezTo>
                <a:cubicBezTo>
                  <a:pt x="3552921" y="104189"/>
                  <a:pt x="3535983" y="112660"/>
                  <a:pt x="3531749" y="114354"/>
                </a:cubicBezTo>
                <a:cubicBezTo>
                  <a:pt x="3527513" y="116048"/>
                  <a:pt x="3497870" y="125366"/>
                  <a:pt x="3493636" y="127060"/>
                </a:cubicBezTo>
                <a:cubicBezTo>
                  <a:pt x="3489401" y="128755"/>
                  <a:pt x="3472461" y="138919"/>
                  <a:pt x="3468227" y="139766"/>
                </a:cubicBezTo>
                <a:cubicBezTo>
                  <a:pt x="3463993" y="140613"/>
                  <a:pt x="3434349" y="138919"/>
                  <a:pt x="3430115" y="139766"/>
                </a:cubicBezTo>
                <a:cubicBezTo>
                  <a:pt x="3425880" y="140613"/>
                  <a:pt x="3407248" y="149931"/>
                  <a:pt x="3404707" y="152472"/>
                </a:cubicBezTo>
                <a:cubicBezTo>
                  <a:pt x="3402166" y="155013"/>
                  <a:pt x="3393696" y="176190"/>
                  <a:pt x="3392003" y="177885"/>
                </a:cubicBezTo>
                <a:cubicBezTo>
                  <a:pt x="3390309" y="179579"/>
                  <a:pt x="3381839" y="177037"/>
                  <a:pt x="3379299" y="177885"/>
                </a:cubicBezTo>
                <a:cubicBezTo>
                  <a:pt x="3376758" y="178731"/>
                  <a:pt x="3357278" y="188049"/>
                  <a:pt x="3353890" y="190591"/>
                </a:cubicBezTo>
                <a:cubicBezTo>
                  <a:pt x="3350502" y="193132"/>
                  <a:pt x="3331023" y="213461"/>
                  <a:pt x="3328483" y="216003"/>
                </a:cubicBezTo>
                <a:cubicBezTo>
                  <a:pt x="3325942" y="218544"/>
                  <a:pt x="3318318" y="227015"/>
                  <a:pt x="3315778" y="228709"/>
                </a:cubicBezTo>
                <a:cubicBezTo>
                  <a:pt x="3313237" y="230403"/>
                  <a:pt x="3293757" y="240568"/>
                  <a:pt x="3290370" y="241415"/>
                </a:cubicBezTo>
                <a:cubicBezTo>
                  <a:pt x="3286982" y="242262"/>
                  <a:pt x="3267502" y="239721"/>
                  <a:pt x="3264961" y="241415"/>
                </a:cubicBezTo>
                <a:cubicBezTo>
                  <a:pt x="3262421" y="243109"/>
                  <a:pt x="3253951" y="264286"/>
                  <a:pt x="3252258" y="266827"/>
                </a:cubicBezTo>
                <a:cubicBezTo>
                  <a:pt x="3250564" y="269368"/>
                  <a:pt x="3241246" y="277839"/>
                  <a:pt x="3239553" y="279533"/>
                </a:cubicBezTo>
                <a:cubicBezTo>
                  <a:pt x="3237858" y="281227"/>
                  <a:pt x="3229389" y="290545"/>
                  <a:pt x="3226849" y="292239"/>
                </a:cubicBezTo>
                <a:cubicBezTo>
                  <a:pt x="3224308" y="293933"/>
                  <a:pt x="3203134" y="300710"/>
                  <a:pt x="3201441" y="304945"/>
                </a:cubicBezTo>
                <a:cubicBezTo>
                  <a:pt x="3199747" y="309180"/>
                  <a:pt x="3202288" y="351534"/>
                  <a:pt x="3201441" y="355770"/>
                </a:cubicBezTo>
                <a:cubicBezTo>
                  <a:pt x="3200593" y="360005"/>
                  <a:pt x="3190431" y="365934"/>
                  <a:pt x="3188736" y="368475"/>
                </a:cubicBezTo>
                <a:cubicBezTo>
                  <a:pt x="3187042" y="371016"/>
                  <a:pt x="3176880" y="390499"/>
                  <a:pt x="3176033" y="393888"/>
                </a:cubicBezTo>
                <a:cubicBezTo>
                  <a:pt x="3175186" y="397276"/>
                  <a:pt x="3176880" y="416759"/>
                  <a:pt x="3176033" y="419300"/>
                </a:cubicBezTo>
                <a:cubicBezTo>
                  <a:pt x="3175186" y="421841"/>
                  <a:pt x="3165022" y="429465"/>
                  <a:pt x="3163328" y="432006"/>
                </a:cubicBezTo>
                <a:cubicBezTo>
                  <a:pt x="3161634" y="434547"/>
                  <a:pt x="3151471" y="454877"/>
                  <a:pt x="3150624" y="457418"/>
                </a:cubicBezTo>
                <a:cubicBezTo>
                  <a:pt x="3149777" y="459960"/>
                  <a:pt x="3151471" y="466736"/>
                  <a:pt x="3150624" y="470124"/>
                </a:cubicBezTo>
                <a:cubicBezTo>
                  <a:pt x="3149777" y="473512"/>
                  <a:pt x="3138767" y="504854"/>
                  <a:pt x="3137920" y="508242"/>
                </a:cubicBezTo>
                <a:cubicBezTo>
                  <a:pt x="3137073" y="511630"/>
                  <a:pt x="3138767" y="519254"/>
                  <a:pt x="3137920" y="520948"/>
                </a:cubicBezTo>
                <a:cubicBezTo>
                  <a:pt x="3137073" y="522642"/>
                  <a:pt x="3127756" y="532807"/>
                  <a:pt x="3125216" y="533655"/>
                </a:cubicBezTo>
                <a:cubicBezTo>
                  <a:pt x="3122675" y="534502"/>
                  <a:pt x="3102349" y="534502"/>
                  <a:pt x="3099808" y="533655"/>
                </a:cubicBezTo>
                <a:cubicBezTo>
                  <a:pt x="3097267" y="532807"/>
                  <a:pt x="3088797" y="521795"/>
                  <a:pt x="3087103" y="520948"/>
                </a:cubicBezTo>
                <a:cubicBezTo>
                  <a:pt x="3085409" y="520101"/>
                  <a:pt x="3076093" y="521795"/>
                  <a:pt x="3074399" y="520948"/>
                </a:cubicBezTo>
                <a:cubicBezTo>
                  <a:pt x="3072705" y="520101"/>
                  <a:pt x="3062542" y="509936"/>
                  <a:pt x="3061696" y="508242"/>
                </a:cubicBezTo>
                <a:cubicBezTo>
                  <a:pt x="3060848" y="506548"/>
                  <a:pt x="3062542" y="497230"/>
                  <a:pt x="3061696" y="495537"/>
                </a:cubicBezTo>
                <a:cubicBezTo>
                  <a:pt x="3060848" y="493842"/>
                  <a:pt x="3050684" y="484524"/>
                  <a:pt x="3048991" y="482830"/>
                </a:cubicBezTo>
                <a:cubicBezTo>
                  <a:pt x="3047297" y="481136"/>
                  <a:pt x="3037134" y="471818"/>
                  <a:pt x="3036287" y="470124"/>
                </a:cubicBezTo>
                <a:cubicBezTo>
                  <a:pt x="3035440" y="468430"/>
                  <a:pt x="3037134" y="459112"/>
                  <a:pt x="3036287" y="457418"/>
                </a:cubicBezTo>
                <a:cubicBezTo>
                  <a:pt x="3035440" y="455724"/>
                  <a:pt x="3025277" y="447253"/>
                  <a:pt x="3023583" y="444712"/>
                </a:cubicBezTo>
                <a:cubicBezTo>
                  <a:pt x="3021889" y="442170"/>
                  <a:pt x="3011725" y="422688"/>
                  <a:pt x="3010879" y="419300"/>
                </a:cubicBezTo>
                <a:cubicBezTo>
                  <a:pt x="3010031" y="415912"/>
                  <a:pt x="3011725" y="397276"/>
                  <a:pt x="3010879" y="393888"/>
                </a:cubicBezTo>
                <a:cubicBezTo>
                  <a:pt x="3010031" y="390499"/>
                  <a:pt x="2999868" y="371863"/>
                  <a:pt x="2998175" y="368475"/>
                </a:cubicBezTo>
                <a:cubicBezTo>
                  <a:pt x="2996481" y="365087"/>
                  <a:pt x="2988012" y="346452"/>
                  <a:pt x="2985471" y="343064"/>
                </a:cubicBezTo>
                <a:cubicBezTo>
                  <a:pt x="2982930" y="339675"/>
                  <a:pt x="2961756" y="320193"/>
                  <a:pt x="2960062" y="317651"/>
                </a:cubicBezTo>
                <a:cubicBezTo>
                  <a:pt x="2958368" y="315110"/>
                  <a:pt x="2960909" y="307486"/>
                  <a:pt x="2960062" y="304945"/>
                </a:cubicBezTo>
                <a:cubicBezTo>
                  <a:pt x="2959215" y="302404"/>
                  <a:pt x="2949052" y="282921"/>
                  <a:pt x="2947359" y="279533"/>
                </a:cubicBezTo>
                <a:cubicBezTo>
                  <a:pt x="2945664" y="276145"/>
                  <a:pt x="2936347" y="256662"/>
                  <a:pt x="2934654" y="254121"/>
                </a:cubicBezTo>
                <a:cubicBezTo>
                  <a:pt x="2932959" y="251580"/>
                  <a:pt x="2923643" y="243109"/>
                  <a:pt x="2921950" y="241415"/>
                </a:cubicBezTo>
                <a:cubicBezTo>
                  <a:pt x="2920256" y="239721"/>
                  <a:pt x="2910940" y="230403"/>
                  <a:pt x="2909246" y="228709"/>
                </a:cubicBezTo>
                <a:cubicBezTo>
                  <a:pt x="2907552" y="227015"/>
                  <a:pt x="2898235" y="217697"/>
                  <a:pt x="2896542" y="216003"/>
                </a:cubicBezTo>
                <a:cubicBezTo>
                  <a:pt x="2894847" y="214308"/>
                  <a:pt x="2884684" y="205838"/>
                  <a:pt x="2883837" y="203297"/>
                </a:cubicBezTo>
                <a:cubicBezTo>
                  <a:pt x="2882990" y="200756"/>
                  <a:pt x="2884684" y="180426"/>
                  <a:pt x="2883837" y="177885"/>
                </a:cubicBezTo>
                <a:cubicBezTo>
                  <a:pt x="2882991" y="175343"/>
                  <a:pt x="2872827" y="166026"/>
                  <a:pt x="2871134" y="165179"/>
                </a:cubicBezTo>
                <a:cubicBezTo>
                  <a:pt x="2869440" y="164332"/>
                  <a:pt x="2860123" y="166026"/>
                  <a:pt x="2858429" y="165179"/>
                </a:cubicBezTo>
                <a:cubicBezTo>
                  <a:pt x="2856735" y="164331"/>
                  <a:pt x="2846572" y="154166"/>
                  <a:pt x="2845725" y="152472"/>
                </a:cubicBezTo>
                <a:cubicBezTo>
                  <a:pt x="2844878" y="150778"/>
                  <a:pt x="2847419" y="141460"/>
                  <a:pt x="2845725" y="139766"/>
                </a:cubicBezTo>
                <a:cubicBezTo>
                  <a:pt x="2844031" y="138072"/>
                  <a:pt x="2822857" y="128755"/>
                  <a:pt x="2820317" y="127060"/>
                </a:cubicBezTo>
                <a:cubicBezTo>
                  <a:pt x="2817775" y="125366"/>
                  <a:pt x="2810153" y="116048"/>
                  <a:pt x="2807613" y="114354"/>
                </a:cubicBezTo>
                <a:cubicBezTo>
                  <a:pt x="2805072" y="112660"/>
                  <a:pt x="2785592" y="104189"/>
                  <a:pt x="2782204" y="101648"/>
                </a:cubicBezTo>
                <a:cubicBezTo>
                  <a:pt x="2778816" y="99107"/>
                  <a:pt x="2760183" y="78777"/>
                  <a:pt x="2756796" y="76236"/>
                </a:cubicBezTo>
                <a:cubicBezTo>
                  <a:pt x="2753409" y="73695"/>
                  <a:pt x="2734776" y="65224"/>
                  <a:pt x="2731388" y="63530"/>
                </a:cubicBezTo>
                <a:cubicBezTo>
                  <a:pt x="2728000" y="61836"/>
                  <a:pt x="2709367" y="51671"/>
                  <a:pt x="2705979" y="50824"/>
                </a:cubicBezTo>
                <a:cubicBezTo>
                  <a:pt x="2702592" y="49977"/>
                  <a:pt x="2683959" y="51671"/>
                  <a:pt x="2680571" y="50824"/>
                </a:cubicBezTo>
                <a:cubicBezTo>
                  <a:pt x="2677184" y="49977"/>
                  <a:pt x="2657704" y="38965"/>
                  <a:pt x="2655163" y="38118"/>
                </a:cubicBezTo>
                <a:cubicBezTo>
                  <a:pt x="2652622" y="37271"/>
                  <a:pt x="2644153" y="38965"/>
                  <a:pt x="2642459" y="38118"/>
                </a:cubicBezTo>
                <a:cubicBezTo>
                  <a:pt x="2640765" y="37271"/>
                  <a:pt x="2632296" y="26258"/>
                  <a:pt x="2629755" y="25412"/>
                </a:cubicBezTo>
                <a:cubicBezTo>
                  <a:pt x="2627214" y="24564"/>
                  <a:pt x="2608581" y="26258"/>
                  <a:pt x="2604347" y="25412"/>
                </a:cubicBezTo>
                <a:cubicBezTo>
                  <a:pt x="2600112" y="24564"/>
                  <a:pt x="2570469" y="14400"/>
                  <a:pt x="2566234" y="12706"/>
                </a:cubicBezTo>
                <a:cubicBezTo>
                  <a:pt x="2561999" y="11011"/>
                  <a:pt x="2647540" y="847"/>
                  <a:pt x="2540826" y="0"/>
                </a:cubicBezTo>
                <a:cubicBezTo>
                  <a:pt x="2434111" y="-847"/>
                  <a:pt x="1073075" y="-847"/>
                  <a:pt x="965514" y="0"/>
                </a:cubicBezTo>
                <a:cubicBezTo>
                  <a:pt x="857952" y="847"/>
                  <a:pt x="932483" y="11858"/>
                  <a:pt x="927401" y="12706"/>
                </a:cubicBezTo>
                <a:cubicBezTo>
                  <a:pt x="922320" y="13553"/>
                  <a:pt x="892677" y="11859"/>
                  <a:pt x="889289" y="12706"/>
                </a:cubicBezTo>
                <a:cubicBezTo>
                  <a:pt x="885901" y="13553"/>
                  <a:pt x="879972" y="23718"/>
                  <a:pt x="876584" y="25412"/>
                </a:cubicBezTo>
                <a:cubicBezTo>
                  <a:pt x="873196" y="27105"/>
                  <a:pt x="841859" y="37271"/>
                  <a:pt x="838472" y="38118"/>
                </a:cubicBezTo>
                <a:cubicBezTo>
                  <a:pt x="835084" y="38965"/>
                  <a:pt x="827462" y="37271"/>
                  <a:pt x="825768" y="38118"/>
                </a:cubicBezTo>
                <a:cubicBezTo>
                  <a:pt x="824074" y="38965"/>
                  <a:pt x="815605" y="49977"/>
                  <a:pt x="813064" y="50824"/>
                </a:cubicBezTo>
                <a:cubicBezTo>
                  <a:pt x="810523" y="51671"/>
                  <a:pt x="791044" y="49130"/>
                  <a:pt x="787656" y="50824"/>
                </a:cubicBezTo>
                <a:cubicBezTo>
                  <a:pt x="784268" y="52518"/>
                  <a:pt x="768176" y="74542"/>
                  <a:pt x="762247" y="76236"/>
                </a:cubicBezTo>
                <a:cubicBezTo>
                  <a:pt x="756318" y="77930"/>
                  <a:pt x="704655" y="75389"/>
                  <a:pt x="698727" y="76236"/>
                </a:cubicBezTo>
                <a:cubicBezTo>
                  <a:pt x="692798" y="77083"/>
                  <a:pt x="675859" y="88095"/>
                  <a:pt x="673319" y="88942"/>
                </a:cubicBezTo>
                <a:cubicBezTo>
                  <a:pt x="670778" y="89789"/>
                  <a:pt x="663155" y="88095"/>
                  <a:pt x="660615" y="88942"/>
                </a:cubicBezTo>
                <a:cubicBezTo>
                  <a:pt x="658074" y="89789"/>
                  <a:pt x="638594" y="100801"/>
                  <a:pt x="635206" y="101648"/>
                </a:cubicBezTo>
                <a:cubicBezTo>
                  <a:pt x="631818" y="102495"/>
                  <a:pt x="612338" y="100801"/>
                  <a:pt x="609798" y="101648"/>
                </a:cubicBezTo>
                <a:cubicBezTo>
                  <a:pt x="607257" y="102495"/>
                  <a:pt x="598788" y="112660"/>
                  <a:pt x="597094" y="114354"/>
                </a:cubicBezTo>
                <a:cubicBezTo>
                  <a:pt x="595400" y="116048"/>
                  <a:pt x="586931" y="126213"/>
                  <a:pt x="584390" y="127060"/>
                </a:cubicBezTo>
                <a:cubicBezTo>
                  <a:pt x="581849" y="127907"/>
                  <a:pt x="561522" y="126213"/>
                  <a:pt x="558981" y="127060"/>
                </a:cubicBezTo>
                <a:cubicBezTo>
                  <a:pt x="556440" y="127907"/>
                  <a:pt x="548818" y="138919"/>
                  <a:pt x="546277" y="139766"/>
                </a:cubicBezTo>
                <a:cubicBezTo>
                  <a:pt x="543736" y="140613"/>
                  <a:pt x="523409" y="138919"/>
                  <a:pt x="520869" y="139766"/>
                </a:cubicBezTo>
                <a:cubicBezTo>
                  <a:pt x="518328" y="140613"/>
                  <a:pt x="510706" y="150778"/>
                  <a:pt x="508165" y="152472"/>
                </a:cubicBezTo>
                <a:cubicBezTo>
                  <a:pt x="505624" y="154166"/>
                  <a:pt x="487838" y="164331"/>
                  <a:pt x="482757" y="165179"/>
                </a:cubicBezTo>
                <a:cubicBezTo>
                  <a:pt x="477675" y="166026"/>
                  <a:pt x="437022" y="164332"/>
                  <a:pt x="431940" y="165179"/>
                </a:cubicBezTo>
                <a:cubicBezTo>
                  <a:pt x="426858" y="166026"/>
                  <a:pt x="409919" y="177037"/>
                  <a:pt x="406532" y="177885"/>
                </a:cubicBezTo>
                <a:cubicBezTo>
                  <a:pt x="403144" y="178731"/>
                  <a:pt x="383664" y="177037"/>
                  <a:pt x="381123" y="177885"/>
                </a:cubicBezTo>
                <a:cubicBezTo>
                  <a:pt x="378582" y="178731"/>
                  <a:pt x="371807" y="188896"/>
                  <a:pt x="368419" y="190591"/>
                </a:cubicBezTo>
                <a:cubicBezTo>
                  <a:pt x="365031" y="192285"/>
                  <a:pt x="334542" y="202450"/>
                  <a:pt x="330307" y="203297"/>
                </a:cubicBezTo>
                <a:cubicBezTo>
                  <a:pt x="326072" y="204144"/>
                  <a:pt x="307439" y="202450"/>
                  <a:pt x="304898" y="203297"/>
                </a:cubicBezTo>
                <a:cubicBezTo>
                  <a:pt x="302358" y="204144"/>
                  <a:pt x="294735" y="214308"/>
                  <a:pt x="292195" y="216003"/>
                </a:cubicBezTo>
                <a:cubicBezTo>
                  <a:pt x="289654" y="217697"/>
                  <a:pt x="270174" y="227862"/>
                  <a:pt x="266786" y="228709"/>
                </a:cubicBezTo>
                <a:cubicBezTo>
                  <a:pt x="263398" y="229556"/>
                  <a:pt x="243919" y="227862"/>
                  <a:pt x="241378" y="228709"/>
                </a:cubicBezTo>
                <a:cubicBezTo>
                  <a:pt x="238837" y="229556"/>
                  <a:pt x="230367" y="239721"/>
                  <a:pt x="228674" y="241415"/>
                </a:cubicBezTo>
                <a:cubicBezTo>
                  <a:pt x="226980" y="243109"/>
                  <a:pt x="217663" y="252426"/>
                  <a:pt x="215970" y="254121"/>
                </a:cubicBezTo>
                <a:cubicBezTo>
                  <a:pt x="214276" y="255815"/>
                  <a:pt x="204960" y="265133"/>
                  <a:pt x="203266" y="266827"/>
                </a:cubicBezTo>
                <a:cubicBezTo>
                  <a:pt x="201572" y="268521"/>
                  <a:pt x="192255" y="276992"/>
                  <a:pt x="190561" y="279533"/>
                </a:cubicBezTo>
                <a:cubicBezTo>
                  <a:pt x="188867" y="282075"/>
                  <a:pt x="179551" y="302404"/>
                  <a:pt x="177857" y="304945"/>
                </a:cubicBezTo>
                <a:cubicBezTo>
                  <a:pt x="176163" y="307487"/>
                  <a:pt x="166000" y="315957"/>
                  <a:pt x="165153" y="317651"/>
                </a:cubicBezTo>
                <a:cubicBezTo>
                  <a:pt x="164306" y="319345"/>
                  <a:pt x="166000" y="328663"/>
                  <a:pt x="165153" y="330357"/>
                </a:cubicBezTo>
                <a:cubicBezTo>
                  <a:pt x="164306" y="332051"/>
                  <a:pt x="153296" y="341369"/>
                  <a:pt x="152449" y="343064"/>
                </a:cubicBezTo>
                <a:cubicBezTo>
                  <a:pt x="151602" y="344757"/>
                  <a:pt x="153296" y="354075"/>
                  <a:pt x="152449" y="355770"/>
                </a:cubicBezTo>
                <a:cubicBezTo>
                  <a:pt x="151602" y="357464"/>
                  <a:pt x="141439" y="366781"/>
                  <a:pt x="139745" y="368475"/>
                </a:cubicBezTo>
                <a:cubicBezTo>
                  <a:pt x="138051" y="370169"/>
                  <a:pt x="128735" y="374405"/>
                  <a:pt x="127041" y="381182"/>
                </a:cubicBezTo>
                <a:cubicBezTo>
                  <a:pt x="125347" y="387958"/>
                  <a:pt x="116030" y="463347"/>
                  <a:pt x="114336" y="470124"/>
                </a:cubicBezTo>
                <a:cubicBezTo>
                  <a:pt x="112642" y="476900"/>
                  <a:pt x="102479" y="478595"/>
                  <a:pt x="101633" y="482830"/>
                </a:cubicBezTo>
                <a:cubicBezTo>
                  <a:pt x="100785" y="487065"/>
                  <a:pt x="102479" y="529419"/>
                  <a:pt x="101633" y="533655"/>
                </a:cubicBezTo>
                <a:cubicBezTo>
                  <a:pt x="100786" y="537890"/>
                  <a:pt x="89775" y="539584"/>
                  <a:pt x="88929" y="546361"/>
                </a:cubicBezTo>
                <a:cubicBezTo>
                  <a:pt x="88082" y="553137"/>
                  <a:pt x="89775" y="628526"/>
                  <a:pt x="88929" y="635303"/>
                </a:cubicBezTo>
                <a:cubicBezTo>
                  <a:pt x="88081" y="642079"/>
                  <a:pt x="77071" y="645468"/>
                  <a:pt x="76224" y="648009"/>
                </a:cubicBezTo>
                <a:cubicBezTo>
                  <a:pt x="75377" y="650550"/>
                  <a:pt x="77071" y="670880"/>
                  <a:pt x="76224" y="673421"/>
                </a:cubicBezTo>
                <a:cubicBezTo>
                  <a:pt x="75377" y="675962"/>
                  <a:pt x="64367" y="683586"/>
                  <a:pt x="63520" y="686128"/>
                </a:cubicBezTo>
                <a:cubicBezTo>
                  <a:pt x="62673" y="688669"/>
                  <a:pt x="64367" y="708998"/>
                  <a:pt x="63520" y="711539"/>
                </a:cubicBezTo>
                <a:cubicBezTo>
                  <a:pt x="62673" y="714080"/>
                  <a:pt x="51663" y="722552"/>
                  <a:pt x="50816" y="724246"/>
                </a:cubicBezTo>
                <a:cubicBezTo>
                  <a:pt x="49969" y="725940"/>
                  <a:pt x="51663" y="735257"/>
                  <a:pt x="50816" y="736952"/>
                </a:cubicBezTo>
                <a:cubicBezTo>
                  <a:pt x="49969" y="738646"/>
                  <a:pt x="39805" y="747963"/>
                  <a:pt x="38112" y="749658"/>
                </a:cubicBezTo>
                <a:cubicBezTo>
                  <a:pt x="36418" y="751352"/>
                  <a:pt x="26254" y="759823"/>
                  <a:pt x="25408" y="762364"/>
                </a:cubicBezTo>
                <a:cubicBezTo>
                  <a:pt x="24561" y="764905"/>
                  <a:pt x="26255" y="785235"/>
                  <a:pt x="25408" y="787776"/>
                </a:cubicBezTo>
                <a:cubicBezTo>
                  <a:pt x="24560" y="790317"/>
                  <a:pt x="14397" y="798787"/>
                  <a:pt x="12704" y="800482"/>
                </a:cubicBezTo>
                <a:cubicBezTo>
                  <a:pt x="11009" y="802176"/>
                  <a:pt x="846" y="741187"/>
                  <a:pt x="0" y="813188"/>
                </a:cubicBezTo>
                <a:cubicBezTo>
                  <a:pt x="-847" y="885189"/>
                  <a:pt x="-847" y="1808497"/>
                  <a:pt x="0" y="1880498"/>
                </a:cubicBezTo>
                <a:cubicBezTo>
                  <a:pt x="846" y="1952499"/>
                  <a:pt x="11856" y="1890663"/>
                  <a:pt x="12704" y="1893204"/>
                </a:cubicBezTo>
                <a:cubicBezTo>
                  <a:pt x="13550" y="1895746"/>
                  <a:pt x="11856" y="1916075"/>
                  <a:pt x="12704" y="1918617"/>
                </a:cubicBezTo>
                <a:cubicBezTo>
                  <a:pt x="13550" y="1921158"/>
                  <a:pt x="22867" y="1928781"/>
                  <a:pt x="25408" y="1931323"/>
                </a:cubicBezTo>
                <a:cubicBezTo>
                  <a:pt x="27948" y="1933864"/>
                  <a:pt x="49122" y="1954193"/>
                  <a:pt x="50816" y="1956735"/>
                </a:cubicBezTo>
                <a:cubicBezTo>
                  <a:pt x="52510" y="1959276"/>
                  <a:pt x="49969" y="1967747"/>
                  <a:pt x="50816" y="1969441"/>
                </a:cubicBezTo>
                <a:cubicBezTo>
                  <a:pt x="51663" y="1971135"/>
                  <a:pt x="62673" y="1980453"/>
                  <a:pt x="63520" y="1982147"/>
                </a:cubicBezTo>
                <a:cubicBezTo>
                  <a:pt x="64367" y="1983841"/>
                  <a:pt x="62673" y="1993158"/>
                  <a:pt x="63520" y="1994853"/>
                </a:cubicBezTo>
                <a:cubicBezTo>
                  <a:pt x="64367" y="1996547"/>
                  <a:pt x="74530" y="2005865"/>
                  <a:pt x="76224" y="2007559"/>
                </a:cubicBezTo>
                <a:cubicBezTo>
                  <a:pt x="77918" y="2009253"/>
                  <a:pt x="87235" y="2018571"/>
                  <a:pt x="88929" y="2020265"/>
                </a:cubicBezTo>
                <a:cubicBezTo>
                  <a:pt x="90622" y="2021959"/>
                  <a:pt x="99939" y="2031277"/>
                  <a:pt x="101633" y="2032971"/>
                </a:cubicBezTo>
                <a:cubicBezTo>
                  <a:pt x="103326" y="2034665"/>
                  <a:pt x="113489" y="2043136"/>
                  <a:pt x="114336" y="2045678"/>
                </a:cubicBezTo>
                <a:cubicBezTo>
                  <a:pt x="115183" y="2048219"/>
                  <a:pt x="113489" y="2068548"/>
                  <a:pt x="114336" y="2071089"/>
                </a:cubicBezTo>
                <a:cubicBezTo>
                  <a:pt x="115183" y="2073630"/>
                  <a:pt x="126194" y="2081255"/>
                  <a:pt x="127041" y="2083796"/>
                </a:cubicBezTo>
                <a:cubicBezTo>
                  <a:pt x="127888" y="2086337"/>
                  <a:pt x="125347" y="2105819"/>
                  <a:pt x="127041" y="2109208"/>
                </a:cubicBezTo>
                <a:cubicBezTo>
                  <a:pt x="128735" y="2112596"/>
                  <a:pt x="150755" y="2129538"/>
                  <a:pt x="152449" y="2134620"/>
                </a:cubicBezTo>
                <a:cubicBezTo>
                  <a:pt x="154143" y="2139703"/>
                  <a:pt x="151602" y="2180361"/>
                  <a:pt x="152449" y="2185444"/>
                </a:cubicBezTo>
                <a:cubicBezTo>
                  <a:pt x="153296" y="2190526"/>
                  <a:pt x="164306" y="2208316"/>
                  <a:pt x="165153" y="2210857"/>
                </a:cubicBezTo>
                <a:cubicBezTo>
                  <a:pt x="166000" y="2213398"/>
                  <a:pt x="164306" y="2221868"/>
                  <a:pt x="165153" y="2223562"/>
                </a:cubicBezTo>
                <a:cubicBezTo>
                  <a:pt x="166000" y="2225257"/>
                  <a:pt x="177010" y="2234575"/>
                  <a:pt x="177857" y="2236269"/>
                </a:cubicBezTo>
                <a:cubicBezTo>
                  <a:pt x="178704" y="2237963"/>
                  <a:pt x="177010" y="2246434"/>
                  <a:pt x="177857" y="2248975"/>
                </a:cubicBezTo>
                <a:cubicBezTo>
                  <a:pt x="178704" y="2251516"/>
                  <a:pt x="189714" y="2270151"/>
                  <a:pt x="190561" y="2274387"/>
                </a:cubicBezTo>
                <a:cubicBezTo>
                  <a:pt x="191408" y="2278622"/>
                  <a:pt x="189714" y="2308270"/>
                  <a:pt x="190561" y="2312505"/>
                </a:cubicBezTo>
                <a:cubicBezTo>
                  <a:pt x="191408" y="2316740"/>
                  <a:pt x="202419" y="2335375"/>
                  <a:pt x="203266" y="2337917"/>
                </a:cubicBezTo>
                <a:cubicBezTo>
                  <a:pt x="204113" y="2340458"/>
                  <a:pt x="202419" y="2348082"/>
                  <a:pt x="203266" y="2350624"/>
                </a:cubicBezTo>
                <a:cubicBezTo>
                  <a:pt x="204113" y="2353165"/>
                  <a:pt x="215123" y="2372647"/>
                  <a:pt x="215970" y="2376035"/>
                </a:cubicBezTo>
                <a:cubicBezTo>
                  <a:pt x="216816" y="2379423"/>
                  <a:pt x="215123" y="2398059"/>
                  <a:pt x="215970" y="2401448"/>
                </a:cubicBezTo>
                <a:cubicBezTo>
                  <a:pt x="216816" y="2404836"/>
                  <a:pt x="226980" y="2424319"/>
                  <a:pt x="228674" y="2426860"/>
                </a:cubicBezTo>
                <a:cubicBezTo>
                  <a:pt x="230367" y="2429401"/>
                  <a:pt x="240531" y="2437025"/>
                  <a:pt x="241378" y="2439566"/>
                </a:cubicBezTo>
                <a:cubicBezTo>
                  <a:pt x="242225" y="2442107"/>
                  <a:pt x="240531" y="2462436"/>
                  <a:pt x="241378" y="2464978"/>
                </a:cubicBezTo>
                <a:cubicBezTo>
                  <a:pt x="242225" y="2467519"/>
                  <a:pt x="252388" y="2475143"/>
                  <a:pt x="254082" y="2477684"/>
                </a:cubicBezTo>
                <a:cubicBezTo>
                  <a:pt x="255776" y="2480225"/>
                  <a:pt x="265092" y="2500555"/>
                  <a:pt x="266786" y="2503096"/>
                </a:cubicBezTo>
                <a:cubicBezTo>
                  <a:pt x="268480" y="2505638"/>
                  <a:pt x="278644" y="2513261"/>
                  <a:pt x="279491" y="2515803"/>
                </a:cubicBezTo>
                <a:cubicBezTo>
                  <a:pt x="280337" y="2518344"/>
                  <a:pt x="278643" y="2537826"/>
                  <a:pt x="279491" y="2541215"/>
                </a:cubicBezTo>
                <a:cubicBezTo>
                  <a:pt x="280337" y="2544603"/>
                  <a:pt x="290500" y="2564085"/>
                  <a:pt x="292195" y="2566626"/>
                </a:cubicBezTo>
                <a:cubicBezTo>
                  <a:pt x="293888" y="2569167"/>
                  <a:pt x="303204" y="2576792"/>
                  <a:pt x="304898" y="2579333"/>
                </a:cubicBezTo>
                <a:cubicBezTo>
                  <a:pt x="306592" y="2581874"/>
                  <a:pt x="316756" y="2601356"/>
                  <a:pt x="317603" y="2604745"/>
                </a:cubicBezTo>
                <a:cubicBezTo>
                  <a:pt x="318450" y="2608133"/>
                  <a:pt x="315909" y="2625921"/>
                  <a:pt x="317603" y="2630157"/>
                </a:cubicBezTo>
                <a:cubicBezTo>
                  <a:pt x="319297" y="2634393"/>
                  <a:pt x="340470" y="2664040"/>
                  <a:pt x="343011" y="2668275"/>
                </a:cubicBezTo>
                <a:cubicBezTo>
                  <a:pt x="345551" y="2672510"/>
                  <a:pt x="354868" y="2691146"/>
                  <a:pt x="355715" y="2693687"/>
                </a:cubicBezTo>
                <a:cubicBezTo>
                  <a:pt x="356562" y="2696229"/>
                  <a:pt x="354868" y="2704700"/>
                  <a:pt x="355715" y="2706393"/>
                </a:cubicBezTo>
                <a:cubicBezTo>
                  <a:pt x="356562" y="2708087"/>
                  <a:pt x="366725" y="2717405"/>
                  <a:pt x="368419" y="2719099"/>
                </a:cubicBezTo>
                <a:cubicBezTo>
                  <a:pt x="370113" y="2720793"/>
                  <a:pt x="380276" y="2729265"/>
                  <a:pt x="381123" y="2731806"/>
                </a:cubicBezTo>
                <a:cubicBezTo>
                  <a:pt x="381970" y="2734347"/>
                  <a:pt x="380276" y="2754676"/>
                  <a:pt x="381123" y="2757217"/>
                </a:cubicBezTo>
                <a:cubicBezTo>
                  <a:pt x="381970" y="2759758"/>
                  <a:pt x="392134" y="2767382"/>
                  <a:pt x="393828" y="2769924"/>
                </a:cubicBezTo>
                <a:cubicBezTo>
                  <a:pt x="395522" y="2772465"/>
                  <a:pt x="405685" y="2792794"/>
                  <a:pt x="406532" y="2795336"/>
                </a:cubicBezTo>
                <a:cubicBezTo>
                  <a:pt x="407378" y="2797876"/>
                  <a:pt x="405684" y="2805500"/>
                  <a:pt x="406532" y="2808042"/>
                </a:cubicBezTo>
                <a:cubicBezTo>
                  <a:pt x="407379" y="2810582"/>
                  <a:pt x="417542" y="2830912"/>
                  <a:pt x="419236" y="2833454"/>
                </a:cubicBezTo>
                <a:cubicBezTo>
                  <a:pt x="420929" y="2835995"/>
                  <a:pt x="430246" y="2844466"/>
                  <a:pt x="431940" y="2846160"/>
                </a:cubicBezTo>
                <a:cubicBezTo>
                  <a:pt x="433634" y="2847854"/>
                  <a:pt x="442950" y="2857172"/>
                  <a:pt x="444644" y="2858867"/>
                </a:cubicBezTo>
                <a:cubicBezTo>
                  <a:pt x="446338" y="2860560"/>
                  <a:pt x="454807" y="2869030"/>
                  <a:pt x="457348" y="2871572"/>
                </a:cubicBezTo>
                <a:cubicBezTo>
                  <a:pt x="459889" y="2874113"/>
                  <a:pt x="471746" y="2895291"/>
                  <a:pt x="482757" y="2896985"/>
                </a:cubicBezTo>
                <a:cubicBezTo>
                  <a:pt x="493767" y="2898678"/>
                  <a:pt x="608104" y="2896137"/>
                  <a:pt x="622502" y="2896985"/>
                </a:cubicBezTo>
                <a:cubicBezTo>
                  <a:pt x="636900" y="2897832"/>
                  <a:pt x="689411" y="2907996"/>
                  <a:pt x="698727" y="2909690"/>
                </a:cubicBezTo>
                <a:cubicBezTo>
                  <a:pt x="708043" y="2911384"/>
                  <a:pt x="754624" y="2920702"/>
                  <a:pt x="762247" y="2922397"/>
                </a:cubicBezTo>
                <a:cubicBezTo>
                  <a:pt x="769869" y="2924091"/>
                  <a:pt x="807982" y="2933408"/>
                  <a:pt x="813064" y="2935103"/>
                </a:cubicBezTo>
                <a:cubicBezTo>
                  <a:pt x="818146" y="2936797"/>
                  <a:pt x="835084" y="2946114"/>
                  <a:pt x="838472" y="2947809"/>
                </a:cubicBezTo>
                <a:cubicBezTo>
                  <a:pt x="841859" y="2949502"/>
                  <a:pt x="859646" y="2959668"/>
                  <a:pt x="863881" y="2960515"/>
                </a:cubicBezTo>
                <a:cubicBezTo>
                  <a:pt x="868115" y="2961362"/>
                  <a:pt x="896911" y="2959667"/>
                  <a:pt x="901993" y="2960515"/>
                </a:cubicBezTo>
                <a:cubicBezTo>
                  <a:pt x="907075" y="2961362"/>
                  <a:pt x="932483" y="2971526"/>
                  <a:pt x="940105" y="2973221"/>
                </a:cubicBezTo>
                <a:cubicBezTo>
                  <a:pt x="947728" y="2974915"/>
                  <a:pt x="1005320" y="2985079"/>
                  <a:pt x="1016330" y="2985927"/>
                </a:cubicBezTo>
                <a:cubicBezTo>
                  <a:pt x="1027340" y="2986773"/>
                  <a:pt x="1098483" y="2984232"/>
                  <a:pt x="1105259" y="2985927"/>
                </a:cubicBezTo>
                <a:cubicBezTo>
                  <a:pt x="1112034" y="2987621"/>
                  <a:pt x="1093402" y="3010492"/>
                  <a:pt x="1117963" y="3011339"/>
                </a:cubicBezTo>
                <a:cubicBezTo>
                  <a:pt x="1142525" y="3012187"/>
                  <a:pt x="1447423" y="3000327"/>
                  <a:pt x="1473679" y="2998633"/>
                </a:cubicBezTo>
                <a:cubicBezTo>
                  <a:pt x="1499934" y="2996938"/>
                  <a:pt x="1507556" y="2986773"/>
                  <a:pt x="1511791" y="2985927"/>
                </a:cubicBezTo>
                <a:cubicBezTo>
                  <a:pt x="1516026" y="2985079"/>
                  <a:pt x="1534659" y="2986773"/>
                  <a:pt x="1537200" y="2985927"/>
                </a:cubicBezTo>
                <a:cubicBezTo>
                  <a:pt x="1539740" y="2985079"/>
                  <a:pt x="1548210" y="2974915"/>
                  <a:pt x="1549904" y="2973221"/>
                </a:cubicBezTo>
                <a:cubicBezTo>
                  <a:pt x="1551597" y="2971527"/>
                  <a:pt x="1560066" y="2961362"/>
                  <a:pt x="1562608" y="2960515"/>
                </a:cubicBezTo>
                <a:cubicBezTo>
                  <a:pt x="1565148" y="2959668"/>
                  <a:pt x="1585475" y="2961361"/>
                  <a:pt x="1588016" y="2960515"/>
                </a:cubicBezTo>
                <a:cubicBezTo>
                  <a:pt x="1590557" y="2959668"/>
                  <a:pt x="1586322" y="2948655"/>
                  <a:pt x="1600720" y="2947809"/>
                </a:cubicBezTo>
                <a:cubicBezTo>
                  <a:pt x="1615118" y="2946961"/>
                  <a:pt x="1787894" y="2946961"/>
                  <a:pt x="1803986" y="2947809"/>
                </a:cubicBezTo>
                <a:cubicBezTo>
                  <a:pt x="1820078" y="2948655"/>
                  <a:pt x="1837864" y="2958820"/>
                  <a:pt x="1842099" y="2960515"/>
                </a:cubicBezTo>
                <a:cubicBezTo>
                  <a:pt x="1846333" y="2962209"/>
                  <a:pt x="1864119" y="2971526"/>
                  <a:pt x="1867507" y="2973221"/>
                </a:cubicBezTo>
                <a:cubicBezTo>
                  <a:pt x="1870894" y="2974915"/>
                  <a:pt x="1888680" y="2985079"/>
                  <a:pt x="1892915" y="2985927"/>
                </a:cubicBezTo>
                <a:cubicBezTo>
                  <a:pt x="1897150" y="2986773"/>
                  <a:pt x="1927640" y="2985079"/>
                  <a:pt x="1931028" y="2985927"/>
                </a:cubicBezTo>
                <a:cubicBezTo>
                  <a:pt x="1934415" y="2986773"/>
                  <a:pt x="1942037" y="2996938"/>
                  <a:pt x="1943732" y="2998633"/>
                </a:cubicBezTo>
                <a:cubicBezTo>
                  <a:pt x="1945425" y="3000327"/>
                  <a:pt x="1954741" y="3009644"/>
                  <a:pt x="1956436" y="3011339"/>
                </a:cubicBezTo>
                <a:cubicBezTo>
                  <a:pt x="1958130" y="3013033"/>
                  <a:pt x="1967446" y="3023197"/>
                  <a:pt x="1969140" y="3024044"/>
                </a:cubicBezTo>
                <a:cubicBezTo>
                  <a:pt x="1970834" y="3024891"/>
                  <a:pt x="1979303" y="3023197"/>
                  <a:pt x="1981844" y="3024044"/>
                </a:cubicBezTo>
                <a:cubicBezTo>
                  <a:pt x="1984385" y="3024892"/>
                  <a:pt x="2003864" y="3035057"/>
                  <a:pt x="2007252" y="3036752"/>
                </a:cubicBezTo>
                <a:cubicBezTo>
                  <a:pt x="2010640" y="3038446"/>
                  <a:pt x="2030120" y="3047763"/>
                  <a:pt x="2032661" y="3049458"/>
                </a:cubicBezTo>
                <a:cubicBezTo>
                  <a:pt x="2035201" y="3051152"/>
                  <a:pt x="2043671" y="3060469"/>
                  <a:pt x="2045365" y="3062163"/>
                </a:cubicBezTo>
                <a:cubicBezTo>
                  <a:pt x="2047059" y="3063857"/>
                  <a:pt x="2056374" y="3074022"/>
                  <a:pt x="2058069" y="3074870"/>
                </a:cubicBezTo>
                <a:cubicBezTo>
                  <a:pt x="2059762" y="3075716"/>
                  <a:pt x="2069079" y="3074021"/>
                  <a:pt x="2070773" y="3074870"/>
                </a:cubicBezTo>
                <a:cubicBezTo>
                  <a:pt x="2072467" y="3075716"/>
                  <a:pt x="2081783" y="3085881"/>
                  <a:pt x="2083477" y="3087576"/>
                </a:cubicBezTo>
                <a:cubicBezTo>
                  <a:pt x="2085171" y="3089270"/>
                  <a:pt x="2094487" y="3098587"/>
                  <a:pt x="2096181" y="3100281"/>
                </a:cubicBezTo>
                <a:cubicBezTo>
                  <a:pt x="2097875" y="3101975"/>
                  <a:pt x="2107192" y="3111293"/>
                  <a:pt x="2108886" y="3112988"/>
                </a:cubicBezTo>
                <a:cubicBezTo>
                  <a:pt x="2110579" y="3114682"/>
                  <a:pt x="2117355" y="3124000"/>
                  <a:pt x="2121589" y="3125694"/>
                </a:cubicBezTo>
                <a:cubicBezTo>
                  <a:pt x="2125824" y="3127388"/>
                  <a:pt x="2168171" y="3136705"/>
                  <a:pt x="2172406" y="3138399"/>
                </a:cubicBezTo>
                <a:cubicBezTo>
                  <a:pt x="2176640" y="3140093"/>
                  <a:pt x="2180875" y="3148564"/>
                  <a:pt x="2185110" y="3151106"/>
                </a:cubicBezTo>
                <a:cubicBezTo>
                  <a:pt x="2189345" y="3153647"/>
                  <a:pt x="2231692" y="3173976"/>
                  <a:pt x="2235927" y="3176518"/>
                </a:cubicBezTo>
                <a:cubicBezTo>
                  <a:pt x="2240161" y="3179059"/>
                  <a:pt x="2244396" y="3186683"/>
                  <a:pt x="2248631" y="3189225"/>
                </a:cubicBezTo>
                <a:cubicBezTo>
                  <a:pt x="2252865" y="3191765"/>
                  <a:pt x="2295213" y="3212942"/>
                  <a:pt x="2299448" y="3214636"/>
                </a:cubicBezTo>
                <a:cubicBezTo>
                  <a:pt x="2303682" y="3216330"/>
                  <a:pt x="2309610" y="3213788"/>
                  <a:pt x="2312152" y="3214636"/>
                </a:cubicBezTo>
                <a:cubicBezTo>
                  <a:pt x="2314692" y="3215483"/>
                  <a:pt x="2335019" y="3225648"/>
                  <a:pt x="2337560" y="3227343"/>
                </a:cubicBezTo>
                <a:cubicBezTo>
                  <a:pt x="2340100" y="3229037"/>
                  <a:pt x="2347723" y="3237508"/>
                  <a:pt x="2350264" y="3240049"/>
                </a:cubicBezTo>
                <a:cubicBezTo>
                  <a:pt x="2352804" y="3242589"/>
                  <a:pt x="2373131" y="3262919"/>
                  <a:pt x="2375672" y="3265461"/>
                </a:cubicBezTo>
                <a:cubicBezTo>
                  <a:pt x="2378213" y="3268001"/>
                  <a:pt x="2386682" y="3276473"/>
                  <a:pt x="2388376" y="3278167"/>
                </a:cubicBezTo>
                <a:cubicBezTo>
                  <a:pt x="2390070" y="3279860"/>
                  <a:pt x="2399386" y="3290025"/>
                  <a:pt x="2401080" y="3290872"/>
                </a:cubicBezTo>
                <a:cubicBezTo>
                  <a:pt x="2402774" y="3291719"/>
                  <a:pt x="2410397" y="3289177"/>
                  <a:pt x="2413785" y="3290872"/>
                </a:cubicBezTo>
                <a:cubicBezTo>
                  <a:pt x="2417172" y="3292566"/>
                  <a:pt x="2446815" y="3313744"/>
                  <a:pt x="2451897" y="3316285"/>
                </a:cubicBezTo>
                <a:cubicBezTo>
                  <a:pt x="2456979" y="3318826"/>
                  <a:pt x="2484928" y="3326449"/>
                  <a:pt x="2490010" y="3328990"/>
                </a:cubicBezTo>
                <a:cubicBezTo>
                  <a:pt x="2495091" y="3331532"/>
                  <a:pt x="2523887" y="3351862"/>
                  <a:pt x="2528122" y="3354404"/>
                </a:cubicBezTo>
                <a:cubicBezTo>
                  <a:pt x="2532356" y="3356945"/>
                  <a:pt x="2550989" y="3366261"/>
                  <a:pt x="2553530" y="3367108"/>
                </a:cubicBezTo>
                <a:cubicBezTo>
                  <a:pt x="2556071" y="3367956"/>
                  <a:pt x="2563693" y="3366261"/>
                  <a:pt x="2566234" y="3367108"/>
                </a:cubicBezTo>
                <a:cubicBezTo>
                  <a:pt x="2568775" y="3367955"/>
                  <a:pt x="2588254" y="3378121"/>
                  <a:pt x="2591642" y="3379816"/>
                </a:cubicBezTo>
                <a:cubicBezTo>
                  <a:pt x="2595030" y="3381509"/>
                  <a:pt x="2611122" y="3389980"/>
                  <a:pt x="2617051" y="3392522"/>
                </a:cubicBezTo>
                <a:cubicBezTo>
                  <a:pt x="2622979" y="3395062"/>
                  <a:pt x="2672949" y="3416239"/>
                  <a:pt x="2680571" y="3417934"/>
                </a:cubicBezTo>
                <a:cubicBezTo>
                  <a:pt x="2688194" y="3419628"/>
                  <a:pt x="2726306" y="3417086"/>
                  <a:pt x="2731388" y="3417934"/>
                </a:cubicBezTo>
                <a:cubicBezTo>
                  <a:pt x="2736469" y="3418780"/>
                  <a:pt x="2753409" y="3428945"/>
                  <a:pt x="2756796" y="3430640"/>
                </a:cubicBezTo>
                <a:cubicBezTo>
                  <a:pt x="2760183" y="3432334"/>
                  <a:pt x="2777122" y="3439957"/>
                  <a:pt x="2782204" y="3443345"/>
                </a:cubicBezTo>
                <a:cubicBezTo>
                  <a:pt x="2787286" y="3446734"/>
                  <a:pt x="2827939" y="3478075"/>
                  <a:pt x="2833021" y="3481463"/>
                </a:cubicBezTo>
                <a:cubicBezTo>
                  <a:pt x="2838103" y="3484851"/>
                  <a:pt x="2854194" y="3493323"/>
                  <a:pt x="2858429" y="3494170"/>
                </a:cubicBezTo>
                <a:cubicBezTo>
                  <a:pt x="2862664" y="3495016"/>
                  <a:pt x="2890612" y="3492474"/>
                  <a:pt x="2896542" y="3494170"/>
                </a:cubicBezTo>
                <a:cubicBezTo>
                  <a:pt x="2902470" y="3495864"/>
                  <a:pt x="2942277" y="3517040"/>
                  <a:pt x="2947359" y="3519582"/>
                </a:cubicBezTo>
                <a:cubicBezTo>
                  <a:pt x="2952440" y="3522123"/>
                  <a:pt x="2969379" y="3530593"/>
                  <a:pt x="2972766" y="3532289"/>
                </a:cubicBezTo>
                <a:cubicBezTo>
                  <a:pt x="2976154" y="3533982"/>
                  <a:pt x="2988011" y="3540758"/>
                  <a:pt x="2998175" y="3544994"/>
                </a:cubicBezTo>
                <a:cubicBezTo>
                  <a:pt x="3008338" y="3549230"/>
                  <a:pt x="3115899" y="3591583"/>
                  <a:pt x="3125216" y="3595818"/>
                </a:cubicBezTo>
                <a:cubicBezTo>
                  <a:pt x="3134532" y="3600052"/>
                  <a:pt x="3133686" y="3606829"/>
                  <a:pt x="3137920" y="3608525"/>
                </a:cubicBezTo>
                <a:cubicBezTo>
                  <a:pt x="3142155" y="3610219"/>
                  <a:pt x="3183654" y="3619535"/>
                  <a:pt x="3188736" y="3621230"/>
                </a:cubicBezTo>
                <a:cubicBezTo>
                  <a:pt x="3193818" y="3622925"/>
                  <a:pt x="3210757" y="3633089"/>
                  <a:pt x="3214145" y="3633936"/>
                </a:cubicBezTo>
                <a:cubicBezTo>
                  <a:pt x="3217533" y="3634783"/>
                  <a:pt x="3236165" y="3632241"/>
                  <a:pt x="3239553" y="3633936"/>
                </a:cubicBezTo>
                <a:cubicBezTo>
                  <a:pt x="3242940" y="3635630"/>
                  <a:pt x="3259880" y="3657653"/>
                  <a:pt x="3264961" y="3659348"/>
                </a:cubicBezTo>
                <a:cubicBezTo>
                  <a:pt x="3270043" y="3661043"/>
                  <a:pt x="3309848" y="3658502"/>
                  <a:pt x="3315778" y="3659348"/>
                </a:cubicBezTo>
                <a:cubicBezTo>
                  <a:pt x="3321706" y="3660195"/>
                  <a:pt x="3349655" y="3670360"/>
                  <a:pt x="3353890" y="3672054"/>
                </a:cubicBezTo>
                <a:cubicBezTo>
                  <a:pt x="3358125" y="3673748"/>
                  <a:pt x="3374216" y="3683914"/>
                  <a:pt x="3379299" y="3684761"/>
                </a:cubicBezTo>
                <a:cubicBezTo>
                  <a:pt x="3384380" y="3685608"/>
                  <a:pt x="3425033" y="3683067"/>
                  <a:pt x="3430115" y="3684761"/>
                </a:cubicBezTo>
                <a:cubicBezTo>
                  <a:pt x="3435196" y="3686455"/>
                  <a:pt x="3452135" y="3708479"/>
                  <a:pt x="3455523" y="3710172"/>
                </a:cubicBezTo>
                <a:cubicBezTo>
                  <a:pt x="3458911" y="3711866"/>
                  <a:pt x="3478390" y="3709325"/>
                  <a:pt x="3480932" y="3710172"/>
                </a:cubicBezTo>
                <a:cubicBezTo>
                  <a:pt x="3483472" y="3711020"/>
                  <a:pt x="3491095" y="3722031"/>
                  <a:pt x="3493636" y="3722880"/>
                </a:cubicBezTo>
                <a:cubicBezTo>
                  <a:pt x="3496177" y="3723726"/>
                  <a:pt x="3516503" y="3722032"/>
                  <a:pt x="3519044" y="3722880"/>
                </a:cubicBezTo>
                <a:cubicBezTo>
                  <a:pt x="3521584" y="3723725"/>
                  <a:pt x="3497023" y="3734738"/>
                  <a:pt x="3531749" y="3735585"/>
                </a:cubicBezTo>
                <a:cubicBezTo>
                  <a:pt x="3566473" y="3736431"/>
                  <a:pt x="4004341" y="3736431"/>
                  <a:pt x="4039913" y="3735585"/>
                </a:cubicBezTo>
                <a:cubicBezTo>
                  <a:pt x="4075484" y="3734738"/>
                  <a:pt x="4061934" y="3723725"/>
                  <a:pt x="4065322" y="3722880"/>
                </a:cubicBezTo>
                <a:cubicBezTo>
                  <a:pt x="4068709" y="3722032"/>
                  <a:pt x="4087341" y="3723726"/>
                  <a:pt x="4090730" y="3722880"/>
                </a:cubicBezTo>
                <a:cubicBezTo>
                  <a:pt x="4094118" y="3722031"/>
                  <a:pt x="4113596" y="3711020"/>
                  <a:pt x="4116138" y="3710172"/>
                </a:cubicBezTo>
                <a:cubicBezTo>
                  <a:pt x="4118678" y="3709325"/>
                  <a:pt x="4126301" y="3711019"/>
                  <a:pt x="4128842" y="3710172"/>
                </a:cubicBezTo>
                <a:cubicBezTo>
                  <a:pt x="4131383" y="3709325"/>
                  <a:pt x="4146627" y="3699161"/>
                  <a:pt x="4154250" y="3697467"/>
                </a:cubicBezTo>
                <a:cubicBezTo>
                  <a:pt x="4161872" y="3695773"/>
                  <a:pt x="4236403" y="3686455"/>
                  <a:pt x="4243180" y="3684761"/>
                </a:cubicBezTo>
                <a:cubicBezTo>
                  <a:pt x="4249955" y="3683066"/>
                  <a:pt x="4254189" y="3672902"/>
                  <a:pt x="4255885" y="3672054"/>
                </a:cubicBezTo>
                <a:cubicBezTo>
                  <a:pt x="4257578" y="3671207"/>
                  <a:pt x="4266893" y="3672901"/>
                  <a:pt x="4268588" y="3672054"/>
                </a:cubicBezTo>
                <a:cubicBezTo>
                  <a:pt x="4270280" y="3671207"/>
                  <a:pt x="4269434" y="3660195"/>
                  <a:pt x="4281292" y="3659348"/>
                </a:cubicBezTo>
                <a:cubicBezTo>
                  <a:pt x="4293149" y="3658502"/>
                  <a:pt x="4433742" y="3660196"/>
                  <a:pt x="4446447" y="3659348"/>
                </a:cubicBezTo>
                <a:cubicBezTo>
                  <a:pt x="4459150" y="3658501"/>
                  <a:pt x="4446446" y="3647490"/>
                  <a:pt x="4471854" y="3646643"/>
                </a:cubicBezTo>
                <a:cubicBezTo>
                  <a:pt x="4497262" y="3645795"/>
                  <a:pt x="4803009" y="3645795"/>
                  <a:pt x="4827571" y="3646643"/>
                </a:cubicBezTo>
                <a:cubicBezTo>
                  <a:pt x="4852131" y="3647490"/>
                  <a:pt x="4799620" y="3658501"/>
                  <a:pt x="4840274" y="3659348"/>
                </a:cubicBezTo>
                <a:cubicBezTo>
                  <a:pt x="4880926" y="3660196"/>
                  <a:pt x="5396715" y="3661043"/>
                  <a:pt x="5437369" y="3659348"/>
                </a:cubicBezTo>
                <a:cubicBezTo>
                  <a:pt x="5478021" y="3657653"/>
                  <a:pt x="5448380" y="3636477"/>
                  <a:pt x="5450073" y="3633936"/>
                </a:cubicBezTo>
                <a:cubicBezTo>
                  <a:pt x="5451767" y="3631395"/>
                  <a:pt x="5461929" y="3625466"/>
                  <a:pt x="5462776" y="3621230"/>
                </a:cubicBezTo>
                <a:cubicBezTo>
                  <a:pt x="5463623" y="3616994"/>
                  <a:pt x="5461929" y="3576336"/>
                  <a:pt x="5462776" y="3570407"/>
                </a:cubicBezTo>
                <a:cubicBezTo>
                  <a:pt x="5463624" y="3564476"/>
                  <a:pt x="5474633" y="3550076"/>
                  <a:pt x="5475481" y="3532289"/>
                </a:cubicBezTo>
                <a:cubicBezTo>
                  <a:pt x="5476328" y="3514499"/>
                  <a:pt x="5476328" y="3320519"/>
                  <a:pt x="5475481" y="3303579"/>
                </a:cubicBezTo>
                <a:cubicBezTo>
                  <a:pt x="5474633" y="3286637"/>
                  <a:pt x="5464470" y="3280707"/>
                  <a:pt x="5462776" y="3278167"/>
                </a:cubicBezTo>
                <a:cubicBezTo>
                  <a:pt x="5461082" y="3275626"/>
                  <a:pt x="5450919" y="3268001"/>
                  <a:pt x="5450073" y="3265461"/>
                </a:cubicBezTo>
                <a:cubicBezTo>
                  <a:pt x="5449226" y="3262919"/>
                  <a:pt x="5450919" y="3244284"/>
                  <a:pt x="5450073" y="3240049"/>
                </a:cubicBezTo>
                <a:cubicBezTo>
                  <a:pt x="5449226" y="3235813"/>
                  <a:pt x="5439063" y="3205318"/>
                  <a:pt x="5437369" y="3201931"/>
                </a:cubicBezTo>
                <a:cubicBezTo>
                  <a:pt x="5435673" y="3198542"/>
                  <a:pt x="5425511" y="3192612"/>
                  <a:pt x="5424664" y="3189225"/>
                </a:cubicBezTo>
                <a:cubicBezTo>
                  <a:pt x="5423817" y="3185836"/>
                  <a:pt x="5425510" y="3154494"/>
                  <a:pt x="5424664" y="3151106"/>
                </a:cubicBezTo>
                <a:cubicBezTo>
                  <a:pt x="5423817" y="3147717"/>
                  <a:pt x="5413655" y="3140940"/>
                  <a:pt x="5411961" y="3138399"/>
                </a:cubicBezTo>
                <a:cubicBezTo>
                  <a:pt x="5410267" y="3135858"/>
                  <a:pt x="5400950" y="3115528"/>
                  <a:pt x="5399257" y="3112988"/>
                </a:cubicBezTo>
                <a:cubicBezTo>
                  <a:pt x="5397561" y="3110446"/>
                  <a:pt x="5387399" y="3105364"/>
                  <a:pt x="5386551" y="3100281"/>
                </a:cubicBezTo>
                <a:cubicBezTo>
                  <a:pt x="5385704" y="3095199"/>
                  <a:pt x="5388245" y="3042681"/>
                  <a:pt x="5386551" y="3036752"/>
                </a:cubicBezTo>
                <a:cubicBezTo>
                  <a:pt x="5384858" y="3030822"/>
                  <a:pt x="5362837" y="3013880"/>
                  <a:pt x="5361144" y="3011339"/>
                </a:cubicBezTo>
                <a:cubicBezTo>
                  <a:pt x="5359450" y="3008798"/>
                  <a:pt x="5361990" y="3000327"/>
                  <a:pt x="5361144" y="2998633"/>
                </a:cubicBezTo>
                <a:cubicBezTo>
                  <a:pt x="5360296" y="2996938"/>
                  <a:pt x="5349286" y="3002021"/>
                  <a:pt x="5348439" y="2985927"/>
                </a:cubicBezTo>
                <a:cubicBezTo>
                  <a:pt x="5347592" y="2969832"/>
                  <a:pt x="5347592" y="2773311"/>
                  <a:pt x="5348439" y="2757217"/>
                </a:cubicBezTo>
                <a:cubicBezTo>
                  <a:pt x="5349286" y="2741123"/>
                  <a:pt x="5359449" y="2750441"/>
                  <a:pt x="5361144" y="2744512"/>
                </a:cubicBezTo>
                <a:cubicBezTo>
                  <a:pt x="5362838" y="2738582"/>
                  <a:pt x="5373001" y="2675051"/>
                  <a:pt x="5373848" y="2668275"/>
                </a:cubicBezTo>
                <a:cubicBezTo>
                  <a:pt x="5374695" y="2661499"/>
                  <a:pt x="5372154" y="2645403"/>
                  <a:pt x="5373848" y="2642863"/>
                </a:cubicBezTo>
                <a:cubicBezTo>
                  <a:pt x="5375542" y="2640321"/>
                  <a:pt x="5397561" y="2632698"/>
                  <a:pt x="5399257" y="2630157"/>
                </a:cubicBezTo>
                <a:cubicBezTo>
                  <a:pt x="5400950" y="2627616"/>
                  <a:pt x="5398409" y="2607285"/>
                  <a:pt x="5399257" y="2604745"/>
                </a:cubicBezTo>
                <a:cubicBezTo>
                  <a:pt x="5400102" y="2602203"/>
                  <a:pt x="5411113" y="2595427"/>
                  <a:pt x="5411961" y="2592039"/>
                </a:cubicBezTo>
                <a:cubicBezTo>
                  <a:pt x="5412807" y="2588650"/>
                  <a:pt x="5411113" y="2557309"/>
                  <a:pt x="5411961" y="2553921"/>
                </a:cubicBezTo>
                <a:cubicBezTo>
                  <a:pt x="5412807" y="2550533"/>
                  <a:pt x="5423817" y="2547991"/>
                  <a:pt x="5424664" y="2541215"/>
                </a:cubicBezTo>
                <a:cubicBezTo>
                  <a:pt x="5425510" y="2534438"/>
                  <a:pt x="5423817" y="2459895"/>
                  <a:pt x="5424664" y="2452272"/>
                </a:cubicBezTo>
                <a:cubicBezTo>
                  <a:pt x="5425511" y="2444648"/>
                  <a:pt x="5436521" y="2431096"/>
                  <a:pt x="5437369" y="2426860"/>
                </a:cubicBezTo>
                <a:cubicBezTo>
                  <a:pt x="5438215" y="2422625"/>
                  <a:pt x="5436522" y="2392130"/>
                  <a:pt x="5437369" y="2388742"/>
                </a:cubicBezTo>
                <a:cubicBezTo>
                  <a:pt x="5438215" y="2385353"/>
                  <a:pt x="5449226" y="2379423"/>
                  <a:pt x="5450073" y="2376035"/>
                </a:cubicBezTo>
                <a:cubicBezTo>
                  <a:pt x="5450919" y="2372647"/>
                  <a:pt x="5449226" y="2342152"/>
                  <a:pt x="5450073" y="2337917"/>
                </a:cubicBezTo>
                <a:cubicBezTo>
                  <a:pt x="5450919" y="2333681"/>
                  <a:pt x="5461929" y="2315046"/>
                  <a:pt x="5462776" y="2312505"/>
                </a:cubicBezTo>
                <a:cubicBezTo>
                  <a:pt x="5463623" y="2309964"/>
                  <a:pt x="5461929" y="2301493"/>
                  <a:pt x="5462776" y="2299799"/>
                </a:cubicBezTo>
                <a:cubicBezTo>
                  <a:pt x="5463624" y="2298105"/>
                  <a:pt x="5474633" y="2293023"/>
                  <a:pt x="5475481" y="2287093"/>
                </a:cubicBezTo>
                <a:cubicBezTo>
                  <a:pt x="5476328" y="2281163"/>
                  <a:pt x="5474634" y="2216786"/>
                  <a:pt x="5475481" y="2210857"/>
                </a:cubicBezTo>
                <a:cubicBezTo>
                  <a:pt x="5476327" y="2204927"/>
                  <a:pt x="5487338" y="2231187"/>
                  <a:pt x="5488185" y="2198151"/>
                </a:cubicBezTo>
                <a:cubicBezTo>
                  <a:pt x="5489032" y="2165115"/>
                  <a:pt x="5489032" y="1749202"/>
                  <a:pt x="5488185" y="1715319"/>
                </a:cubicBezTo>
                <a:cubicBezTo>
                  <a:pt x="5487338" y="1681437"/>
                  <a:pt x="5476327" y="1696683"/>
                  <a:pt x="5475481" y="1689907"/>
                </a:cubicBezTo>
                <a:cubicBezTo>
                  <a:pt x="5474634" y="1683131"/>
                  <a:pt x="5477175" y="1620447"/>
                  <a:pt x="5475481" y="1613671"/>
                </a:cubicBezTo>
                <a:cubicBezTo>
                  <a:pt x="5473786" y="1606894"/>
                  <a:pt x="5452613" y="1591647"/>
                  <a:pt x="5450073" y="1588259"/>
                </a:cubicBezTo>
                <a:cubicBezTo>
                  <a:pt x="5447532" y="1584870"/>
                  <a:pt x="5438215" y="1565388"/>
                  <a:pt x="5437369" y="1562847"/>
                </a:cubicBezTo>
                <a:cubicBezTo>
                  <a:pt x="5436522" y="1560305"/>
                  <a:pt x="5438215" y="1552682"/>
                  <a:pt x="5437369" y="1550141"/>
                </a:cubicBezTo>
                <a:cubicBezTo>
                  <a:pt x="5436521" y="1547599"/>
                  <a:pt x="5425511" y="1562846"/>
                  <a:pt x="5424664" y="1524729"/>
                </a:cubicBezTo>
                <a:cubicBezTo>
                  <a:pt x="5423817" y="1486610"/>
                  <a:pt x="5423817" y="1015638"/>
                  <a:pt x="5424664" y="978367"/>
                </a:cubicBezTo>
                <a:cubicBezTo>
                  <a:pt x="5425511" y="941095"/>
                  <a:pt x="5436521" y="988532"/>
                  <a:pt x="5437369" y="965661"/>
                </a:cubicBezTo>
                <a:cubicBezTo>
                  <a:pt x="5438215" y="942790"/>
                  <a:pt x="5438215" y="658173"/>
                  <a:pt x="5437369" y="635303"/>
                </a:cubicBezTo>
                <a:cubicBezTo>
                  <a:pt x="5436521" y="612432"/>
                  <a:pt x="5427205" y="625138"/>
                  <a:pt x="5424664" y="622597"/>
                </a:cubicBezTo>
                <a:cubicBezTo>
                  <a:pt x="5422123" y="620056"/>
                  <a:pt x="5400949" y="599726"/>
                  <a:pt x="5399257" y="597185"/>
                </a:cubicBezTo>
                <a:cubicBezTo>
                  <a:pt x="5397562" y="594643"/>
                  <a:pt x="5400103" y="586173"/>
                  <a:pt x="5399257" y="584479"/>
                </a:cubicBezTo>
                <a:cubicBezTo>
                  <a:pt x="5398408" y="582784"/>
                  <a:pt x="5387399" y="573467"/>
                  <a:pt x="5386551" y="571773"/>
                </a:cubicBezTo>
                <a:cubicBezTo>
                  <a:pt x="5385704" y="570079"/>
                  <a:pt x="5386551" y="559913"/>
                  <a:pt x="5386551" y="559066"/>
                </a:cubicBezTo>
                <a:lnTo>
                  <a:pt x="5411961" y="686128"/>
                </a:lnTo>
                <a:close/>
              </a:path>
            </a:pathLst>
          </a:custGeom>
        </p:spPr>
      </p:pic>
      <p:sp>
        <p:nvSpPr>
          <p:cNvPr id="15" name=""/>
          <p:cNvSpPr txBox="1"/>
          <p:nvPr/>
        </p:nvSpPr>
        <p:spPr>
          <a:xfrm>
            <a:off x="5476875" y="1633854"/>
            <a:ext cx="6524625" cy="22904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- 페달을 오른발로 밟아 연주하는데, 이 떄문에 킥 드럼(</a:t>
            </a:r>
            <a:r>
              <a:rPr lang="en-US" altLang="ko-KR"/>
              <a:t>Kick Drum</a:t>
            </a:r>
            <a:r>
              <a:rPr lang="ko-KR" altLang="en-US"/>
              <a:t>)이라는 명칭으로 불린다.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 비트의 리듬에서 스네어드럼과 함께 리듬의 윤곽을 구성한다. 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 리듬이 다양해질 수록 기본박에서 비껴나가거나 약박을 쳐서 음악의 텐션을 자유자재로 조절할 수 있다.</a:t>
            </a: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8147050" y="4241798"/>
            <a:ext cx="584200" cy="9017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956300" y="5340351"/>
            <a:ext cx="5003800" cy="7569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200"/>
              <a:t>다양한 음악 연주 가능</a:t>
            </a:r>
            <a:endParaRPr lang="ko-KR" altLang="en-US" sz="2200"/>
          </a:p>
          <a:p>
            <a:pPr algn="ctr">
              <a:defRPr lang="ko-KR" altLang="en-US"/>
            </a:pPr>
            <a:r>
              <a:rPr lang="ko-KR" altLang="en-US" sz="2200"/>
              <a:t>음악의 기본 박자에 꼭 필요!</a:t>
            </a:r>
            <a:endParaRPr lang="ko-KR" altLang="en-US" sz="2200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4199" y="3962400"/>
            <a:ext cx="4572001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6309" y="450092"/>
            <a:ext cx="4821556" cy="576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 &amp; AR instruments</a:t>
            </a:r>
            <a:endParaRPr lang="en-US" altLang="ko-KR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635" y="1019628"/>
            <a:ext cx="2087880" cy="359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Piano</a:t>
            </a:r>
            <a:r>
              <a:rPr lang="ko-KR" altLang="en-US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 </a:t>
            </a: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Sustain Pedal</a:t>
            </a:r>
            <a:endParaRPr lang="en-US" altLang="ko-KR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337049" y="1643380"/>
            <a:ext cx="7137398" cy="2015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서스테인 페달은 피아노에서 제일 많이 쓰이는 페달이며 실제 아날로그 피아노에 필수적으로 구성되어 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소리가 바로 사라지지 않고 계속 울리게 해주어 먼저 친 음들의 잔음이 나중에 친 음들과 섞여 울리게 되어 연주에 공간감을 더한다.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Unity</a:t>
            </a:r>
            <a:r>
              <a:rPr lang="ko-KR" altLang="en-US"/>
              <a:t> 상의 </a:t>
            </a:r>
            <a:r>
              <a:rPr lang="en-US" altLang="ko-KR"/>
              <a:t>Reverb </a:t>
            </a:r>
            <a:r>
              <a:rPr lang="ko-KR" altLang="en-US"/>
              <a:t>이펙터를 이용해 구현이 가능하다.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7277099" y="4044949"/>
            <a:ext cx="584200" cy="9017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003798" y="5276850"/>
            <a:ext cx="5003800" cy="7505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200"/>
              <a:t>깊이감이 더해진 곡 연주 가능</a:t>
            </a:r>
            <a:endParaRPr lang="ko-KR" altLang="en-US" sz="2200"/>
          </a:p>
          <a:p>
            <a:pPr algn="ctr">
              <a:defRPr lang="ko-KR" altLang="en-US"/>
            </a:pPr>
            <a:r>
              <a:rPr lang="ko-KR" altLang="en-US" sz="2200"/>
              <a:t>풍부한 울림과 윤기있는 음색</a:t>
            </a:r>
            <a:endParaRPr lang="ko-KR" altLang="en-US" sz="22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rcRect l="190" t="5650" r="740" b="4540"/>
          <a:stretch>
            <a:fillRect/>
          </a:stretch>
        </p:blipFill>
        <p:spPr>
          <a:xfrm>
            <a:off x="889000" y="1428749"/>
            <a:ext cx="2457122" cy="2227485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94896" h="6160888">
                <a:moveTo>
                  <a:pt x="482628" y="3099498"/>
                </a:moveTo>
                <a:cubicBezTo>
                  <a:pt x="486861" y="3096110"/>
                  <a:pt x="540204" y="3052921"/>
                  <a:pt x="546131" y="3048687"/>
                </a:cubicBezTo>
                <a:cubicBezTo>
                  <a:pt x="552058" y="3044452"/>
                  <a:pt x="568145" y="3038523"/>
                  <a:pt x="571533" y="3035983"/>
                </a:cubicBezTo>
                <a:cubicBezTo>
                  <a:pt x="574920" y="3033443"/>
                  <a:pt x="593548" y="3013118"/>
                  <a:pt x="596934" y="3010578"/>
                </a:cubicBezTo>
                <a:cubicBezTo>
                  <a:pt x="600321" y="3008037"/>
                  <a:pt x="619795" y="2999568"/>
                  <a:pt x="622336" y="2997875"/>
                </a:cubicBezTo>
                <a:cubicBezTo>
                  <a:pt x="624875" y="2996181"/>
                  <a:pt x="634189" y="2986865"/>
                  <a:pt x="635037" y="2985172"/>
                </a:cubicBezTo>
                <a:cubicBezTo>
                  <a:pt x="635883" y="2983478"/>
                  <a:pt x="633343" y="2974162"/>
                  <a:pt x="635037" y="2972470"/>
                </a:cubicBezTo>
                <a:cubicBezTo>
                  <a:pt x="636730" y="2970776"/>
                  <a:pt x="657897" y="2960613"/>
                  <a:pt x="660438" y="2959766"/>
                </a:cubicBezTo>
                <a:cubicBezTo>
                  <a:pt x="662978" y="2958919"/>
                  <a:pt x="671445" y="2960613"/>
                  <a:pt x="673139" y="2959766"/>
                </a:cubicBezTo>
                <a:cubicBezTo>
                  <a:pt x="674832" y="2958919"/>
                  <a:pt x="684992" y="2948757"/>
                  <a:pt x="685839" y="2947063"/>
                </a:cubicBezTo>
                <a:cubicBezTo>
                  <a:pt x="686686" y="2945369"/>
                  <a:pt x="684146" y="2936054"/>
                  <a:pt x="685839" y="2934361"/>
                </a:cubicBezTo>
                <a:cubicBezTo>
                  <a:pt x="687532" y="2932667"/>
                  <a:pt x="708701" y="2923351"/>
                  <a:pt x="711241" y="2921658"/>
                </a:cubicBezTo>
                <a:cubicBezTo>
                  <a:pt x="713781" y="2919963"/>
                  <a:pt x="721401" y="2910648"/>
                  <a:pt x="723941" y="2908955"/>
                </a:cubicBezTo>
                <a:cubicBezTo>
                  <a:pt x="726482" y="2907261"/>
                  <a:pt x="745956" y="2897946"/>
                  <a:pt x="749343" y="2896252"/>
                </a:cubicBezTo>
                <a:cubicBezTo>
                  <a:pt x="752730" y="2894558"/>
                  <a:pt x="772204" y="2886089"/>
                  <a:pt x="774744" y="2883549"/>
                </a:cubicBezTo>
                <a:cubicBezTo>
                  <a:pt x="777285" y="2881008"/>
                  <a:pt x="784905" y="2860684"/>
                  <a:pt x="787445" y="2858144"/>
                </a:cubicBezTo>
                <a:cubicBezTo>
                  <a:pt x="789985" y="2855603"/>
                  <a:pt x="810306" y="2847134"/>
                  <a:pt x="812847" y="2845440"/>
                </a:cubicBezTo>
                <a:cubicBezTo>
                  <a:pt x="815387" y="2843746"/>
                  <a:pt x="823007" y="2836125"/>
                  <a:pt x="825548" y="2832738"/>
                </a:cubicBezTo>
                <a:cubicBezTo>
                  <a:pt x="828088" y="2829350"/>
                  <a:pt x="848408" y="2797169"/>
                  <a:pt x="850949" y="2794629"/>
                </a:cubicBezTo>
                <a:cubicBezTo>
                  <a:pt x="853489" y="2792088"/>
                  <a:pt x="861109" y="2795476"/>
                  <a:pt x="863650" y="2794629"/>
                </a:cubicBezTo>
                <a:cubicBezTo>
                  <a:pt x="866190" y="2793782"/>
                  <a:pt x="885664" y="2784467"/>
                  <a:pt x="889051" y="2781926"/>
                </a:cubicBezTo>
                <a:cubicBezTo>
                  <a:pt x="892438" y="2779385"/>
                  <a:pt x="911912" y="2759907"/>
                  <a:pt x="914453" y="2756521"/>
                </a:cubicBezTo>
                <a:cubicBezTo>
                  <a:pt x="916992" y="2753133"/>
                  <a:pt x="925459" y="2732808"/>
                  <a:pt x="927153" y="2731115"/>
                </a:cubicBezTo>
                <a:cubicBezTo>
                  <a:pt x="928846" y="2729421"/>
                  <a:pt x="937314" y="2732808"/>
                  <a:pt x="939854" y="2731115"/>
                </a:cubicBezTo>
                <a:cubicBezTo>
                  <a:pt x="942394" y="2729421"/>
                  <a:pt x="962715" y="2708250"/>
                  <a:pt x="965256" y="2705709"/>
                </a:cubicBezTo>
                <a:cubicBezTo>
                  <a:pt x="967795" y="2703169"/>
                  <a:pt x="976263" y="2694700"/>
                  <a:pt x="977956" y="2693006"/>
                </a:cubicBezTo>
                <a:cubicBezTo>
                  <a:pt x="979650" y="2691312"/>
                  <a:pt x="989810" y="2682844"/>
                  <a:pt x="990657" y="2680303"/>
                </a:cubicBezTo>
                <a:cubicBezTo>
                  <a:pt x="991504" y="2677763"/>
                  <a:pt x="988964" y="2657437"/>
                  <a:pt x="990657" y="2654897"/>
                </a:cubicBezTo>
                <a:cubicBezTo>
                  <a:pt x="992350" y="2652357"/>
                  <a:pt x="1013518" y="2643888"/>
                  <a:pt x="1016059" y="2642195"/>
                </a:cubicBezTo>
                <a:cubicBezTo>
                  <a:pt x="1018599" y="2640501"/>
                  <a:pt x="1027065" y="2631185"/>
                  <a:pt x="1028759" y="2629492"/>
                </a:cubicBezTo>
                <a:cubicBezTo>
                  <a:pt x="1030453" y="2627798"/>
                  <a:pt x="1039766" y="2618482"/>
                  <a:pt x="1041460" y="2616789"/>
                </a:cubicBezTo>
                <a:cubicBezTo>
                  <a:pt x="1043153" y="2615095"/>
                  <a:pt x="1051621" y="2606627"/>
                  <a:pt x="1054161" y="2604086"/>
                </a:cubicBezTo>
                <a:cubicBezTo>
                  <a:pt x="1056701" y="2601545"/>
                  <a:pt x="1077868" y="2581220"/>
                  <a:pt x="1079562" y="2578680"/>
                </a:cubicBezTo>
                <a:cubicBezTo>
                  <a:pt x="1081255" y="2576140"/>
                  <a:pt x="1078715" y="2567671"/>
                  <a:pt x="1079562" y="2565978"/>
                </a:cubicBezTo>
                <a:cubicBezTo>
                  <a:pt x="1080408" y="2564284"/>
                  <a:pt x="1090570" y="2554968"/>
                  <a:pt x="1092263" y="2553275"/>
                </a:cubicBezTo>
                <a:cubicBezTo>
                  <a:pt x="1093956" y="2551581"/>
                  <a:pt x="1103270" y="2542265"/>
                  <a:pt x="1104964" y="2540572"/>
                </a:cubicBezTo>
                <a:cubicBezTo>
                  <a:pt x="1106657" y="2538878"/>
                  <a:pt x="1115970" y="2529562"/>
                  <a:pt x="1117664" y="2527869"/>
                </a:cubicBezTo>
                <a:cubicBezTo>
                  <a:pt x="1119357" y="2526175"/>
                  <a:pt x="1128672" y="2516860"/>
                  <a:pt x="1130365" y="2515166"/>
                </a:cubicBezTo>
                <a:cubicBezTo>
                  <a:pt x="1132059" y="2513472"/>
                  <a:pt x="1140526" y="2505003"/>
                  <a:pt x="1143066" y="2502463"/>
                </a:cubicBezTo>
                <a:cubicBezTo>
                  <a:pt x="1145606" y="2499923"/>
                  <a:pt x="1165927" y="2480445"/>
                  <a:pt x="1168468" y="2477058"/>
                </a:cubicBezTo>
                <a:cubicBezTo>
                  <a:pt x="1171008" y="2473670"/>
                  <a:pt x="1179475" y="2454192"/>
                  <a:pt x="1181168" y="2451652"/>
                </a:cubicBezTo>
                <a:cubicBezTo>
                  <a:pt x="1182861" y="2449111"/>
                  <a:pt x="1191328" y="2440642"/>
                  <a:pt x="1193869" y="2438949"/>
                </a:cubicBezTo>
                <a:cubicBezTo>
                  <a:pt x="1196409" y="2437255"/>
                  <a:pt x="1216730" y="2427939"/>
                  <a:pt x="1219270" y="2426246"/>
                </a:cubicBezTo>
                <a:cubicBezTo>
                  <a:pt x="1221810" y="2424552"/>
                  <a:pt x="1230277" y="2415237"/>
                  <a:pt x="1231971" y="2413543"/>
                </a:cubicBezTo>
                <a:cubicBezTo>
                  <a:pt x="1233664" y="2411849"/>
                  <a:pt x="1242978" y="2402534"/>
                  <a:pt x="1244672" y="2400841"/>
                </a:cubicBezTo>
                <a:cubicBezTo>
                  <a:pt x="1246366" y="2399147"/>
                  <a:pt x="1255679" y="2388984"/>
                  <a:pt x="1257372" y="2388137"/>
                </a:cubicBezTo>
                <a:cubicBezTo>
                  <a:pt x="1259066" y="2387290"/>
                  <a:pt x="1268379" y="2388984"/>
                  <a:pt x="1270073" y="2388137"/>
                </a:cubicBezTo>
                <a:cubicBezTo>
                  <a:pt x="1271766" y="2387290"/>
                  <a:pt x="1281081" y="2377128"/>
                  <a:pt x="1282774" y="2375435"/>
                </a:cubicBezTo>
                <a:cubicBezTo>
                  <a:pt x="1284467" y="2373740"/>
                  <a:pt x="1293781" y="2364425"/>
                  <a:pt x="1295475" y="2362732"/>
                </a:cubicBezTo>
                <a:cubicBezTo>
                  <a:pt x="1297168" y="2361038"/>
                  <a:pt x="1305635" y="2352569"/>
                  <a:pt x="1308176" y="2350029"/>
                </a:cubicBezTo>
                <a:cubicBezTo>
                  <a:pt x="1310715" y="2347488"/>
                  <a:pt x="1331037" y="2327164"/>
                  <a:pt x="1333577" y="2324624"/>
                </a:cubicBezTo>
                <a:cubicBezTo>
                  <a:pt x="1336117" y="2322083"/>
                  <a:pt x="1344584" y="2313614"/>
                  <a:pt x="1346278" y="2311920"/>
                </a:cubicBezTo>
                <a:cubicBezTo>
                  <a:pt x="1347971" y="2310226"/>
                  <a:pt x="1357285" y="2301758"/>
                  <a:pt x="1358979" y="2299218"/>
                </a:cubicBezTo>
                <a:cubicBezTo>
                  <a:pt x="1360672" y="2296677"/>
                  <a:pt x="1369139" y="2275505"/>
                  <a:pt x="1371679" y="2273812"/>
                </a:cubicBezTo>
                <a:cubicBezTo>
                  <a:pt x="1374219" y="2272118"/>
                  <a:pt x="1394541" y="2274658"/>
                  <a:pt x="1397081" y="2273812"/>
                </a:cubicBezTo>
                <a:cubicBezTo>
                  <a:pt x="1399621" y="2272965"/>
                  <a:pt x="1408088" y="2262802"/>
                  <a:pt x="1409781" y="2261109"/>
                </a:cubicBezTo>
                <a:cubicBezTo>
                  <a:pt x="1411474" y="2259415"/>
                  <a:pt x="1419941" y="2250100"/>
                  <a:pt x="1422482" y="2248407"/>
                </a:cubicBezTo>
                <a:cubicBezTo>
                  <a:pt x="1425022" y="2246712"/>
                  <a:pt x="1445343" y="2237396"/>
                  <a:pt x="1447884" y="2235703"/>
                </a:cubicBezTo>
                <a:cubicBezTo>
                  <a:pt x="1450424" y="2234009"/>
                  <a:pt x="1459737" y="2224694"/>
                  <a:pt x="1460584" y="2223000"/>
                </a:cubicBezTo>
                <a:cubicBezTo>
                  <a:pt x="1461430" y="2221307"/>
                  <a:pt x="1458044" y="2211991"/>
                  <a:pt x="1460584" y="2210298"/>
                </a:cubicBezTo>
                <a:cubicBezTo>
                  <a:pt x="1463124" y="2208604"/>
                  <a:pt x="1494452" y="2199288"/>
                  <a:pt x="1498687" y="2197595"/>
                </a:cubicBezTo>
                <a:cubicBezTo>
                  <a:pt x="1502920" y="2195900"/>
                  <a:pt x="1522395" y="2186585"/>
                  <a:pt x="1524088" y="2184892"/>
                </a:cubicBezTo>
                <a:cubicBezTo>
                  <a:pt x="1525782" y="2183198"/>
                  <a:pt x="1523241" y="2173883"/>
                  <a:pt x="1524088" y="2172189"/>
                </a:cubicBezTo>
                <a:cubicBezTo>
                  <a:pt x="1524935" y="2170495"/>
                  <a:pt x="1535095" y="2161180"/>
                  <a:pt x="1536789" y="2159486"/>
                </a:cubicBezTo>
                <a:cubicBezTo>
                  <a:pt x="1538481" y="2157792"/>
                  <a:pt x="1546950" y="2148477"/>
                  <a:pt x="1549490" y="2146783"/>
                </a:cubicBezTo>
                <a:cubicBezTo>
                  <a:pt x="1552030" y="2145090"/>
                  <a:pt x="1572350" y="2135774"/>
                  <a:pt x="1574891" y="2134081"/>
                </a:cubicBezTo>
                <a:cubicBezTo>
                  <a:pt x="1577431" y="2132387"/>
                  <a:pt x="1585899" y="2122224"/>
                  <a:pt x="1587592" y="2121377"/>
                </a:cubicBezTo>
                <a:cubicBezTo>
                  <a:pt x="1589285" y="2120530"/>
                  <a:pt x="1598599" y="2122224"/>
                  <a:pt x="1600293" y="2121377"/>
                </a:cubicBezTo>
                <a:cubicBezTo>
                  <a:pt x="1601986" y="2120530"/>
                  <a:pt x="1609606" y="2109521"/>
                  <a:pt x="1612993" y="2108675"/>
                </a:cubicBezTo>
                <a:cubicBezTo>
                  <a:pt x="1616380" y="2107828"/>
                  <a:pt x="1646862" y="2110368"/>
                  <a:pt x="1651095" y="2108675"/>
                </a:cubicBezTo>
                <a:cubicBezTo>
                  <a:pt x="1655328" y="2106981"/>
                  <a:pt x="1673110" y="2085809"/>
                  <a:pt x="1676497" y="2083269"/>
                </a:cubicBezTo>
                <a:cubicBezTo>
                  <a:pt x="1679884" y="2080728"/>
                  <a:pt x="1699359" y="2072260"/>
                  <a:pt x="1701899" y="2070566"/>
                </a:cubicBezTo>
                <a:cubicBezTo>
                  <a:pt x="1704439" y="2068872"/>
                  <a:pt x="1710365" y="2059557"/>
                  <a:pt x="1714599" y="2057863"/>
                </a:cubicBezTo>
                <a:cubicBezTo>
                  <a:pt x="1718832" y="2056170"/>
                  <a:pt x="1760321" y="2046854"/>
                  <a:pt x="1765402" y="2045160"/>
                </a:cubicBezTo>
                <a:cubicBezTo>
                  <a:pt x="1770482" y="2043467"/>
                  <a:pt x="1786570" y="2034998"/>
                  <a:pt x="1790804" y="2032458"/>
                </a:cubicBezTo>
                <a:cubicBezTo>
                  <a:pt x="1795037" y="2029917"/>
                  <a:pt x="1824672" y="2009592"/>
                  <a:pt x="1828906" y="2007052"/>
                </a:cubicBezTo>
                <a:cubicBezTo>
                  <a:pt x="1833139" y="2004511"/>
                  <a:pt x="1851768" y="1995196"/>
                  <a:pt x="1854308" y="1994349"/>
                </a:cubicBezTo>
                <a:cubicBezTo>
                  <a:pt x="1856848" y="1993502"/>
                  <a:pt x="1865314" y="1996043"/>
                  <a:pt x="1867008" y="1994349"/>
                </a:cubicBezTo>
                <a:cubicBezTo>
                  <a:pt x="1868702" y="1992655"/>
                  <a:pt x="1878015" y="1970637"/>
                  <a:pt x="1879709" y="1968943"/>
                </a:cubicBezTo>
                <a:cubicBezTo>
                  <a:pt x="1881402" y="1967249"/>
                  <a:pt x="1889870" y="1969790"/>
                  <a:pt x="1892410" y="1968943"/>
                </a:cubicBezTo>
                <a:cubicBezTo>
                  <a:pt x="1894950" y="1968096"/>
                  <a:pt x="1916117" y="1958781"/>
                  <a:pt x="1917811" y="1956241"/>
                </a:cubicBezTo>
                <a:cubicBezTo>
                  <a:pt x="1919504" y="1953700"/>
                  <a:pt x="1916117" y="1934222"/>
                  <a:pt x="1917811" y="1930835"/>
                </a:cubicBezTo>
                <a:cubicBezTo>
                  <a:pt x="1919504" y="1927447"/>
                  <a:pt x="1939825" y="1907969"/>
                  <a:pt x="1943212" y="1905429"/>
                </a:cubicBezTo>
                <a:cubicBezTo>
                  <a:pt x="1946599" y="1902888"/>
                  <a:pt x="1965227" y="1893572"/>
                  <a:pt x="1968614" y="1892726"/>
                </a:cubicBezTo>
                <a:cubicBezTo>
                  <a:pt x="1972001" y="1891879"/>
                  <a:pt x="1991475" y="1894420"/>
                  <a:pt x="1994016" y="1892726"/>
                </a:cubicBezTo>
                <a:cubicBezTo>
                  <a:pt x="1996555" y="1891032"/>
                  <a:pt x="2005023" y="1869861"/>
                  <a:pt x="2006717" y="1867320"/>
                </a:cubicBezTo>
                <a:cubicBezTo>
                  <a:pt x="2008410" y="1864779"/>
                  <a:pt x="2016876" y="1856311"/>
                  <a:pt x="2019417" y="1854617"/>
                </a:cubicBezTo>
                <a:cubicBezTo>
                  <a:pt x="2021957" y="1852923"/>
                  <a:pt x="2042278" y="1843608"/>
                  <a:pt x="2044819" y="1841915"/>
                </a:cubicBezTo>
                <a:cubicBezTo>
                  <a:pt x="2047359" y="1840221"/>
                  <a:pt x="2054978" y="1831752"/>
                  <a:pt x="2057519" y="1829212"/>
                </a:cubicBezTo>
                <a:cubicBezTo>
                  <a:pt x="2060059" y="1826671"/>
                  <a:pt x="2078687" y="1806347"/>
                  <a:pt x="2082921" y="1803806"/>
                </a:cubicBezTo>
                <a:cubicBezTo>
                  <a:pt x="2087154" y="1801265"/>
                  <a:pt x="2117636" y="1791950"/>
                  <a:pt x="2121023" y="1791103"/>
                </a:cubicBezTo>
                <a:cubicBezTo>
                  <a:pt x="2124410" y="1790256"/>
                  <a:pt x="2132029" y="1792797"/>
                  <a:pt x="2133724" y="1791103"/>
                </a:cubicBezTo>
                <a:cubicBezTo>
                  <a:pt x="2135417" y="1789409"/>
                  <a:pt x="2144731" y="1768238"/>
                  <a:pt x="2146424" y="1765698"/>
                </a:cubicBezTo>
                <a:cubicBezTo>
                  <a:pt x="2148117" y="1763157"/>
                  <a:pt x="2157432" y="1754688"/>
                  <a:pt x="2159125" y="1752995"/>
                </a:cubicBezTo>
                <a:cubicBezTo>
                  <a:pt x="2160819" y="1751301"/>
                  <a:pt x="2170132" y="1741138"/>
                  <a:pt x="2171826" y="1740292"/>
                </a:cubicBezTo>
                <a:cubicBezTo>
                  <a:pt x="2173519" y="1739445"/>
                  <a:pt x="2182833" y="1741138"/>
                  <a:pt x="2184526" y="1740292"/>
                </a:cubicBezTo>
                <a:cubicBezTo>
                  <a:pt x="2186220" y="1739444"/>
                  <a:pt x="2195534" y="1729283"/>
                  <a:pt x="2197227" y="1727589"/>
                </a:cubicBezTo>
                <a:cubicBezTo>
                  <a:pt x="2198920" y="1725895"/>
                  <a:pt x="2208234" y="1715733"/>
                  <a:pt x="2209928" y="1714886"/>
                </a:cubicBezTo>
                <a:cubicBezTo>
                  <a:pt x="2211622" y="1714039"/>
                  <a:pt x="2220934" y="1715733"/>
                  <a:pt x="2222628" y="1714886"/>
                </a:cubicBezTo>
                <a:cubicBezTo>
                  <a:pt x="2224321" y="1714039"/>
                  <a:pt x="2233636" y="1703877"/>
                  <a:pt x="2235330" y="1702183"/>
                </a:cubicBezTo>
                <a:cubicBezTo>
                  <a:pt x="2237022" y="1700489"/>
                  <a:pt x="2245490" y="1692021"/>
                  <a:pt x="2248031" y="1689480"/>
                </a:cubicBezTo>
                <a:cubicBezTo>
                  <a:pt x="2250570" y="1686940"/>
                  <a:pt x="2269197" y="1666615"/>
                  <a:pt x="2273432" y="1664074"/>
                </a:cubicBezTo>
                <a:cubicBezTo>
                  <a:pt x="2277665" y="1661534"/>
                  <a:pt x="2307300" y="1653912"/>
                  <a:pt x="2311534" y="1651372"/>
                </a:cubicBezTo>
                <a:cubicBezTo>
                  <a:pt x="2315767" y="1648831"/>
                  <a:pt x="2335241" y="1628506"/>
                  <a:pt x="2336935" y="1625966"/>
                </a:cubicBezTo>
                <a:cubicBezTo>
                  <a:pt x="2338628" y="1623425"/>
                  <a:pt x="2336088" y="1614957"/>
                  <a:pt x="2336935" y="1613263"/>
                </a:cubicBezTo>
                <a:cubicBezTo>
                  <a:pt x="2337781" y="1611569"/>
                  <a:pt x="2347095" y="1601407"/>
                  <a:pt x="2349636" y="1600560"/>
                </a:cubicBezTo>
                <a:cubicBezTo>
                  <a:pt x="2352176" y="1599713"/>
                  <a:pt x="2372496" y="1601407"/>
                  <a:pt x="2375037" y="1600560"/>
                </a:cubicBezTo>
                <a:cubicBezTo>
                  <a:pt x="2377577" y="1599713"/>
                  <a:pt x="2386044" y="1589551"/>
                  <a:pt x="2387738" y="1587857"/>
                </a:cubicBezTo>
                <a:cubicBezTo>
                  <a:pt x="2389431" y="1586163"/>
                  <a:pt x="2398745" y="1576848"/>
                  <a:pt x="2400440" y="1575155"/>
                </a:cubicBezTo>
                <a:cubicBezTo>
                  <a:pt x="2402133" y="1573461"/>
                  <a:pt x="2410599" y="1564145"/>
                  <a:pt x="2413139" y="1562452"/>
                </a:cubicBezTo>
                <a:cubicBezTo>
                  <a:pt x="2415679" y="1560758"/>
                  <a:pt x="2436001" y="1552289"/>
                  <a:pt x="2438542" y="1549749"/>
                </a:cubicBezTo>
                <a:cubicBezTo>
                  <a:pt x="2441082" y="1547208"/>
                  <a:pt x="2448701" y="1526037"/>
                  <a:pt x="2451242" y="1524343"/>
                </a:cubicBezTo>
                <a:cubicBezTo>
                  <a:pt x="2453781" y="1522649"/>
                  <a:pt x="2474103" y="1525190"/>
                  <a:pt x="2476644" y="1524343"/>
                </a:cubicBezTo>
                <a:cubicBezTo>
                  <a:pt x="2479183" y="1523496"/>
                  <a:pt x="2487650" y="1513334"/>
                  <a:pt x="2489344" y="1511640"/>
                </a:cubicBezTo>
                <a:cubicBezTo>
                  <a:pt x="2491037" y="1509946"/>
                  <a:pt x="2499504" y="1500631"/>
                  <a:pt x="2502045" y="1498937"/>
                </a:cubicBezTo>
                <a:cubicBezTo>
                  <a:pt x="2504585" y="1497244"/>
                  <a:pt x="2524905" y="1487928"/>
                  <a:pt x="2527446" y="1486234"/>
                </a:cubicBezTo>
                <a:cubicBezTo>
                  <a:pt x="2529986" y="1484540"/>
                  <a:pt x="2537607" y="1475225"/>
                  <a:pt x="2540147" y="1473532"/>
                </a:cubicBezTo>
                <a:cubicBezTo>
                  <a:pt x="2542687" y="1471838"/>
                  <a:pt x="2563008" y="1462522"/>
                  <a:pt x="2565548" y="1460829"/>
                </a:cubicBezTo>
                <a:cubicBezTo>
                  <a:pt x="2568088" y="1459135"/>
                  <a:pt x="2576555" y="1449820"/>
                  <a:pt x="2578249" y="1448126"/>
                </a:cubicBezTo>
                <a:cubicBezTo>
                  <a:pt x="2579942" y="1446432"/>
                  <a:pt x="2589257" y="1437117"/>
                  <a:pt x="2590951" y="1435423"/>
                </a:cubicBezTo>
                <a:cubicBezTo>
                  <a:pt x="2592643" y="1433729"/>
                  <a:pt x="2601110" y="1424414"/>
                  <a:pt x="2603650" y="1422720"/>
                </a:cubicBezTo>
                <a:cubicBezTo>
                  <a:pt x="2606190" y="1421027"/>
                  <a:pt x="2626512" y="1411711"/>
                  <a:pt x="2629053" y="1410017"/>
                </a:cubicBezTo>
                <a:cubicBezTo>
                  <a:pt x="2631592" y="1408323"/>
                  <a:pt x="2640059" y="1398161"/>
                  <a:pt x="2641753" y="1397314"/>
                </a:cubicBezTo>
                <a:cubicBezTo>
                  <a:pt x="2643446" y="1396467"/>
                  <a:pt x="2652760" y="1398161"/>
                  <a:pt x="2654454" y="1397314"/>
                </a:cubicBezTo>
                <a:cubicBezTo>
                  <a:pt x="2656147" y="1396467"/>
                  <a:pt x="2665462" y="1386305"/>
                  <a:pt x="2667155" y="1384612"/>
                </a:cubicBezTo>
                <a:cubicBezTo>
                  <a:pt x="2668847" y="1382918"/>
                  <a:pt x="2678161" y="1373602"/>
                  <a:pt x="2679855" y="1371909"/>
                </a:cubicBezTo>
                <a:cubicBezTo>
                  <a:pt x="2681548" y="1370215"/>
                  <a:pt x="2690015" y="1360052"/>
                  <a:pt x="2692556" y="1359206"/>
                </a:cubicBezTo>
                <a:cubicBezTo>
                  <a:pt x="2695096" y="1358359"/>
                  <a:pt x="2715416" y="1360052"/>
                  <a:pt x="2717957" y="1359206"/>
                </a:cubicBezTo>
                <a:cubicBezTo>
                  <a:pt x="2720497" y="1358359"/>
                  <a:pt x="2729811" y="1348197"/>
                  <a:pt x="2730658" y="1346503"/>
                </a:cubicBezTo>
                <a:cubicBezTo>
                  <a:pt x="2731505" y="1344809"/>
                  <a:pt x="2729811" y="1335494"/>
                  <a:pt x="2730658" y="1333800"/>
                </a:cubicBezTo>
                <a:cubicBezTo>
                  <a:pt x="2731504" y="1332106"/>
                  <a:pt x="2741665" y="1321944"/>
                  <a:pt x="2743360" y="1321097"/>
                </a:cubicBezTo>
                <a:cubicBezTo>
                  <a:pt x="2745053" y="1320250"/>
                  <a:pt x="2754365" y="1321944"/>
                  <a:pt x="2756059" y="1321097"/>
                </a:cubicBezTo>
                <a:cubicBezTo>
                  <a:pt x="2757752" y="1320250"/>
                  <a:pt x="2761140" y="1309241"/>
                  <a:pt x="2768760" y="1308394"/>
                </a:cubicBezTo>
                <a:cubicBezTo>
                  <a:pt x="2776381" y="1307547"/>
                  <a:pt x="2862745" y="1307547"/>
                  <a:pt x="2870366" y="1308394"/>
                </a:cubicBezTo>
                <a:cubicBezTo>
                  <a:pt x="2877986" y="1309241"/>
                  <a:pt x="2881373" y="1319403"/>
                  <a:pt x="2883067" y="1321097"/>
                </a:cubicBezTo>
                <a:cubicBezTo>
                  <a:pt x="2884760" y="1322791"/>
                  <a:pt x="2894074" y="1332106"/>
                  <a:pt x="2895768" y="1333800"/>
                </a:cubicBezTo>
                <a:cubicBezTo>
                  <a:pt x="2897461" y="1335494"/>
                  <a:pt x="2905928" y="1345656"/>
                  <a:pt x="2908468" y="1346503"/>
                </a:cubicBezTo>
                <a:cubicBezTo>
                  <a:pt x="2911008" y="1347350"/>
                  <a:pt x="2931330" y="1345656"/>
                  <a:pt x="2933871" y="1346503"/>
                </a:cubicBezTo>
                <a:cubicBezTo>
                  <a:pt x="2936410" y="1347350"/>
                  <a:pt x="2944877" y="1357512"/>
                  <a:pt x="2946570" y="1359206"/>
                </a:cubicBezTo>
                <a:cubicBezTo>
                  <a:pt x="2948263" y="1360899"/>
                  <a:pt x="2957578" y="1370215"/>
                  <a:pt x="2959272" y="1371909"/>
                </a:cubicBezTo>
                <a:cubicBezTo>
                  <a:pt x="2960964" y="1373602"/>
                  <a:pt x="2969432" y="1382918"/>
                  <a:pt x="2971973" y="1384612"/>
                </a:cubicBezTo>
                <a:cubicBezTo>
                  <a:pt x="2974513" y="1386305"/>
                  <a:pt x="2992293" y="1394774"/>
                  <a:pt x="2997374" y="1397314"/>
                </a:cubicBezTo>
                <a:cubicBezTo>
                  <a:pt x="3002454" y="1399855"/>
                  <a:pt x="3043943" y="1421026"/>
                  <a:pt x="3048177" y="1422720"/>
                </a:cubicBezTo>
                <a:cubicBezTo>
                  <a:pt x="3052411" y="1424414"/>
                  <a:pt x="3059183" y="1421873"/>
                  <a:pt x="3060877" y="1422720"/>
                </a:cubicBezTo>
                <a:cubicBezTo>
                  <a:pt x="3062570" y="1423567"/>
                  <a:pt x="3066804" y="1434576"/>
                  <a:pt x="3073578" y="1435423"/>
                </a:cubicBezTo>
                <a:cubicBezTo>
                  <a:pt x="3080351" y="1436270"/>
                  <a:pt x="3155710" y="1436270"/>
                  <a:pt x="3162484" y="1435423"/>
                </a:cubicBezTo>
                <a:cubicBezTo>
                  <a:pt x="3169257" y="1434576"/>
                  <a:pt x="3173490" y="1424414"/>
                  <a:pt x="3175184" y="1422720"/>
                </a:cubicBezTo>
                <a:cubicBezTo>
                  <a:pt x="3176877" y="1421027"/>
                  <a:pt x="3186191" y="1411711"/>
                  <a:pt x="3187885" y="1410017"/>
                </a:cubicBezTo>
                <a:cubicBezTo>
                  <a:pt x="3189577" y="1408323"/>
                  <a:pt x="3198892" y="1398161"/>
                  <a:pt x="3200586" y="1397314"/>
                </a:cubicBezTo>
                <a:cubicBezTo>
                  <a:pt x="3202278" y="1396467"/>
                  <a:pt x="3210746" y="1398161"/>
                  <a:pt x="3213286" y="1397314"/>
                </a:cubicBezTo>
                <a:cubicBezTo>
                  <a:pt x="3215825" y="1396467"/>
                  <a:pt x="3236148" y="1386305"/>
                  <a:pt x="3238688" y="1384612"/>
                </a:cubicBezTo>
                <a:cubicBezTo>
                  <a:pt x="3241228" y="1382918"/>
                  <a:pt x="3249694" y="1373602"/>
                  <a:pt x="3251388" y="1371909"/>
                </a:cubicBezTo>
                <a:cubicBezTo>
                  <a:pt x="3253081" y="1370215"/>
                  <a:pt x="3262395" y="1360052"/>
                  <a:pt x="3264089" y="1359206"/>
                </a:cubicBezTo>
                <a:cubicBezTo>
                  <a:pt x="3265782" y="1358359"/>
                  <a:pt x="3275097" y="1360052"/>
                  <a:pt x="3276791" y="1359206"/>
                </a:cubicBezTo>
                <a:cubicBezTo>
                  <a:pt x="3278484" y="1358359"/>
                  <a:pt x="3287796" y="1348197"/>
                  <a:pt x="3289490" y="1346503"/>
                </a:cubicBezTo>
                <a:cubicBezTo>
                  <a:pt x="3291183" y="1344809"/>
                  <a:pt x="3300498" y="1334647"/>
                  <a:pt x="3302192" y="1333800"/>
                </a:cubicBezTo>
                <a:cubicBezTo>
                  <a:pt x="3303884" y="1332953"/>
                  <a:pt x="3313198" y="1334647"/>
                  <a:pt x="3314893" y="1333800"/>
                </a:cubicBezTo>
                <a:cubicBezTo>
                  <a:pt x="3316586" y="1332953"/>
                  <a:pt x="3325898" y="1322791"/>
                  <a:pt x="3327593" y="1321097"/>
                </a:cubicBezTo>
                <a:cubicBezTo>
                  <a:pt x="3329286" y="1319403"/>
                  <a:pt x="3338600" y="1310088"/>
                  <a:pt x="3340294" y="1308394"/>
                </a:cubicBezTo>
                <a:cubicBezTo>
                  <a:pt x="3341986" y="1306701"/>
                  <a:pt x="3351300" y="1297385"/>
                  <a:pt x="3352995" y="1295692"/>
                </a:cubicBezTo>
                <a:cubicBezTo>
                  <a:pt x="3354688" y="1293998"/>
                  <a:pt x="3364001" y="1284682"/>
                  <a:pt x="3365695" y="1282989"/>
                </a:cubicBezTo>
                <a:cubicBezTo>
                  <a:pt x="3367388" y="1281295"/>
                  <a:pt x="3376703" y="1271979"/>
                  <a:pt x="3378396" y="1270286"/>
                </a:cubicBezTo>
                <a:cubicBezTo>
                  <a:pt x="3380089" y="1268592"/>
                  <a:pt x="3389403" y="1259277"/>
                  <a:pt x="3391097" y="1257583"/>
                </a:cubicBezTo>
                <a:cubicBezTo>
                  <a:pt x="3392790" y="1255889"/>
                  <a:pt x="3402103" y="1246573"/>
                  <a:pt x="3403797" y="1244880"/>
                </a:cubicBezTo>
                <a:cubicBezTo>
                  <a:pt x="3405490" y="1243186"/>
                  <a:pt x="3414805" y="1233871"/>
                  <a:pt x="3416498" y="1232177"/>
                </a:cubicBezTo>
                <a:cubicBezTo>
                  <a:pt x="3418191" y="1230483"/>
                  <a:pt x="3427505" y="1221168"/>
                  <a:pt x="3429199" y="1219474"/>
                </a:cubicBezTo>
                <a:cubicBezTo>
                  <a:pt x="3430893" y="1217780"/>
                  <a:pt x="3440206" y="1208465"/>
                  <a:pt x="3441899" y="1206771"/>
                </a:cubicBezTo>
                <a:cubicBezTo>
                  <a:pt x="3443592" y="1205078"/>
                  <a:pt x="3453753" y="1195762"/>
                  <a:pt x="3454601" y="1194069"/>
                </a:cubicBezTo>
                <a:cubicBezTo>
                  <a:pt x="3455446" y="1192375"/>
                  <a:pt x="3453753" y="1183059"/>
                  <a:pt x="3454601" y="1181366"/>
                </a:cubicBezTo>
                <a:cubicBezTo>
                  <a:pt x="3455447" y="1179672"/>
                  <a:pt x="3465607" y="1170356"/>
                  <a:pt x="3467302" y="1168663"/>
                </a:cubicBezTo>
                <a:cubicBezTo>
                  <a:pt x="3468995" y="1166969"/>
                  <a:pt x="3478308" y="1157654"/>
                  <a:pt x="3480002" y="1155960"/>
                </a:cubicBezTo>
                <a:cubicBezTo>
                  <a:pt x="3481694" y="1154266"/>
                  <a:pt x="3491855" y="1144951"/>
                  <a:pt x="3492703" y="1143257"/>
                </a:cubicBezTo>
                <a:cubicBezTo>
                  <a:pt x="3493549" y="1141563"/>
                  <a:pt x="3491855" y="1132248"/>
                  <a:pt x="3492703" y="1130554"/>
                </a:cubicBezTo>
                <a:cubicBezTo>
                  <a:pt x="3493549" y="1128860"/>
                  <a:pt x="3503709" y="1119545"/>
                  <a:pt x="3505404" y="1117852"/>
                </a:cubicBezTo>
                <a:cubicBezTo>
                  <a:pt x="3507097" y="1116158"/>
                  <a:pt x="3516410" y="1106842"/>
                  <a:pt x="3518104" y="1105148"/>
                </a:cubicBezTo>
                <a:cubicBezTo>
                  <a:pt x="3519796" y="1103455"/>
                  <a:pt x="3529957" y="1094139"/>
                  <a:pt x="3530805" y="1092446"/>
                </a:cubicBezTo>
                <a:cubicBezTo>
                  <a:pt x="3531651" y="1090752"/>
                  <a:pt x="3529111" y="1081437"/>
                  <a:pt x="3530805" y="1079743"/>
                </a:cubicBezTo>
                <a:cubicBezTo>
                  <a:pt x="3532498" y="1078049"/>
                  <a:pt x="3554512" y="1068734"/>
                  <a:pt x="3556206" y="1067040"/>
                </a:cubicBezTo>
                <a:cubicBezTo>
                  <a:pt x="3557899" y="1065346"/>
                  <a:pt x="3554512" y="1056877"/>
                  <a:pt x="3556206" y="1054337"/>
                </a:cubicBezTo>
                <a:cubicBezTo>
                  <a:pt x="3557899" y="1051796"/>
                  <a:pt x="3579068" y="1032319"/>
                  <a:pt x="3581608" y="1028931"/>
                </a:cubicBezTo>
                <a:cubicBezTo>
                  <a:pt x="3584148" y="1025544"/>
                  <a:pt x="3593461" y="1006066"/>
                  <a:pt x="3594308" y="1003526"/>
                </a:cubicBezTo>
                <a:cubicBezTo>
                  <a:pt x="3595154" y="1000985"/>
                  <a:pt x="3593461" y="993363"/>
                  <a:pt x="3594308" y="990823"/>
                </a:cubicBezTo>
                <a:cubicBezTo>
                  <a:pt x="3595154" y="988282"/>
                  <a:pt x="3605315" y="967111"/>
                  <a:pt x="3607009" y="965417"/>
                </a:cubicBezTo>
                <a:cubicBezTo>
                  <a:pt x="3608702" y="963723"/>
                  <a:pt x="3618016" y="967958"/>
                  <a:pt x="3619711" y="965417"/>
                </a:cubicBezTo>
                <a:cubicBezTo>
                  <a:pt x="3621404" y="962876"/>
                  <a:pt x="3630718" y="932390"/>
                  <a:pt x="3632411" y="927309"/>
                </a:cubicBezTo>
                <a:cubicBezTo>
                  <a:pt x="3634105" y="922227"/>
                  <a:pt x="3643417" y="892587"/>
                  <a:pt x="3645112" y="889200"/>
                </a:cubicBezTo>
                <a:cubicBezTo>
                  <a:pt x="3646804" y="885812"/>
                  <a:pt x="3656119" y="878191"/>
                  <a:pt x="3657813" y="876497"/>
                </a:cubicBezTo>
                <a:cubicBezTo>
                  <a:pt x="3659506" y="874803"/>
                  <a:pt x="3669667" y="865488"/>
                  <a:pt x="3670514" y="863794"/>
                </a:cubicBezTo>
                <a:cubicBezTo>
                  <a:pt x="3671360" y="862100"/>
                  <a:pt x="3669666" y="852785"/>
                  <a:pt x="3670514" y="851091"/>
                </a:cubicBezTo>
                <a:cubicBezTo>
                  <a:pt x="3671361" y="849398"/>
                  <a:pt x="3680673" y="841776"/>
                  <a:pt x="3683214" y="838388"/>
                </a:cubicBezTo>
                <a:cubicBezTo>
                  <a:pt x="3685753" y="835001"/>
                  <a:pt x="3706075" y="802821"/>
                  <a:pt x="3708616" y="800280"/>
                </a:cubicBezTo>
                <a:cubicBezTo>
                  <a:pt x="3711155" y="797739"/>
                  <a:pt x="3719622" y="802821"/>
                  <a:pt x="3721316" y="800280"/>
                </a:cubicBezTo>
                <a:cubicBezTo>
                  <a:pt x="3723009" y="797739"/>
                  <a:pt x="3731476" y="765559"/>
                  <a:pt x="3734017" y="762171"/>
                </a:cubicBezTo>
                <a:cubicBezTo>
                  <a:pt x="3736557" y="758784"/>
                  <a:pt x="3757724" y="751162"/>
                  <a:pt x="3759418" y="749468"/>
                </a:cubicBezTo>
                <a:cubicBezTo>
                  <a:pt x="3761111" y="747775"/>
                  <a:pt x="3758571" y="738459"/>
                  <a:pt x="3759418" y="736765"/>
                </a:cubicBezTo>
                <a:cubicBezTo>
                  <a:pt x="3760264" y="735072"/>
                  <a:pt x="3770425" y="725756"/>
                  <a:pt x="3772120" y="724063"/>
                </a:cubicBezTo>
                <a:cubicBezTo>
                  <a:pt x="3773812" y="722369"/>
                  <a:pt x="3783126" y="713901"/>
                  <a:pt x="3784820" y="711360"/>
                </a:cubicBezTo>
                <a:cubicBezTo>
                  <a:pt x="3786514" y="708819"/>
                  <a:pt x="3795827" y="687648"/>
                  <a:pt x="3797521" y="685954"/>
                </a:cubicBezTo>
                <a:cubicBezTo>
                  <a:pt x="3799213" y="684260"/>
                  <a:pt x="3808527" y="687648"/>
                  <a:pt x="3810222" y="685954"/>
                </a:cubicBezTo>
                <a:cubicBezTo>
                  <a:pt x="3811915" y="684260"/>
                  <a:pt x="3821228" y="663089"/>
                  <a:pt x="3822922" y="660548"/>
                </a:cubicBezTo>
                <a:cubicBezTo>
                  <a:pt x="3824616" y="658008"/>
                  <a:pt x="3833929" y="648692"/>
                  <a:pt x="3835623" y="647845"/>
                </a:cubicBezTo>
                <a:cubicBezTo>
                  <a:pt x="3837315" y="646999"/>
                  <a:pt x="3846629" y="648692"/>
                  <a:pt x="3848324" y="647845"/>
                </a:cubicBezTo>
                <a:cubicBezTo>
                  <a:pt x="3850017" y="646999"/>
                  <a:pt x="3859331" y="637683"/>
                  <a:pt x="3861025" y="635143"/>
                </a:cubicBezTo>
                <a:cubicBezTo>
                  <a:pt x="3862718" y="632602"/>
                  <a:pt x="3871184" y="613124"/>
                  <a:pt x="3873725" y="609737"/>
                </a:cubicBezTo>
                <a:cubicBezTo>
                  <a:pt x="3876265" y="606349"/>
                  <a:pt x="3896586" y="586872"/>
                  <a:pt x="3899127" y="584331"/>
                </a:cubicBezTo>
                <a:cubicBezTo>
                  <a:pt x="3901667" y="581790"/>
                  <a:pt x="3910133" y="573322"/>
                  <a:pt x="3911827" y="571628"/>
                </a:cubicBezTo>
                <a:cubicBezTo>
                  <a:pt x="3913520" y="569934"/>
                  <a:pt x="3921988" y="561466"/>
                  <a:pt x="3924528" y="558925"/>
                </a:cubicBezTo>
                <a:cubicBezTo>
                  <a:pt x="3927068" y="556385"/>
                  <a:pt x="3947389" y="536907"/>
                  <a:pt x="3949929" y="533520"/>
                </a:cubicBezTo>
                <a:cubicBezTo>
                  <a:pt x="3952469" y="530132"/>
                  <a:pt x="3960936" y="509808"/>
                  <a:pt x="3962631" y="508114"/>
                </a:cubicBezTo>
                <a:cubicBezTo>
                  <a:pt x="3964324" y="506420"/>
                  <a:pt x="3972791" y="509808"/>
                  <a:pt x="3975331" y="508114"/>
                </a:cubicBezTo>
                <a:cubicBezTo>
                  <a:pt x="3977871" y="506420"/>
                  <a:pt x="3998192" y="485249"/>
                  <a:pt x="4000733" y="482708"/>
                </a:cubicBezTo>
                <a:cubicBezTo>
                  <a:pt x="4003272" y="480168"/>
                  <a:pt x="4011741" y="471699"/>
                  <a:pt x="4013433" y="470005"/>
                </a:cubicBezTo>
                <a:cubicBezTo>
                  <a:pt x="4015127" y="468312"/>
                  <a:pt x="4024440" y="458996"/>
                  <a:pt x="4026134" y="457303"/>
                </a:cubicBezTo>
                <a:cubicBezTo>
                  <a:pt x="4027826" y="455609"/>
                  <a:pt x="4037140" y="447140"/>
                  <a:pt x="4038835" y="444600"/>
                </a:cubicBezTo>
                <a:cubicBezTo>
                  <a:pt x="4040528" y="442059"/>
                  <a:pt x="4049843" y="421734"/>
                  <a:pt x="4051536" y="419194"/>
                </a:cubicBezTo>
                <a:cubicBezTo>
                  <a:pt x="4053229" y="416653"/>
                  <a:pt x="4062542" y="408185"/>
                  <a:pt x="4064236" y="406491"/>
                </a:cubicBezTo>
                <a:cubicBezTo>
                  <a:pt x="4065929" y="404797"/>
                  <a:pt x="4076089" y="395482"/>
                  <a:pt x="4076937" y="393788"/>
                </a:cubicBezTo>
                <a:cubicBezTo>
                  <a:pt x="4077783" y="392095"/>
                  <a:pt x="4076090" y="383626"/>
                  <a:pt x="4076937" y="381085"/>
                </a:cubicBezTo>
                <a:cubicBezTo>
                  <a:pt x="4077783" y="378545"/>
                  <a:pt x="4087945" y="357373"/>
                  <a:pt x="4089638" y="355680"/>
                </a:cubicBezTo>
                <a:cubicBezTo>
                  <a:pt x="4091331" y="353986"/>
                  <a:pt x="4100644" y="356526"/>
                  <a:pt x="4102338" y="355680"/>
                </a:cubicBezTo>
                <a:cubicBezTo>
                  <a:pt x="4104031" y="354833"/>
                  <a:pt x="4114191" y="344670"/>
                  <a:pt x="4115039" y="342977"/>
                </a:cubicBezTo>
                <a:cubicBezTo>
                  <a:pt x="4115886" y="341283"/>
                  <a:pt x="4113345" y="332814"/>
                  <a:pt x="4115039" y="330274"/>
                </a:cubicBezTo>
                <a:cubicBezTo>
                  <a:pt x="4116732" y="327733"/>
                  <a:pt x="4137900" y="307409"/>
                  <a:pt x="4140440" y="304868"/>
                </a:cubicBezTo>
                <a:cubicBezTo>
                  <a:pt x="4142980" y="302328"/>
                  <a:pt x="4152294" y="293859"/>
                  <a:pt x="4153142" y="292165"/>
                </a:cubicBezTo>
                <a:cubicBezTo>
                  <a:pt x="4153988" y="290472"/>
                  <a:pt x="4152295" y="281156"/>
                  <a:pt x="4153142" y="279462"/>
                </a:cubicBezTo>
                <a:cubicBezTo>
                  <a:pt x="4153987" y="277769"/>
                  <a:pt x="4164149" y="268453"/>
                  <a:pt x="4165842" y="266760"/>
                </a:cubicBezTo>
                <a:cubicBezTo>
                  <a:pt x="4167536" y="265066"/>
                  <a:pt x="4176849" y="255750"/>
                  <a:pt x="4178543" y="254057"/>
                </a:cubicBezTo>
                <a:cubicBezTo>
                  <a:pt x="4180235" y="252363"/>
                  <a:pt x="4189549" y="243048"/>
                  <a:pt x="4191244" y="241354"/>
                </a:cubicBezTo>
                <a:cubicBezTo>
                  <a:pt x="4192937" y="239660"/>
                  <a:pt x="4202252" y="230345"/>
                  <a:pt x="4203945" y="228651"/>
                </a:cubicBezTo>
                <a:cubicBezTo>
                  <a:pt x="4205638" y="226957"/>
                  <a:pt x="4214951" y="217642"/>
                  <a:pt x="4216645" y="215948"/>
                </a:cubicBezTo>
                <a:cubicBezTo>
                  <a:pt x="4218338" y="214254"/>
                  <a:pt x="4227652" y="204939"/>
                  <a:pt x="4229346" y="203245"/>
                </a:cubicBezTo>
                <a:cubicBezTo>
                  <a:pt x="4231039" y="201551"/>
                  <a:pt x="4240353" y="192236"/>
                  <a:pt x="4242047" y="190542"/>
                </a:cubicBezTo>
                <a:cubicBezTo>
                  <a:pt x="4243741" y="188849"/>
                  <a:pt x="4253900" y="179533"/>
                  <a:pt x="4254747" y="177840"/>
                </a:cubicBezTo>
                <a:cubicBezTo>
                  <a:pt x="4255594" y="176146"/>
                  <a:pt x="4253900" y="166830"/>
                  <a:pt x="4254747" y="165137"/>
                </a:cubicBezTo>
                <a:cubicBezTo>
                  <a:pt x="4255593" y="163443"/>
                  <a:pt x="4264908" y="154128"/>
                  <a:pt x="4267449" y="152434"/>
                </a:cubicBezTo>
                <a:cubicBezTo>
                  <a:pt x="4269988" y="150740"/>
                  <a:pt x="4289462" y="141425"/>
                  <a:pt x="4292849" y="139731"/>
                </a:cubicBezTo>
                <a:cubicBezTo>
                  <a:pt x="4296236" y="138037"/>
                  <a:pt x="4315711" y="128722"/>
                  <a:pt x="4318251" y="127028"/>
                </a:cubicBezTo>
                <a:cubicBezTo>
                  <a:pt x="4320791" y="125334"/>
                  <a:pt x="4329257" y="115172"/>
                  <a:pt x="4330952" y="114325"/>
                </a:cubicBezTo>
                <a:cubicBezTo>
                  <a:pt x="4332644" y="113478"/>
                  <a:pt x="4341112" y="116019"/>
                  <a:pt x="4343653" y="114325"/>
                </a:cubicBezTo>
                <a:cubicBezTo>
                  <a:pt x="4346193" y="112632"/>
                  <a:pt x="4365666" y="91460"/>
                  <a:pt x="4369054" y="88919"/>
                </a:cubicBezTo>
                <a:cubicBezTo>
                  <a:pt x="4372441" y="86379"/>
                  <a:pt x="4391069" y="77910"/>
                  <a:pt x="4394456" y="76217"/>
                </a:cubicBezTo>
                <a:cubicBezTo>
                  <a:pt x="4397842" y="74523"/>
                  <a:pt x="4415623" y="65208"/>
                  <a:pt x="4419857" y="63514"/>
                </a:cubicBezTo>
                <a:cubicBezTo>
                  <a:pt x="4424089" y="61820"/>
                  <a:pt x="4453725" y="52505"/>
                  <a:pt x="4457960" y="50811"/>
                </a:cubicBezTo>
                <a:cubicBezTo>
                  <a:pt x="4462193" y="49117"/>
                  <a:pt x="4479973" y="39802"/>
                  <a:pt x="4483361" y="38108"/>
                </a:cubicBezTo>
                <a:cubicBezTo>
                  <a:pt x="4486747" y="36414"/>
                  <a:pt x="4505376" y="26252"/>
                  <a:pt x="4508762" y="25405"/>
                </a:cubicBezTo>
                <a:cubicBezTo>
                  <a:pt x="4512149" y="24558"/>
                  <a:pt x="4531623" y="26252"/>
                  <a:pt x="4534164" y="25405"/>
                </a:cubicBezTo>
                <a:cubicBezTo>
                  <a:pt x="4536704" y="24558"/>
                  <a:pt x="4542631" y="13549"/>
                  <a:pt x="4546865" y="12702"/>
                </a:cubicBezTo>
                <a:cubicBezTo>
                  <a:pt x="4551098" y="11855"/>
                  <a:pt x="4593433" y="13549"/>
                  <a:pt x="4597667" y="12702"/>
                </a:cubicBezTo>
                <a:cubicBezTo>
                  <a:pt x="4601900" y="11855"/>
                  <a:pt x="4590893" y="846"/>
                  <a:pt x="4610368" y="0"/>
                </a:cubicBezTo>
                <a:cubicBezTo>
                  <a:pt x="4629843" y="-846"/>
                  <a:pt x="4869463" y="-846"/>
                  <a:pt x="4889785" y="0"/>
                </a:cubicBezTo>
                <a:cubicBezTo>
                  <a:pt x="4910106" y="846"/>
                  <a:pt x="4909258" y="11855"/>
                  <a:pt x="4915186" y="12702"/>
                </a:cubicBezTo>
                <a:cubicBezTo>
                  <a:pt x="4921112" y="13549"/>
                  <a:pt x="4972762" y="11855"/>
                  <a:pt x="4978690" y="12702"/>
                </a:cubicBezTo>
                <a:cubicBezTo>
                  <a:pt x="4984616" y="13549"/>
                  <a:pt x="5001551" y="24558"/>
                  <a:pt x="5004091" y="25405"/>
                </a:cubicBezTo>
                <a:cubicBezTo>
                  <a:pt x="5006631" y="26252"/>
                  <a:pt x="5015098" y="24558"/>
                  <a:pt x="5016791" y="25405"/>
                </a:cubicBezTo>
                <a:cubicBezTo>
                  <a:pt x="5018484" y="26252"/>
                  <a:pt x="5026952" y="37261"/>
                  <a:pt x="5029493" y="38108"/>
                </a:cubicBezTo>
                <a:cubicBezTo>
                  <a:pt x="5032033" y="38955"/>
                  <a:pt x="5050659" y="37261"/>
                  <a:pt x="5054894" y="38108"/>
                </a:cubicBezTo>
                <a:cubicBezTo>
                  <a:pt x="5059126" y="38955"/>
                  <a:pt x="5088762" y="48270"/>
                  <a:pt x="5092996" y="50811"/>
                </a:cubicBezTo>
                <a:cubicBezTo>
                  <a:pt x="5097229" y="53351"/>
                  <a:pt x="5115011" y="74523"/>
                  <a:pt x="5118398" y="76217"/>
                </a:cubicBezTo>
                <a:cubicBezTo>
                  <a:pt x="5121785" y="77910"/>
                  <a:pt x="5140412" y="75370"/>
                  <a:pt x="5143799" y="76217"/>
                </a:cubicBezTo>
                <a:cubicBezTo>
                  <a:pt x="5147185" y="77064"/>
                  <a:pt x="5166660" y="87226"/>
                  <a:pt x="5169201" y="88919"/>
                </a:cubicBezTo>
                <a:cubicBezTo>
                  <a:pt x="5171741" y="90613"/>
                  <a:pt x="5179361" y="99929"/>
                  <a:pt x="5181902" y="101622"/>
                </a:cubicBezTo>
                <a:cubicBezTo>
                  <a:pt x="5184441" y="103316"/>
                  <a:pt x="5204762" y="112632"/>
                  <a:pt x="5207303" y="114325"/>
                </a:cubicBezTo>
                <a:cubicBezTo>
                  <a:pt x="5209842" y="116019"/>
                  <a:pt x="5219156" y="125334"/>
                  <a:pt x="5220004" y="127028"/>
                </a:cubicBezTo>
                <a:cubicBezTo>
                  <a:pt x="5220850" y="128722"/>
                  <a:pt x="5218310" y="138037"/>
                  <a:pt x="5220004" y="139731"/>
                </a:cubicBezTo>
                <a:cubicBezTo>
                  <a:pt x="5221696" y="141425"/>
                  <a:pt x="5242017" y="150740"/>
                  <a:pt x="5245405" y="152434"/>
                </a:cubicBezTo>
                <a:cubicBezTo>
                  <a:pt x="5248791" y="154128"/>
                  <a:pt x="5269113" y="163443"/>
                  <a:pt x="5270807" y="165137"/>
                </a:cubicBezTo>
                <a:cubicBezTo>
                  <a:pt x="5272501" y="166830"/>
                  <a:pt x="5269113" y="176146"/>
                  <a:pt x="5270807" y="177840"/>
                </a:cubicBezTo>
                <a:cubicBezTo>
                  <a:pt x="5272501" y="179533"/>
                  <a:pt x="5293668" y="188849"/>
                  <a:pt x="5296209" y="190542"/>
                </a:cubicBezTo>
                <a:cubicBezTo>
                  <a:pt x="5298748" y="192236"/>
                  <a:pt x="5305522" y="201551"/>
                  <a:pt x="5308909" y="203245"/>
                </a:cubicBezTo>
                <a:cubicBezTo>
                  <a:pt x="5312296" y="204939"/>
                  <a:pt x="5343625" y="214254"/>
                  <a:pt x="5347011" y="215948"/>
                </a:cubicBezTo>
                <a:cubicBezTo>
                  <a:pt x="5350398" y="217642"/>
                  <a:pt x="5358017" y="227804"/>
                  <a:pt x="5359712" y="228651"/>
                </a:cubicBezTo>
                <a:cubicBezTo>
                  <a:pt x="5361404" y="229498"/>
                  <a:pt x="5370718" y="227804"/>
                  <a:pt x="5372413" y="228651"/>
                </a:cubicBezTo>
                <a:cubicBezTo>
                  <a:pt x="5374106" y="229498"/>
                  <a:pt x="5383420" y="238813"/>
                  <a:pt x="5385114" y="241354"/>
                </a:cubicBezTo>
                <a:cubicBezTo>
                  <a:pt x="5386807" y="243894"/>
                  <a:pt x="5396120" y="265066"/>
                  <a:pt x="5397814" y="266760"/>
                </a:cubicBezTo>
                <a:cubicBezTo>
                  <a:pt x="5399507" y="268453"/>
                  <a:pt x="5408821" y="265066"/>
                  <a:pt x="5410515" y="266760"/>
                </a:cubicBezTo>
                <a:cubicBezTo>
                  <a:pt x="5412207" y="268453"/>
                  <a:pt x="5420675" y="288778"/>
                  <a:pt x="5423216" y="292165"/>
                </a:cubicBezTo>
                <a:cubicBezTo>
                  <a:pt x="5425756" y="295553"/>
                  <a:pt x="5446077" y="315030"/>
                  <a:pt x="5448617" y="317571"/>
                </a:cubicBezTo>
                <a:cubicBezTo>
                  <a:pt x="5451157" y="320112"/>
                  <a:pt x="5459624" y="328580"/>
                  <a:pt x="5461318" y="330274"/>
                </a:cubicBezTo>
                <a:cubicBezTo>
                  <a:pt x="5463012" y="331968"/>
                  <a:pt x="5471477" y="340436"/>
                  <a:pt x="5474018" y="342977"/>
                </a:cubicBezTo>
                <a:cubicBezTo>
                  <a:pt x="5476558" y="345517"/>
                  <a:pt x="5496880" y="365842"/>
                  <a:pt x="5499420" y="368383"/>
                </a:cubicBezTo>
                <a:cubicBezTo>
                  <a:pt x="5501960" y="370923"/>
                  <a:pt x="5510427" y="379392"/>
                  <a:pt x="5512120" y="381085"/>
                </a:cubicBezTo>
                <a:cubicBezTo>
                  <a:pt x="5513813" y="382779"/>
                  <a:pt x="5522281" y="392095"/>
                  <a:pt x="5524822" y="393788"/>
                </a:cubicBezTo>
                <a:cubicBezTo>
                  <a:pt x="5527361" y="395482"/>
                  <a:pt x="5548528" y="403950"/>
                  <a:pt x="5550223" y="406491"/>
                </a:cubicBezTo>
                <a:cubicBezTo>
                  <a:pt x="5551915" y="409032"/>
                  <a:pt x="5549375" y="429356"/>
                  <a:pt x="5550223" y="431897"/>
                </a:cubicBezTo>
                <a:cubicBezTo>
                  <a:pt x="5551069" y="434437"/>
                  <a:pt x="5562077" y="442906"/>
                  <a:pt x="5562924" y="444600"/>
                </a:cubicBezTo>
                <a:cubicBezTo>
                  <a:pt x="5563770" y="446293"/>
                  <a:pt x="5561229" y="454762"/>
                  <a:pt x="5562924" y="457303"/>
                </a:cubicBezTo>
                <a:cubicBezTo>
                  <a:pt x="5564617" y="459843"/>
                  <a:pt x="5586631" y="480168"/>
                  <a:pt x="5588325" y="482708"/>
                </a:cubicBezTo>
                <a:cubicBezTo>
                  <a:pt x="5590018" y="485249"/>
                  <a:pt x="5587478" y="493717"/>
                  <a:pt x="5588325" y="495411"/>
                </a:cubicBezTo>
                <a:cubicBezTo>
                  <a:pt x="5589171" y="497105"/>
                  <a:pt x="5600179" y="492024"/>
                  <a:pt x="5601026" y="508114"/>
                </a:cubicBezTo>
                <a:cubicBezTo>
                  <a:pt x="5601872" y="524204"/>
                  <a:pt x="5601872" y="720675"/>
                  <a:pt x="5601026" y="736765"/>
                </a:cubicBezTo>
                <a:cubicBezTo>
                  <a:pt x="5600179" y="752856"/>
                  <a:pt x="5590018" y="747775"/>
                  <a:pt x="5588325" y="749468"/>
                </a:cubicBezTo>
                <a:cubicBezTo>
                  <a:pt x="5586631" y="751162"/>
                  <a:pt x="5576471" y="753703"/>
                  <a:pt x="5575625" y="762171"/>
                </a:cubicBezTo>
                <a:cubicBezTo>
                  <a:pt x="5574778" y="770640"/>
                  <a:pt x="5574778" y="867181"/>
                  <a:pt x="5575625" y="876497"/>
                </a:cubicBezTo>
                <a:cubicBezTo>
                  <a:pt x="5576471" y="885812"/>
                  <a:pt x="5586631" y="900209"/>
                  <a:pt x="5588325" y="901903"/>
                </a:cubicBezTo>
                <a:cubicBezTo>
                  <a:pt x="5590018" y="903596"/>
                  <a:pt x="5599331" y="901056"/>
                  <a:pt x="5601026" y="901903"/>
                </a:cubicBezTo>
                <a:cubicBezTo>
                  <a:pt x="5602719" y="902749"/>
                  <a:pt x="5611186" y="912065"/>
                  <a:pt x="5613727" y="914606"/>
                </a:cubicBezTo>
                <a:cubicBezTo>
                  <a:pt x="5616267" y="917146"/>
                  <a:pt x="5635741" y="937470"/>
                  <a:pt x="5639128" y="940011"/>
                </a:cubicBezTo>
                <a:cubicBezTo>
                  <a:pt x="5642514" y="942552"/>
                  <a:pt x="5661988" y="951020"/>
                  <a:pt x="5664529" y="952714"/>
                </a:cubicBezTo>
                <a:cubicBezTo>
                  <a:pt x="5667069" y="954408"/>
                  <a:pt x="5674690" y="964570"/>
                  <a:pt x="5677231" y="965417"/>
                </a:cubicBezTo>
                <a:cubicBezTo>
                  <a:pt x="5679770" y="966264"/>
                  <a:pt x="5700090" y="964570"/>
                  <a:pt x="5702632" y="965417"/>
                </a:cubicBezTo>
                <a:cubicBezTo>
                  <a:pt x="5705172" y="966264"/>
                  <a:pt x="5713639" y="976426"/>
                  <a:pt x="5715333" y="978120"/>
                </a:cubicBezTo>
                <a:cubicBezTo>
                  <a:pt x="5717028" y="979813"/>
                  <a:pt x="5725494" y="988282"/>
                  <a:pt x="5728034" y="990823"/>
                </a:cubicBezTo>
                <a:cubicBezTo>
                  <a:pt x="5730574" y="993363"/>
                  <a:pt x="5750895" y="1013688"/>
                  <a:pt x="5753436" y="1016228"/>
                </a:cubicBezTo>
                <a:cubicBezTo>
                  <a:pt x="5755976" y="1018769"/>
                  <a:pt x="5765289" y="1027238"/>
                  <a:pt x="5766136" y="1028931"/>
                </a:cubicBezTo>
                <a:cubicBezTo>
                  <a:pt x="5766982" y="1030625"/>
                  <a:pt x="5764442" y="1039940"/>
                  <a:pt x="5766136" y="1041634"/>
                </a:cubicBezTo>
                <a:cubicBezTo>
                  <a:pt x="5767829" y="1043328"/>
                  <a:pt x="5788997" y="1052643"/>
                  <a:pt x="5791538" y="1054337"/>
                </a:cubicBezTo>
                <a:cubicBezTo>
                  <a:pt x="5794078" y="1056031"/>
                  <a:pt x="5802545" y="1065346"/>
                  <a:pt x="5804239" y="1067040"/>
                </a:cubicBezTo>
                <a:cubicBezTo>
                  <a:pt x="5805932" y="1068734"/>
                  <a:pt x="5815244" y="1078049"/>
                  <a:pt x="5816938" y="1079743"/>
                </a:cubicBezTo>
                <a:cubicBezTo>
                  <a:pt x="5818631" y="1081437"/>
                  <a:pt x="5827946" y="1091599"/>
                  <a:pt x="5829640" y="1092446"/>
                </a:cubicBezTo>
                <a:cubicBezTo>
                  <a:pt x="5831334" y="1093292"/>
                  <a:pt x="5840648" y="1091599"/>
                  <a:pt x="5842341" y="1092446"/>
                </a:cubicBezTo>
                <a:cubicBezTo>
                  <a:pt x="5844034" y="1093292"/>
                  <a:pt x="5852499" y="1102608"/>
                  <a:pt x="5855040" y="1105148"/>
                </a:cubicBezTo>
                <a:cubicBezTo>
                  <a:pt x="5857579" y="1107689"/>
                  <a:pt x="5877903" y="1128014"/>
                  <a:pt x="5880443" y="1130554"/>
                </a:cubicBezTo>
                <a:cubicBezTo>
                  <a:pt x="5882983" y="1133095"/>
                  <a:pt x="5891449" y="1141563"/>
                  <a:pt x="5893143" y="1143257"/>
                </a:cubicBezTo>
                <a:cubicBezTo>
                  <a:pt x="5894836" y="1144951"/>
                  <a:pt x="5904150" y="1154266"/>
                  <a:pt x="5905844" y="1155960"/>
                </a:cubicBezTo>
                <a:cubicBezTo>
                  <a:pt x="5907539" y="1157654"/>
                  <a:pt x="5916852" y="1166969"/>
                  <a:pt x="5918545" y="1168663"/>
                </a:cubicBezTo>
                <a:cubicBezTo>
                  <a:pt x="5920238" y="1170356"/>
                  <a:pt x="5929551" y="1179672"/>
                  <a:pt x="5931245" y="1181366"/>
                </a:cubicBezTo>
                <a:cubicBezTo>
                  <a:pt x="5932938" y="1183059"/>
                  <a:pt x="5942253" y="1192375"/>
                  <a:pt x="5943947" y="1194069"/>
                </a:cubicBezTo>
                <a:cubicBezTo>
                  <a:pt x="5945641" y="1195762"/>
                  <a:pt x="5955800" y="1202537"/>
                  <a:pt x="5956647" y="1206771"/>
                </a:cubicBezTo>
                <a:cubicBezTo>
                  <a:pt x="5957494" y="1211005"/>
                  <a:pt x="5954953" y="1252502"/>
                  <a:pt x="5956647" y="1257583"/>
                </a:cubicBezTo>
                <a:cubicBezTo>
                  <a:pt x="5958340" y="1262664"/>
                  <a:pt x="5980355" y="1278754"/>
                  <a:pt x="5982049" y="1282989"/>
                </a:cubicBezTo>
                <a:cubicBezTo>
                  <a:pt x="5983743" y="1287223"/>
                  <a:pt x="5981203" y="1317710"/>
                  <a:pt x="5982049" y="1321097"/>
                </a:cubicBezTo>
                <a:cubicBezTo>
                  <a:pt x="5982895" y="1324484"/>
                  <a:pt x="5993903" y="1327872"/>
                  <a:pt x="5994750" y="1333800"/>
                </a:cubicBezTo>
                <a:cubicBezTo>
                  <a:pt x="5995595" y="1339728"/>
                  <a:pt x="5993903" y="1404089"/>
                  <a:pt x="5994750" y="1410017"/>
                </a:cubicBezTo>
                <a:cubicBezTo>
                  <a:pt x="5995596" y="1415945"/>
                  <a:pt x="6006602" y="1393927"/>
                  <a:pt x="6007449" y="1422720"/>
                </a:cubicBezTo>
                <a:cubicBezTo>
                  <a:pt x="6008296" y="1451513"/>
                  <a:pt x="6008296" y="1813122"/>
                  <a:pt x="6007449" y="1841915"/>
                </a:cubicBezTo>
                <a:cubicBezTo>
                  <a:pt x="6006602" y="1870708"/>
                  <a:pt x="5996443" y="1852923"/>
                  <a:pt x="5994750" y="1854617"/>
                </a:cubicBezTo>
                <a:cubicBezTo>
                  <a:pt x="5993055" y="1856311"/>
                  <a:pt x="5983742" y="1864779"/>
                  <a:pt x="5982049" y="1867320"/>
                </a:cubicBezTo>
                <a:cubicBezTo>
                  <a:pt x="5980356" y="1869861"/>
                  <a:pt x="5970193" y="1890185"/>
                  <a:pt x="5969347" y="1892726"/>
                </a:cubicBezTo>
                <a:cubicBezTo>
                  <a:pt x="5968500" y="1895266"/>
                  <a:pt x="5970194" y="1903735"/>
                  <a:pt x="5969347" y="1905429"/>
                </a:cubicBezTo>
                <a:cubicBezTo>
                  <a:pt x="5968500" y="1907122"/>
                  <a:pt x="5959187" y="1916438"/>
                  <a:pt x="5956647" y="1918132"/>
                </a:cubicBezTo>
                <a:cubicBezTo>
                  <a:pt x="5954107" y="1919826"/>
                  <a:pt x="5933784" y="1926600"/>
                  <a:pt x="5931245" y="1930835"/>
                </a:cubicBezTo>
                <a:cubicBezTo>
                  <a:pt x="5928704" y="1935069"/>
                  <a:pt x="5921085" y="1976565"/>
                  <a:pt x="5918545" y="1981646"/>
                </a:cubicBezTo>
                <a:cubicBezTo>
                  <a:pt x="5916005" y="1986727"/>
                  <a:pt x="5895682" y="2004511"/>
                  <a:pt x="5893143" y="2007052"/>
                </a:cubicBezTo>
                <a:cubicBezTo>
                  <a:pt x="5890602" y="2009592"/>
                  <a:pt x="5882136" y="2018061"/>
                  <a:pt x="5880443" y="2019755"/>
                </a:cubicBezTo>
                <a:cubicBezTo>
                  <a:pt x="5878750" y="2021448"/>
                  <a:pt x="5868588" y="2029917"/>
                  <a:pt x="5867742" y="2032458"/>
                </a:cubicBezTo>
                <a:cubicBezTo>
                  <a:pt x="5866896" y="2034998"/>
                  <a:pt x="5860121" y="2052782"/>
                  <a:pt x="5867742" y="2057863"/>
                </a:cubicBezTo>
                <a:cubicBezTo>
                  <a:pt x="5875363" y="2062945"/>
                  <a:pt x="5968501" y="2103593"/>
                  <a:pt x="5982049" y="2108675"/>
                </a:cubicBezTo>
                <a:cubicBezTo>
                  <a:pt x="5995596" y="2113756"/>
                  <a:pt x="6061639" y="2129846"/>
                  <a:pt x="6070954" y="2134081"/>
                </a:cubicBezTo>
                <a:cubicBezTo>
                  <a:pt x="6080267" y="2138315"/>
                  <a:pt x="6117523" y="2168802"/>
                  <a:pt x="6121756" y="2172189"/>
                </a:cubicBezTo>
                <a:cubicBezTo>
                  <a:pt x="6125988" y="2175576"/>
                  <a:pt x="6131071" y="2184045"/>
                  <a:pt x="6134458" y="2184892"/>
                </a:cubicBezTo>
                <a:cubicBezTo>
                  <a:pt x="6137844" y="2185738"/>
                  <a:pt x="6168326" y="2182351"/>
                  <a:pt x="6172560" y="2184892"/>
                </a:cubicBezTo>
                <a:cubicBezTo>
                  <a:pt x="6176794" y="2187432"/>
                  <a:pt x="6194573" y="2219613"/>
                  <a:pt x="6197961" y="2223000"/>
                </a:cubicBezTo>
                <a:cubicBezTo>
                  <a:pt x="6201347" y="2226388"/>
                  <a:pt x="6219975" y="2234009"/>
                  <a:pt x="6223363" y="2235703"/>
                </a:cubicBezTo>
                <a:cubicBezTo>
                  <a:pt x="6226750" y="2237396"/>
                  <a:pt x="6246224" y="2246712"/>
                  <a:pt x="6248765" y="2248407"/>
                </a:cubicBezTo>
                <a:cubicBezTo>
                  <a:pt x="6251305" y="2250100"/>
                  <a:pt x="6259772" y="2260262"/>
                  <a:pt x="6261465" y="2261109"/>
                </a:cubicBezTo>
                <a:cubicBezTo>
                  <a:pt x="6263158" y="2261956"/>
                  <a:pt x="6272471" y="2260262"/>
                  <a:pt x="6274165" y="2261109"/>
                </a:cubicBezTo>
                <a:cubicBezTo>
                  <a:pt x="6275858" y="2261956"/>
                  <a:pt x="6285173" y="2272118"/>
                  <a:pt x="6286866" y="2273812"/>
                </a:cubicBezTo>
                <a:cubicBezTo>
                  <a:pt x="6288561" y="2275505"/>
                  <a:pt x="6297027" y="2284821"/>
                  <a:pt x="6299567" y="2286515"/>
                </a:cubicBezTo>
                <a:cubicBezTo>
                  <a:pt x="6302107" y="2288208"/>
                  <a:pt x="6321583" y="2297524"/>
                  <a:pt x="6324969" y="2299218"/>
                </a:cubicBezTo>
                <a:cubicBezTo>
                  <a:pt x="6328355" y="2300911"/>
                  <a:pt x="6347828" y="2310226"/>
                  <a:pt x="6350369" y="2311920"/>
                </a:cubicBezTo>
                <a:cubicBezTo>
                  <a:pt x="6352908" y="2313614"/>
                  <a:pt x="6361377" y="2322930"/>
                  <a:pt x="6363071" y="2324624"/>
                </a:cubicBezTo>
                <a:cubicBezTo>
                  <a:pt x="6364765" y="2326317"/>
                  <a:pt x="6373232" y="2334785"/>
                  <a:pt x="6375772" y="2337326"/>
                </a:cubicBezTo>
                <a:cubicBezTo>
                  <a:pt x="6378312" y="2339866"/>
                  <a:pt x="6398633" y="2360191"/>
                  <a:pt x="6401173" y="2362732"/>
                </a:cubicBezTo>
                <a:cubicBezTo>
                  <a:pt x="6403713" y="2365272"/>
                  <a:pt x="6412181" y="2373740"/>
                  <a:pt x="6413874" y="2375435"/>
                </a:cubicBezTo>
                <a:cubicBezTo>
                  <a:pt x="6415567" y="2377128"/>
                  <a:pt x="6424880" y="2387290"/>
                  <a:pt x="6426574" y="2388137"/>
                </a:cubicBezTo>
                <a:cubicBezTo>
                  <a:pt x="6428267" y="2388984"/>
                  <a:pt x="6437581" y="2387290"/>
                  <a:pt x="6439276" y="2388137"/>
                </a:cubicBezTo>
                <a:cubicBezTo>
                  <a:pt x="6440970" y="2388984"/>
                  <a:pt x="6450283" y="2399147"/>
                  <a:pt x="6451976" y="2400841"/>
                </a:cubicBezTo>
                <a:cubicBezTo>
                  <a:pt x="6453669" y="2402534"/>
                  <a:pt x="6462982" y="2411849"/>
                  <a:pt x="6464676" y="2413543"/>
                </a:cubicBezTo>
                <a:cubicBezTo>
                  <a:pt x="6466369" y="2415237"/>
                  <a:pt x="6473144" y="2422858"/>
                  <a:pt x="6477378" y="2426246"/>
                </a:cubicBezTo>
                <a:cubicBezTo>
                  <a:pt x="6481612" y="2429633"/>
                  <a:pt x="6524793" y="2460967"/>
                  <a:pt x="6528181" y="2464354"/>
                </a:cubicBezTo>
                <a:cubicBezTo>
                  <a:pt x="6531567" y="2467742"/>
                  <a:pt x="6527333" y="2475364"/>
                  <a:pt x="6528181" y="2477058"/>
                </a:cubicBezTo>
                <a:cubicBezTo>
                  <a:pt x="6529028" y="2478751"/>
                  <a:pt x="6539185" y="2488914"/>
                  <a:pt x="6540880" y="2489761"/>
                </a:cubicBezTo>
                <a:cubicBezTo>
                  <a:pt x="6542573" y="2490607"/>
                  <a:pt x="6551889" y="2488066"/>
                  <a:pt x="6553582" y="2489761"/>
                </a:cubicBezTo>
                <a:cubicBezTo>
                  <a:pt x="6555276" y="2491454"/>
                  <a:pt x="6564589" y="2512626"/>
                  <a:pt x="6566283" y="2515166"/>
                </a:cubicBezTo>
                <a:cubicBezTo>
                  <a:pt x="6567976" y="2517707"/>
                  <a:pt x="6577288" y="2527022"/>
                  <a:pt x="6578983" y="2527869"/>
                </a:cubicBezTo>
                <a:cubicBezTo>
                  <a:pt x="6580676" y="2528715"/>
                  <a:pt x="6589990" y="2526175"/>
                  <a:pt x="6591684" y="2527869"/>
                </a:cubicBezTo>
                <a:cubicBezTo>
                  <a:pt x="6593378" y="2529562"/>
                  <a:pt x="6602691" y="2549887"/>
                  <a:pt x="6604385" y="2553275"/>
                </a:cubicBezTo>
                <a:cubicBezTo>
                  <a:pt x="6606078" y="2556662"/>
                  <a:pt x="6615392" y="2575292"/>
                  <a:pt x="6617085" y="2578680"/>
                </a:cubicBezTo>
                <a:cubicBezTo>
                  <a:pt x="6618778" y="2582067"/>
                  <a:pt x="6628093" y="2601545"/>
                  <a:pt x="6629787" y="2604086"/>
                </a:cubicBezTo>
                <a:cubicBezTo>
                  <a:pt x="6631481" y="2606627"/>
                  <a:pt x="6640793" y="2615095"/>
                  <a:pt x="6642487" y="2616789"/>
                </a:cubicBezTo>
                <a:cubicBezTo>
                  <a:pt x="6644180" y="2618482"/>
                  <a:pt x="6653493" y="2627798"/>
                  <a:pt x="6655187" y="2629492"/>
                </a:cubicBezTo>
                <a:cubicBezTo>
                  <a:pt x="6656880" y="2631185"/>
                  <a:pt x="6667041" y="2640501"/>
                  <a:pt x="6667889" y="2642195"/>
                </a:cubicBezTo>
                <a:cubicBezTo>
                  <a:pt x="6668735" y="2643888"/>
                  <a:pt x="6667041" y="2652357"/>
                  <a:pt x="6667889" y="2654897"/>
                </a:cubicBezTo>
                <a:cubicBezTo>
                  <a:pt x="6668736" y="2657437"/>
                  <a:pt x="6678895" y="2676069"/>
                  <a:pt x="6680589" y="2680303"/>
                </a:cubicBezTo>
                <a:cubicBezTo>
                  <a:pt x="6682283" y="2684537"/>
                  <a:pt x="6692442" y="2713331"/>
                  <a:pt x="6693289" y="2718412"/>
                </a:cubicBezTo>
                <a:cubicBezTo>
                  <a:pt x="6694135" y="2723493"/>
                  <a:pt x="6692442" y="2753133"/>
                  <a:pt x="6693289" y="2756521"/>
                </a:cubicBezTo>
                <a:cubicBezTo>
                  <a:pt x="6694135" y="2759907"/>
                  <a:pt x="6704297" y="2767529"/>
                  <a:pt x="6705991" y="2769223"/>
                </a:cubicBezTo>
                <a:cubicBezTo>
                  <a:pt x="6707685" y="2770917"/>
                  <a:pt x="6717844" y="2779386"/>
                  <a:pt x="6718692" y="2781926"/>
                </a:cubicBezTo>
                <a:cubicBezTo>
                  <a:pt x="6719539" y="2784467"/>
                  <a:pt x="6717845" y="2804791"/>
                  <a:pt x="6718692" y="2807332"/>
                </a:cubicBezTo>
                <a:cubicBezTo>
                  <a:pt x="6719538" y="2809872"/>
                  <a:pt x="6729698" y="2817494"/>
                  <a:pt x="6731391" y="2820035"/>
                </a:cubicBezTo>
                <a:cubicBezTo>
                  <a:pt x="6733084" y="2822575"/>
                  <a:pt x="6742399" y="2839512"/>
                  <a:pt x="6744093" y="2845440"/>
                </a:cubicBezTo>
                <a:cubicBezTo>
                  <a:pt x="6745787" y="2851368"/>
                  <a:pt x="6755100" y="2903873"/>
                  <a:pt x="6756794" y="2908955"/>
                </a:cubicBezTo>
                <a:cubicBezTo>
                  <a:pt x="6758487" y="2914036"/>
                  <a:pt x="6768647" y="2919963"/>
                  <a:pt x="6769494" y="2921658"/>
                </a:cubicBezTo>
                <a:cubicBezTo>
                  <a:pt x="6770340" y="2923351"/>
                  <a:pt x="6768647" y="2932667"/>
                  <a:pt x="6769494" y="2934361"/>
                </a:cubicBezTo>
                <a:cubicBezTo>
                  <a:pt x="6770341" y="2936054"/>
                  <a:pt x="6781349" y="2943676"/>
                  <a:pt x="6782195" y="2947063"/>
                </a:cubicBezTo>
                <a:cubicBezTo>
                  <a:pt x="6783043" y="2950450"/>
                  <a:pt x="6781348" y="2981784"/>
                  <a:pt x="6782195" y="2985172"/>
                </a:cubicBezTo>
                <a:cubicBezTo>
                  <a:pt x="6783043" y="2988559"/>
                  <a:pt x="6794896" y="2981784"/>
                  <a:pt x="6794896" y="2997875"/>
                </a:cubicBezTo>
                <a:cubicBezTo>
                  <a:pt x="6794896" y="3013965"/>
                  <a:pt x="6787275" y="3210436"/>
                  <a:pt x="6782195" y="3226527"/>
                </a:cubicBezTo>
                <a:cubicBezTo>
                  <a:pt x="6777115" y="3242617"/>
                  <a:pt x="6735627" y="3238382"/>
                  <a:pt x="6718692" y="3239230"/>
                </a:cubicBezTo>
                <a:cubicBezTo>
                  <a:pt x="6701757" y="3240076"/>
                  <a:pt x="6541728" y="3238382"/>
                  <a:pt x="6528181" y="3239230"/>
                </a:cubicBezTo>
                <a:cubicBezTo>
                  <a:pt x="6514633" y="3240076"/>
                  <a:pt x="6520559" y="3251085"/>
                  <a:pt x="6515480" y="3251932"/>
                </a:cubicBezTo>
                <a:cubicBezTo>
                  <a:pt x="6510400" y="3252779"/>
                  <a:pt x="6457057" y="3251085"/>
                  <a:pt x="6451976" y="3251932"/>
                </a:cubicBezTo>
                <a:cubicBezTo>
                  <a:pt x="6446896" y="3252779"/>
                  <a:pt x="6443510" y="3263788"/>
                  <a:pt x="6439276" y="3264635"/>
                </a:cubicBezTo>
                <a:cubicBezTo>
                  <a:pt x="6435041" y="3265482"/>
                  <a:pt x="6392705" y="3263788"/>
                  <a:pt x="6388472" y="3264635"/>
                </a:cubicBezTo>
                <a:cubicBezTo>
                  <a:pt x="6384237" y="3265482"/>
                  <a:pt x="6398633" y="3276491"/>
                  <a:pt x="6375772" y="3277338"/>
                </a:cubicBezTo>
                <a:cubicBezTo>
                  <a:pt x="6352910" y="3278185"/>
                  <a:pt x="6069259" y="3276491"/>
                  <a:pt x="6045551" y="3277338"/>
                </a:cubicBezTo>
                <a:cubicBezTo>
                  <a:pt x="6021843" y="3278184"/>
                  <a:pt x="6022691" y="3288347"/>
                  <a:pt x="6020151" y="3290041"/>
                </a:cubicBezTo>
                <a:cubicBezTo>
                  <a:pt x="6017611" y="3291734"/>
                  <a:pt x="6009142" y="3301050"/>
                  <a:pt x="6007449" y="3302744"/>
                </a:cubicBezTo>
                <a:cubicBezTo>
                  <a:pt x="6005755" y="3304438"/>
                  <a:pt x="5997290" y="3314599"/>
                  <a:pt x="5994750" y="3315447"/>
                </a:cubicBezTo>
                <a:cubicBezTo>
                  <a:pt x="5992210" y="3316293"/>
                  <a:pt x="5971886" y="3314600"/>
                  <a:pt x="5969347" y="3315447"/>
                </a:cubicBezTo>
                <a:cubicBezTo>
                  <a:pt x="5966806" y="3316293"/>
                  <a:pt x="5958340" y="3327302"/>
                  <a:pt x="5956647" y="3328149"/>
                </a:cubicBezTo>
                <a:cubicBezTo>
                  <a:pt x="5954953" y="3328996"/>
                  <a:pt x="5945641" y="3327302"/>
                  <a:pt x="5943947" y="3328149"/>
                </a:cubicBezTo>
                <a:cubicBezTo>
                  <a:pt x="5942253" y="3328996"/>
                  <a:pt x="5932938" y="3339158"/>
                  <a:pt x="5931245" y="3340853"/>
                </a:cubicBezTo>
                <a:cubicBezTo>
                  <a:pt x="5929551" y="3342546"/>
                  <a:pt x="5920238" y="3352708"/>
                  <a:pt x="5918545" y="3353555"/>
                </a:cubicBezTo>
                <a:cubicBezTo>
                  <a:pt x="5916852" y="3354402"/>
                  <a:pt x="5907539" y="3352708"/>
                  <a:pt x="5905844" y="3353555"/>
                </a:cubicBezTo>
                <a:cubicBezTo>
                  <a:pt x="5904150" y="3354402"/>
                  <a:pt x="5894836" y="3364564"/>
                  <a:pt x="5893143" y="3366258"/>
                </a:cubicBezTo>
                <a:cubicBezTo>
                  <a:pt x="5891449" y="3367951"/>
                  <a:pt x="5882983" y="3378114"/>
                  <a:pt x="5880443" y="3378961"/>
                </a:cubicBezTo>
                <a:cubicBezTo>
                  <a:pt x="5877903" y="3379808"/>
                  <a:pt x="5858427" y="3377267"/>
                  <a:pt x="5855040" y="3378961"/>
                </a:cubicBezTo>
                <a:cubicBezTo>
                  <a:pt x="5851653" y="3380655"/>
                  <a:pt x="5831333" y="3401826"/>
                  <a:pt x="5829640" y="3404367"/>
                </a:cubicBezTo>
                <a:cubicBezTo>
                  <a:pt x="5827947" y="3406907"/>
                  <a:pt x="5831334" y="3415376"/>
                  <a:pt x="5829640" y="3417070"/>
                </a:cubicBezTo>
                <a:cubicBezTo>
                  <a:pt x="5827946" y="3418763"/>
                  <a:pt x="5806779" y="3428925"/>
                  <a:pt x="5804239" y="3429772"/>
                </a:cubicBezTo>
                <a:cubicBezTo>
                  <a:pt x="5801699" y="3430619"/>
                  <a:pt x="5793232" y="3428925"/>
                  <a:pt x="5791538" y="3429772"/>
                </a:cubicBezTo>
                <a:cubicBezTo>
                  <a:pt x="5789844" y="3430619"/>
                  <a:pt x="5780529" y="3440781"/>
                  <a:pt x="5778836" y="3442475"/>
                </a:cubicBezTo>
                <a:cubicBezTo>
                  <a:pt x="5777142" y="3444169"/>
                  <a:pt x="5767829" y="3453485"/>
                  <a:pt x="5766136" y="3455178"/>
                </a:cubicBezTo>
                <a:cubicBezTo>
                  <a:pt x="5764443" y="3456872"/>
                  <a:pt x="5755129" y="3466187"/>
                  <a:pt x="5753436" y="3467881"/>
                </a:cubicBezTo>
                <a:cubicBezTo>
                  <a:pt x="5751741" y="3469574"/>
                  <a:pt x="5742427" y="3478890"/>
                  <a:pt x="5740734" y="3480584"/>
                </a:cubicBezTo>
                <a:cubicBezTo>
                  <a:pt x="5739040" y="3482277"/>
                  <a:pt x="5729727" y="3491593"/>
                  <a:pt x="5728034" y="3493287"/>
                </a:cubicBezTo>
                <a:cubicBezTo>
                  <a:pt x="5726341" y="3494980"/>
                  <a:pt x="5717028" y="3504296"/>
                  <a:pt x="5715333" y="3505990"/>
                </a:cubicBezTo>
                <a:cubicBezTo>
                  <a:pt x="5713639" y="3507683"/>
                  <a:pt x="5704324" y="3516998"/>
                  <a:pt x="5702632" y="3518692"/>
                </a:cubicBezTo>
                <a:cubicBezTo>
                  <a:pt x="5700938" y="3520386"/>
                  <a:pt x="5691625" y="3529701"/>
                  <a:pt x="5689931" y="3531395"/>
                </a:cubicBezTo>
                <a:cubicBezTo>
                  <a:pt x="5688237" y="3533089"/>
                  <a:pt x="5678076" y="3529701"/>
                  <a:pt x="5677231" y="3544098"/>
                </a:cubicBezTo>
                <a:cubicBezTo>
                  <a:pt x="5676383" y="3558495"/>
                  <a:pt x="5675536" y="3732100"/>
                  <a:pt x="5677231" y="3747344"/>
                </a:cubicBezTo>
                <a:cubicBezTo>
                  <a:pt x="5678924" y="3762586"/>
                  <a:pt x="5700938" y="3767668"/>
                  <a:pt x="5702632" y="3772750"/>
                </a:cubicBezTo>
                <a:cubicBezTo>
                  <a:pt x="5704324" y="3777830"/>
                  <a:pt x="5701784" y="3819326"/>
                  <a:pt x="5702632" y="3823561"/>
                </a:cubicBezTo>
                <a:cubicBezTo>
                  <a:pt x="5703478" y="3827795"/>
                  <a:pt x="5714486" y="3832030"/>
                  <a:pt x="5715333" y="3836264"/>
                </a:cubicBezTo>
                <a:cubicBezTo>
                  <a:pt x="5716180" y="3840499"/>
                  <a:pt x="5714487" y="3881147"/>
                  <a:pt x="5715333" y="3887076"/>
                </a:cubicBezTo>
                <a:cubicBezTo>
                  <a:pt x="5716179" y="3893004"/>
                  <a:pt x="5726341" y="3917562"/>
                  <a:pt x="5728034" y="3925184"/>
                </a:cubicBezTo>
                <a:cubicBezTo>
                  <a:pt x="5729727" y="3932806"/>
                  <a:pt x="5739887" y="3992933"/>
                  <a:pt x="5740734" y="4001401"/>
                </a:cubicBezTo>
                <a:cubicBezTo>
                  <a:pt x="5741580" y="4009870"/>
                  <a:pt x="5739887" y="4047978"/>
                  <a:pt x="5740734" y="4052212"/>
                </a:cubicBezTo>
                <a:cubicBezTo>
                  <a:pt x="5741581" y="4056447"/>
                  <a:pt x="5752588" y="4048825"/>
                  <a:pt x="5753436" y="4064916"/>
                </a:cubicBezTo>
                <a:cubicBezTo>
                  <a:pt x="5754283" y="4081007"/>
                  <a:pt x="5754283" y="4276630"/>
                  <a:pt x="5753436" y="4293568"/>
                </a:cubicBezTo>
                <a:cubicBezTo>
                  <a:pt x="5752588" y="4310504"/>
                  <a:pt x="5741581" y="4315585"/>
                  <a:pt x="5740734" y="4318973"/>
                </a:cubicBezTo>
                <a:cubicBezTo>
                  <a:pt x="5739887" y="4322360"/>
                  <a:pt x="5741580" y="4341838"/>
                  <a:pt x="5740734" y="4344379"/>
                </a:cubicBezTo>
                <a:cubicBezTo>
                  <a:pt x="5739887" y="4346920"/>
                  <a:pt x="5729727" y="4355388"/>
                  <a:pt x="5728034" y="4357081"/>
                </a:cubicBezTo>
                <a:cubicBezTo>
                  <a:pt x="5726341" y="4358775"/>
                  <a:pt x="5717028" y="4368091"/>
                  <a:pt x="5715333" y="4369784"/>
                </a:cubicBezTo>
                <a:cubicBezTo>
                  <a:pt x="5713639" y="4371479"/>
                  <a:pt x="5704324" y="4380794"/>
                  <a:pt x="5702632" y="4382487"/>
                </a:cubicBezTo>
                <a:cubicBezTo>
                  <a:pt x="5700938" y="4384181"/>
                  <a:pt x="5691625" y="4393496"/>
                  <a:pt x="5689931" y="4395190"/>
                </a:cubicBezTo>
                <a:cubicBezTo>
                  <a:pt x="5688237" y="4396883"/>
                  <a:pt x="5678924" y="4406199"/>
                  <a:pt x="5677231" y="4407893"/>
                </a:cubicBezTo>
                <a:cubicBezTo>
                  <a:pt x="5675536" y="4409587"/>
                  <a:pt x="5666222" y="4418903"/>
                  <a:pt x="5664529" y="4420596"/>
                </a:cubicBezTo>
                <a:cubicBezTo>
                  <a:pt x="5662836" y="4422290"/>
                  <a:pt x="5653523" y="4431604"/>
                  <a:pt x="5651829" y="4433298"/>
                </a:cubicBezTo>
                <a:cubicBezTo>
                  <a:pt x="5650135" y="4434992"/>
                  <a:pt x="5640821" y="4444308"/>
                  <a:pt x="5639128" y="4446002"/>
                </a:cubicBezTo>
                <a:cubicBezTo>
                  <a:pt x="5637434" y="4447696"/>
                  <a:pt x="5628967" y="4456164"/>
                  <a:pt x="5626427" y="4458705"/>
                </a:cubicBezTo>
                <a:cubicBezTo>
                  <a:pt x="5623887" y="4461245"/>
                  <a:pt x="5603566" y="4481570"/>
                  <a:pt x="5601026" y="4484110"/>
                </a:cubicBezTo>
                <a:cubicBezTo>
                  <a:pt x="5598485" y="4486651"/>
                  <a:pt x="5590018" y="4495120"/>
                  <a:pt x="5588325" y="4496813"/>
                </a:cubicBezTo>
                <a:cubicBezTo>
                  <a:pt x="5586631" y="4498507"/>
                  <a:pt x="5577318" y="4508669"/>
                  <a:pt x="5575625" y="4509516"/>
                </a:cubicBezTo>
                <a:cubicBezTo>
                  <a:pt x="5573931" y="4510362"/>
                  <a:pt x="5564617" y="4508669"/>
                  <a:pt x="5562924" y="4509516"/>
                </a:cubicBezTo>
                <a:cubicBezTo>
                  <a:pt x="5561229" y="4510362"/>
                  <a:pt x="5551915" y="4520525"/>
                  <a:pt x="5550223" y="4522219"/>
                </a:cubicBezTo>
                <a:cubicBezTo>
                  <a:pt x="5548529" y="4523912"/>
                  <a:pt x="5539216" y="4533227"/>
                  <a:pt x="5537522" y="4534922"/>
                </a:cubicBezTo>
                <a:cubicBezTo>
                  <a:pt x="5535828" y="4536615"/>
                  <a:pt x="5526515" y="4545930"/>
                  <a:pt x="5524822" y="4547624"/>
                </a:cubicBezTo>
                <a:cubicBezTo>
                  <a:pt x="5523127" y="4549318"/>
                  <a:pt x="5513813" y="4558634"/>
                  <a:pt x="5512120" y="4560328"/>
                </a:cubicBezTo>
                <a:cubicBezTo>
                  <a:pt x="5510427" y="4562021"/>
                  <a:pt x="5501960" y="4571336"/>
                  <a:pt x="5499420" y="4573030"/>
                </a:cubicBezTo>
                <a:cubicBezTo>
                  <a:pt x="5496880" y="4574724"/>
                  <a:pt x="5475711" y="4584039"/>
                  <a:pt x="5474018" y="4585733"/>
                </a:cubicBezTo>
                <a:cubicBezTo>
                  <a:pt x="5472325" y="4587426"/>
                  <a:pt x="5474865" y="4596742"/>
                  <a:pt x="5474018" y="4598436"/>
                </a:cubicBezTo>
                <a:cubicBezTo>
                  <a:pt x="5473171" y="4600130"/>
                  <a:pt x="5463012" y="4610292"/>
                  <a:pt x="5461318" y="4611139"/>
                </a:cubicBezTo>
                <a:cubicBezTo>
                  <a:pt x="5459624" y="4611985"/>
                  <a:pt x="5450309" y="4610292"/>
                  <a:pt x="5448617" y="4611139"/>
                </a:cubicBezTo>
                <a:cubicBezTo>
                  <a:pt x="5446923" y="4611986"/>
                  <a:pt x="5437608" y="4622994"/>
                  <a:pt x="5435916" y="4623841"/>
                </a:cubicBezTo>
                <a:cubicBezTo>
                  <a:pt x="5434222" y="4624688"/>
                  <a:pt x="5424909" y="4622994"/>
                  <a:pt x="5423216" y="4623841"/>
                </a:cubicBezTo>
                <a:cubicBezTo>
                  <a:pt x="5421522" y="4624688"/>
                  <a:pt x="5412207" y="4635698"/>
                  <a:pt x="5410515" y="4636544"/>
                </a:cubicBezTo>
                <a:cubicBezTo>
                  <a:pt x="5408821" y="4637391"/>
                  <a:pt x="5399507" y="4635698"/>
                  <a:pt x="5397814" y="4636544"/>
                </a:cubicBezTo>
                <a:cubicBezTo>
                  <a:pt x="5396120" y="4637391"/>
                  <a:pt x="5386807" y="4647553"/>
                  <a:pt x="5385114" y="4649248"/>
                </a:cubicBezTo>
                <a:cubicBezTo>
                  <a:pt x="5383420" y="4650941"/>
                  <a:pt x="5374106" y="4660256"/>
                  <a:pt x="5372413" y="4661950"/>
                </a:cubicBezTo>
                <a:cubicBezTo>
                  <a:pt x="5370718" y="4663644"/>
                  <a:pt x="5361404" y="4673806"/>
                  <a:pt x="5359712" y="4674654"/>
                </a:cubicBezTo>
                <a:cubicBezTo>
                  <a:pt x="5358017" y="4675500"/>
                  <a:pt x="5348705" y="4673805"/>
                  <a:pt x="5347011" y="4674654"/>
                </a:cubicBezTo>
                <a:cubicBezTo>
                  <a:pt x="5345318" y="4675500"/>
                  <a:pt x="5336004" y="4685662"/>
                  <a:pt x="5334310" y="4687357"/>
                </a:cubicBezTo>
                <a:cubicBezTo>
                  <a:pt x="5332616" y="4689050"/>
                  <a:pt x="5323302" y="4699211"/>
                  <a:pt x="5321609" y="4700059"/>
                </a:cubicBezTo>
                <a:cubicBezTo>
                  <a:pt x="5319915" y="4700905"/>
                  <a:pt x="5310602" y="4699211"/>
                  <a:pt x="5308909" y="4700059"/>
                </a:cubicBezTo>
                <a:cubicBezTo>
                  <a:pt x="5307216" y="4700906"/>
                  <a:pt x="5297901" y="4711068"/>
                  <a:pt x="5296209" y="4712762"/>
                </a:cubicBezTo>
                <a:cubicBezTo>
                  <a:pt x="5294514" y="4714456"/>
                  <a:pt x="5285200" y="4723771"/>
                  <a:pt x="5283507" y="4725465"/>
                </a:cubicBezTo>
                <a:cubicBezTo>
                  <a:pt x="5281813" y="4727158"/>
                  <a:pt x="5272500" y="4737320"/>
                  <a:pt x="5270807" y="4738167"/>
                </a:cubicBezTo>
                <a:cubicBezTo>
                  <a:pt x="5269114" y="4739013"/>
                  <a:pt x="5260646" y="4737320"/>
                  <a:pt x="5258106" y="4738167"/>
                </a:cubicBezTo>
                <a:cubicBezTo>
                  <a:pt x="5255565" y="4739014"/>
                  <a:pt x="5235244" y="4749176"/>
                  <a:pt x="5232705" y="4750871"/>
                </a:cubicBezTo>
                <a:cubicBezTo>
                  <a:pt x="5230164" y="4752564"/>
                  <a:pt x="5220849" y="4761879"/>
                  <a:pt x="5220004" y="4763574"/>
                </a:cubicBezTo>
                <a:cubicBezTo>
                  <a:pt x="5219157" y="4765267"/>
                  <a:pt x="5221697" y="4774582"/>
                  <a:pt x="5220004" y="4776276"/>
                </a:cubicBezTo>
                <a:cubicBezTo>
                  <a:pt x="5218309" y="4777970"/>
                  <a:pt x="5197990" y="4787285"/>
                  <a:pt x="5194602" y="4788980"/>
                </a:cubicBezTo>
                <a:cubicBezTo>
                  <a:pt x="5191215" y="4790673"/>
                  <a:pt x="5170893" y="4799988"/>
                  <a:pt x="5169201" y="4801682"/>
                </a:cubicBezTo>
                <a:cubicBezTo>
                  <a:pt x="5167506" y="4803376"/>
                  <a:pt x="5170893" y="4812691"/>
                  <a:pt x="5169201" y="4814385"/>
                </a:cubicBezTo>
                <a:cubicBezTo>
                  <a:pt x="5167507" y="4816078"/>
                  <a:pt x="5146339" y="4825393"/>
                  <a:pt x="5143799" y="4827088"/>
                </a:cubicBezTo>
                <a:cubicBezTo>
                  <a:pt x="5141259" y="4828781"/>
                  <a:pt x="5132791" y="4838097"/>
                  <a:pt x="5131098" y="4839791"/>
                </a:cubicBezTo>
                <a:cubicBezTo>
                  <a:pt x="5129405" y="4841484"/>
                  <a:pt x="5120938" y="4850799"/>
                  <a:pt x="5118398" y="4852493"/>
                </a:cubicBezTo>
                <a:cubicBezTo>
                  <a:pt x="5115857" y="4854186"/>
                  <a:pt x="5095536" y="4863502"/>
                  <a:pt x="5092996" y="4865196"/>
                </a:cubicBezTo>
                <a:cubicBezTo>
                  <a:pt x="5090455" y="4866890"/>
                  <a:pt x="5081990" y="4877052"/>
                  <a:pt x="5080296" y="4877899"/>
                </a:cubicBezTo>
                <a:cubicBezTo>
                  <a:pt x="5078602" y="4878746"/>
                  <a:pt x="5070135" y="4876205"/>
                  <a:pt x="5067595" y="4877899"/>
                </a:cubicBezTo>
                <a:cubicBezTo>
                  <a:pt x="5065054" y="4879593"/>
                  <a:pt x="5044733" y="4900764"/>
                  <a:pt x="5042194" y="4903305"/>
                </a:cubicBezTo>
                <a:cubicBezTo>
                  <a:pt x="5039653" y="4905845"/>
                  <a:pt x="5031186" y="4915161"/>
                  <a:pt x="5029493" y="4916008"/>
                </a:cubicBezTo>
                <a:cubicBezTo>
                  <a:pt x="5027798" y="4916854"/>
                  <a:pt x="5018484" y="4915161"/>
                  <a:pt x="5016791" y="4916008"/>
                </a:cubicBezTo>
                <a:cubicBezTo>
                  <a:pt x="5015098" y="4916854"/>
                  <a:pt x="5005785" y="4927016"/>
                  <a:pt x="5004091" y="4928710"/>
                </a:cubicBezTo>
                <a:cubicBezTo>
                  <a:pt x="5002397" y="4930404"/>
                  <a:pt x="4993084" y="4940565"/>
                  <a:pt x="4991391" y="4941414"/>
                </a:cubicBezTo>
                <a:cubicBezTo>
                  <a:pt x="4989696" y="4942260"/>
                  <a:pt x="4980382" y="4940566"/>
                  <a:pt x="4978690" y="4941414"/>
                </a:cubicBezTo>
                <a:cubicBezTo>
                  <a:pt x="4976996" y="4942260"/>
                  <a:pt x="4967683" y="4952423"/>
                  <a:pt x="4965989" y="4954117"/>
                </a:cubicBezTo>
                <a:cubicBezTo>
                  <a:pt x="4964295" y="4955809"/>
                  <a:pt x="4954982" y="4965125"/>
                  <a:pt x="4953288" y="4966819"/>
                </a:cubicBezTo>
                <a:cubicBezTo>
                  <a:pt x="4951594" y="4968512"/>
                  <a:pt x="4942280" y="4977828"/>
                  <a:pt x="4940587" y="4979522"/>
                </a:cubicBezTo>
                <a:cubicBezTo>
                  <a:pt x="4938894" y="4981216"/>
                  <a:pt x="4928734" y="4990532"/>
                  <a:pt x="4927887" y="4992225"/>
                </a:cubicBezTo>
                <a:cubicBezTo>
                  <a:pt x="4927040" y="4993918"/>
                  <a:pt x="4928734" y="5003233"/>
                  <a:pt x="4927887" y="5004928"/>
                </a:cubicBezTo>
                <a:cubicBezTo>
                  <a:pt x="4927040" y="5006621"/>
                  <a:pt x="4916879" y="5016783"/>
                  <a:pt x="4915186" y="5017631"/>
                </a:cubicBezTo>
                <a:cubicBezTo>
                  <a:pt x="4913492" y="5018478"/>
                  <a:pt x="4904178" y="5016784"/>
                  <a:pt x="4902485" y="5017631"/>
                </a:cubicBezTo>
                <a:cubicBezTo>
                  <a:pt x="4900791" y="5018477"/>
                  <a:pt x="4891478" y="5028640"/>
                  <a:pt x="4889785" y="5030334"/>
                </a:cubicBezTo>
                <a:cubicBezTo>
                  <a:pt x="4888091" y="5032027"/>
                  <a:pt x="4878776" y="5041342"/>
                  <a:pt x="4877084" y="5043036"/>
                </a:cubicBezTo>
                <a:cubicBezTo>
                  <a:pt x="4875390" y="5044730"/>
                  <a:pt x="4865229" y="5054045"/>
                  <a:pt x="4864383" y="5055739"/>
                </a:cubicBezTo>
                <a:cubicBezTo>
                  <a:pt x="4863535" y="5057433"/>
                  <a:pt x="4865229" y="5066749"/>
                  <a:pt x="4864383" y="5068442"/>
                </a:cubicBezTo>
                <a:cubicBezTo>
                  <a:pt x="4863535" y="5070136"/>
                  <a:pt x="4853376" y="5078604"/>
                  <a:pt x="4851683" y="5081145"/>
                </a:cubicBezTo>
                <a:cubicBezTo>
                  <a:pt x="4849988" y="5083685"/>
                  <a:pt x="4839827" y="5094695"/>
                  <a:pt x="4838982" y="5106551"/>
                </a:cubicBezTo>
                <a:cubicBezTo>
                  <a:pt x="4838135" y="5118407"/>
                  <a:pt x="4840675" y="5247128"/>
                  <a:pt x="4838982" y="5258985"/>
                </a:cubicBezTo>
                <a:cubicBezTo>
                  <a:pt x="4837287" y="5270840"/>
                  <a:pt x="4815274" y="5279309"/>
                  <a:pt x="4813580" y="5284391"/>
                </a:cubicBezTo>
                <a:cubicBezTo>
                  <a:pt x="4811886" y="5289472"/>
                  <a:pt x="4814426" y="5330967"/>
                  <a:pt x="4813580" y="5335202"/>
                </a:cubicBezTo>
                <a:cubicBezTo>
                  <a:pt x="4812733" y="5339437"/>
                  <a:pt x="4802572" y="5346211"/>
                  <a:pt x="4800880" y="5347905"/>
                </a:cubicBezTo>
                <a:cubicBezTo>
                  <a:pt x="4799186" y="5349597"/>
                  <a:pt x="4789871" y="5358067"/>
                  <a:pt x="4788178" y="5360608"/>
                </a:cubicBezTo>
                <a:cubicBezTo>
                  <a:pt x="4786484" y="5363148"/>
                  <a:pt x="4777172" y="5383472"/>
                  <a:pt x="4775478" y="5386013"/>
                </a:cubicBezTo>
                <a:cubicBezTo>
                  <a:pt x="4773785" y="5388554"/>
                  <a:pt x="4764471" y="5397022"/>
                  <a:pt x="4762777" y="5398717"/>
                </a:cubicBezTo>
                <a:cubicBezTo>
                  <a:pt x="4761083" y="5400410"/>
                  <a:pt x="4751768" y="5409725"/>
                  <a:pt x="4750076" y="5411419"/>
                </a:cubicBezTo>
                <a:cubicBezTo>
                  <a:pt x="4748382" y="5413113"/>
                  <a:pt x="4739069" y="5421581"/>
                  <a:pt x="4737376" y="5424122"/>
                </a:cubicBezTo>
                <a:cubicBezTo>
                  <a:pt x="4735683" y="5426662"/>
                  <a:pt x="4726368" y="5446987"/>
                  <a:pt x="4724675" y="5449528"/>
                </a:cubicBezTo>
                <a:cubicBezTo>
                  <a:pt x="4722980" y="5452068"/>
                  <a:pt x="4713666" y="5460536"/>
                  <a:pt x="4711974" y="5462230"/>
                </a:cubicBezTo>
                <a:cubicBezTo>
                  <a:pt x="4710280" y="5463923"/>
                  <a:pt x="4701813" y="5472393"/>
                  <a:pt x="4699273" y="5474934"/>
                </a:cubicBezTo>
                <a:cubicBezTo>
                  <a:pt x="4696733" y="5477474"/>
                  <a:pt x="4676411" y="5497798"/>
                  <a:pt x="4673872" y="5500339"/>
                </a:cubicBezTo>
                <a:cubicBezTo>
                  <a:pt x="4671331" y="5502879"/>
                  <a:pt x="4662017" y="5511347"/>
                  <a:pt x="4661171" y="5513043"/>
                </a:cubicBezTo>
                <a:cubicBezTo>
                  <a:pt x="4660325" y="5514736"/>
                  <a:pt x="4662017" y="5524051"/>
                  <a:pt x="4661171" y="5525745"/>
                </a:cubicBezTo>
                <a:cubicBezTo>
                  <a:pt x="4660325" y="5527438"/>
                  <a:pt x="4650164" y="5537600"/>
                  <a:pt x="4648471" y="5538448"/>
                </a:cubicBezTo>
                <a:cubicBezTo>
                  <a:pt x="4646776" y="5539294"/>
                  <a:pt x="4637462" y="5537600"/>
                  <a:pt x="4635769" y="5538448"/>
                </a:cubicBezTo>
                <a:cubicBezTo>
                  <a:pt x="4634075" y="5539294"/>
                  <a:pt x="4623915" y="5549456"/>
                  <a:pt x="4623069" y="5551151"/>
                </a:cubicBezTo>
                <a:cubicBezTo>
                  <a:pt x="4622222" y="5552845"/>
                  <a:pt x="4623915" y="5562160"/>
                  <a:pt x="4623069" y="5563853"/>
                </a:cubicBezTo>
                <a:cubicBezTo>
                  <a:pt x="4622222" y="5565546"/>
                  <a:pt x="4612061" y="5574862"/>
                  <a:pt x="4610368" y="5576556"/>
                </a:cubicBezTo>
                <a:cubicBezTo>
                  <a:pt x="4608674" y="5578249"/>
                  <a:pt x="4599360" y="5587565"/>
                  <a:pt x="4597667" y="5589259"/>
                </a:cubicBezTo>
                <a:cubicBezTo>
                  <a:pt x="4595973" y="5590953"/>
                  <a:pt x="4586661" y="5600268"/>
                  <a:pt x="4584967" y="5601962"/>
                </a:cubicBezTo>
                <a:cubicBezTo>
                  <a:pt x="4583274" y="5603655"/>
                  <a:pt x="4573959" y="5612970"/>
                  <a:pt x="4572266" y="5614665"/>
                </a:cubicBezTo>
                <a:cubicBezTo>
                  <a:pt x="4570572" y="5616358"/>
                  <a:pt x="4561258" y="5624827"/>
                  <a:pt x="4559565" y="5627368"/>
                </a:cubicBezTo>
                <a:cubicBezTo>
                  <a:pt x="4557871" y="5629909"/>
                  <a:pt x="4548558" y="5650232"/>
                  <a:pt x="4546865" y="5652773"/>
                </a:cubicBezTo>
                <a:cubicBezTo>
                  <a:pt x="4545171" y="5655314"/>
                  <a:pt x="4535857" y="5664630"/>
                  <a:pt x="4534164" y="5665477"/>
                </a:cubicBezTo>
                <a:cubicBezTo>
                  <a:pt x="4532469" y="5666323"/>
                  <a:pt x="4523155" y="5664630"/>
                  <a:pt x="4521463" y="5665477"/>
                </a:cubicBezTo>
                <a:cubicBezTo>
                  <a:pt x="4519769" y="5666322"/>
                  <a:pt x="4510456" y="5676485"/>
                  <a:pt x="4508762" y="5678179"/>
                </a:cubicBezTo>
                <a:cubicBezTo>
                  <a:pt x="4507068" y="5679873"/>
                  <a:pt x="4497755" y="5689188"/>
                  <a:pt x="4496062" y="5690882"/>
                </a:cubicBezTo>
                <a:cubicBezTo>
                  <a:pt x="4494367" y="5692575"/>
                  <a:pt x="4485053" y="5701891"/>
                  <a:pt x="4483361" y="5703585"/>
                </a:cubicBezTo>
                <a:cubicBezTo>
                  <a:pt x="4481667" y="5705278"/>
                  <a:pt x="4474047" y="5714593"/>
                  <a:pt x="4470660" y="5716288"/>
                </a:cubicBezTo>
                <a:cubicBezTo>
                  <a:pt x="4467274" y="5717982"/>
                  <a:pt x="4436792" y="5728143"/>
                  <a:pt x="4432558" y="5728991"/>
                </a:cubicBezTo>
                <a:cubicBezTo>
                  <a:pt x="4428324" y="5729838"/>
                  <a:pt x="4409696" y="5728143"/>
                  <a:pt x="4407156" y="5728991"/>
                </a:cubicBezTo>
                <a:cubicBezTo>
                  <a:pt x="4404616" y="5729837"/>
                  <a:pt x="4396149" y="5740000"/>
                  <a:pt x="4394456" y="5741694"/>
                </a:cubicBezTo>
                <a:cubicBezTo>
                  <a:pt x="4392762" y="5743387"/>
                  <a:pt x="4383448" y="5752702"/>
                  <a:pt x="4381755" y="5754396"/>
                </a:cubicBezTo>
                <a:cubicBezTo>
                  <a:pt x="4380060" y="5756091"/>
                  <a:pt x="4371593" y="5766251"/>
                  <a:pt x="4369054" y="5767099"/>
                </a:cubicBezTo>
                <a:cubicBezTo>
                  <a:pt x="4366513" y="5767946"/>
                  <a:pt x="4347886" y="5765405"/>
                  <a:pt x="4343653" y="5767099"/>
                </a:cubicBezTo>
                <a:cubicBezTo>
                  <a:pt x="4339418" y="5768792"/>
                  <a:pt x="4308936" y="5789964"/>
                  <a:pt x="4305551" y="5792505"/>
                </a:cubicBezTo>
                <a:cubicBezTo>
                  <a:pt x="4302163" y="5795045"/>
                  <a:pt x="4294542" y="5804360"/>
                  <a:pt x="4292849" y="5805208"/>
                </a:cubicBezTo>
                <a:cubicBezTo>
                  <a:pt x="4291156" y="5806054"/>
                  <a:pt x="4283537" y="5804360"/>
                  <a:pt x="4280149" y="5805208"/>
                </a:cubicBezTo>
                <a:cubicBezTo>
                  <a:pt x="4276762" y="5806054"/>
                  <a:pt x="4247127" y="5816217"/>
                  <a:pt x="4242047" y="5817911"/>
                </a:cubicBezTo>
                <a:cubicBezTo>
                  <a:pt x="4236966" y="5819605"/>
                  <a:pt x="4209025" y="5828073"/>
                  <a:pt x="4203945" y="5830613"/>
                </a:cubicBezTo>
                <a:cubicBezTo>
                  <a:pt x="4198864" y="5833154"/>
                  <a:pt x="4170076" y="5854325"/>
                  <a:pt x="4165842" y="5856020"/>
                </a:cubicBezTo>
                <a:cubicBezTo>
                  <a:pt x="4161608" y="5857713"/>
                  <a:pt x="4142980" y="5855172"/>
                  <a:pt x="4140440" y="5856020"/>
                </a:cubicBezTo>
                <a:cubicBezTo>
                  <a:pt x="4137900" y="5856866"/>
                  <a:pt x="4129433" y="5867874"/>
                  <a:pt x="4127740" y="5868722"/>
                </a:cubicBezTo>
                <a:cubicBezTo>
                  <a:pt x="4126047" y="5869569"/>
                  <a:pt x="4116732" y="5867876"/>
                  <a:pt x="4115039" y="5868722"/>
                </a:cubicBezTo>
                <a:cubicBezTo>
                  <a:pt x="4113345" y="5869568"/>
                  <a:pt x="4104031" y="5880577"/>
                  <a:pt x="4102338" y="5881425"/>
                </a:cubicBezTo>
                <a:cubicBezTo>
                  <a:pt x="4100644" y="5882271"/>
                  <a:pt x="4092178" y="5880577"/>
                  <a:pt x="4089638" y="5881425"/>
                </a:cubicBezTo>
                <a:cubicBezTo>
                  <a:pt x="4087097" y="5882271"/>
                  <a:pt x="4066776" y="5893281"/>
                  <a:pt x="4064236" y="5894128"/>
                </a:cubicBezTo>
                <a:cubicBezTo>
                  <a:pt x="4061695" y="5894974"/>
                  <a:pt x="4053229" y="5893280"/>
                  <a:pt x="4051536" y="5894128"/>
                </a:cubicBezTo>
                <a:cubicBezTo>
                  <a:pt x="4049843" y="5894975"/>
                  <a:pt x="4040528" y="5905136"/>
                  <a:pt x="4038835" y="5906831"/>
                </a:cubicBezTo>
                <a:cubicBezTo>
                  <a:pt x="4037140" y="5908525"/>
                  <a:pt x="4029520" y="5918686"/>
                  <a:pt x="4026134" y="5919533"/>
                </a:cubicBezTo>
                <a:cubicBezTo>
                  <a:pt x="4022746" y="5920380"/>
                  <a:pt x="3992264" y="5918686"/>
                  <a:pt x="3988032" y="5919533"/>
                </a:cubicBezTo>
                <a:cubicBezTo>
                  <a:pt x="3983797" y="5920380"/>
                  <a:pt x="3964324" y="5930542"/>
                  <a:pt x="3962631" y="5932237"/>
                </a:cubicBezTo>
                <a:cubicBezTo>
                  <a:pt x="3960936" y="5933930"/>
                  <a:pt x="3964323" y="5943245"/>
                  <a:pt x="3962631" y="5944939"/>
                </a:cubicBezTo>
                <a:cubicBezTo>
                  <a:pt x="3960936" y="5946633"/>
                  <a:pt x="3940615" y="5956795"/>
                  <a:pt x="3937229" y="5957642"/>
                </a:cubicBezTo>
                <a:cubicBezTo>
                  <a:pt x="3933843" y="5958489"/>
                  <a:pt x="3914367" y="5956795"/>
                  <a:pt x="3911827" y="5957642"/>
                </a:cubicBezTo>
                <a:cubicBezTo>
                  <a:pt x="3909286" y="5958489"/>
                  <a:pt x="3899973" y="5968651"/>
                  <a:pt x="3899127" y="5970346"/>
                </a:cubicBezTo>
                <a:cubicBezTo>
                  <a:pt x="3898280" y="5972039"/>
                  <a:pt x="3899974" y="5981353"/>
                  <a:pt x="3899127" y="5983048"/>
                </a:cubicBezTo>
                <a:cubicBezTo>
                  <a:pt x="3898280" y="5984742"/>
                  <a:pt x="3888119" y="5994903"/>
                  <a:pt x="3886426" y="5995751"/>
                </a:cubicBezTo>
                <a:cubicBezTo>
                  <a:pt x="3884732" y="5996597"/>
                  <a:pt x="3875418" y="5994903"/>
                  <a:pt x="3873725" y="5995751"/>
                </a:cubicBezTo>
                <a:cubicBezTo>
                  <a:pt x="3872031" y="5996598"/>
                  <a:pt x="3861871" y="6006759"/>
                  <a:pt x="3861025" y="6008454"/>
                </a:cubicBezTo>
                <a:cubicBezTo>
                  <a:pt x="3860178" y="6010148"/>
                  <a:pt x="3861872" y="6019462"/>
                  <a:pt x="3861025" y="6021156"/>
                </a:cubicBezTo>
                <a:cubicBezTo>
                  <a:pt x="3860178" y="6022850"/>
                  <a:pt x="3850017" y="6032165"/>
                  <a:pt x="3848324" y="6033859"/>
                </a:cubicBezTo>
                <a:cubicBezTo>
                  <a:pt x="3846629" y="6035552"/>
                  <a:pt x="3836469" y="6044868"/>
                  <a:pt x="3835623" y="6046563"/>
                </a:cubicBezTo>
                <a:cubicBezTo>
                  <a:pt x="3834775" y="6048256"/>
                  <a:pt x="3836469" y="6056724"/>
                  <a:pt x="3835623" y="6059265"/>
                </a:cubicBezTo>
                <a:cubicBezTo>
                  <a:pt x="3834775" y="6061805"/>
                  <a:pt x="3824616" y="6082130"/>
                  <a:pt x="3822922" y="6084671"/>
                </a:cubicBezTo>
                <a:cubicBezTo>
                  <a:pt x="3821228" y="6087211"/>
                  <a:pt x="3811915" y="6096527"/>
                  <a:pt x="3810222" y="6097374"/>
                </a:cubicBezTo>
                <a:cubicBezTo>
                  <a:pt x="3808527" y="6098220"/>
                  <a:pt x="3799213" y="6096527"/>
                  <a:pt x="3797521" y="6097374"/>
                </a:cubicBezTo>
                <a:cubicBezTo>
                  <a:pt x="3795827" y="6098220"/>
                  <a:pt x="3787360" y="6109229"/>
                  <a:pt x="3784820" y="6110077"/>
                </a:cubicBezTo>
                <a:cubicBezTo>
                  <a:pt x="3782280" y="6110923"/>
                  <a:pt x="3762805" y="6108382"/>
                  <a:pt x="3759418" y="6110077"/>
                </a:cubicBezTo>
                <a:cubicBezTo>
                  <a:pt x="3756031" y="6111770"/>
                  <a:pt x="3743331" y="6133788"/>
                  <a:pt x="3734017" y="6135482"/>
                </a:cubicBezTo>
                <a:cubicBezTo>
                  <a:pt x="3724703" y="6137176"/>
                  <a:pt x="3628177" y="6134636"/>
                  <a:pt x="3619711" y="6135482"/>
                </a:cubicBezTo>
                <a:cubicBezTo>
                  <a:pt x="3611242" y="6136328"/>
                  <a:pt x="3610396" y="6147337"/>
                  <a:pt x="3607009" y="6148185"/>
                </a:cubicBezTo>
                <a:cubicBezTo>
                  <a:pt x="3603622" y="6149031"/>
                  <a:pt x="3572293" y="6147337"/>
                  <a:pt x="3568907" y="6148185"/>
                </a:cubicBezTo>
                <a:cubicBezTo>
                  <a:pt x="3565519" y="6149032"/>
                  <a:pt x="3579066" y="6160041"/>
                  <a:pt x="3556206" y="6160888"/>
                </a:cubicBezTo>
                <a:cubicBezTo>
                  <a:pt x="3533344" y="6161735"/>
                  <a:pt x="3248848" y="6161735"/>
                  <a:pt x="3225987" y="6160888"/>
                </a:cubicBezTo>
                <a:cubicBezTo>
                  <a:pt x="3203125" y="6160041"/>
                  <a:pt x="3214979" y="6149878"/>
                  <a:pt x="3213286" y="6148185"/>
                </a:cubicBezTo>
                <a:cubicBezTo>
                  <a:pt x="3211592" y="6146490"/>
                  <a:pt x="3202278" y="6136328"/>
                  <a:pt x="3200586" y="6135482"/>
                </a:cubicBezTo>
                <a:cubicBezTo>
                  <a:pt x="3198892" y="6134636"/>
                  <a:pt x="3189577" y="6136328"/>
                  <a:pt x="3187885" y="6135482"/>
                </a:cubicBezTo>
                <a:cubicBezTo>
                  <a:pt x="3186191" y="6134636"/>
                  <a:pt x="3176877" y="6124473"/>
                  <a:pt x="3175184" y="6122780"/>
                </a:cubicBezTo>
                <a:cubicBezTo>
                  <a:pt x="3173490" y="6121085"/>
                  <a:pt x="3164176" y="6110923"/>
                  <a:pt x="3162484" y="6110077"/>
                </a:cubicBezTo>
                <a:cubicBezTo>
                  <a:pt x="3160790" y="6109229"/>
                  <a:pt x="3152322" y="6110923"/>
                  <a:pt x="3149783" y="6110077"/>
                </a:cubicBezTo>
                <a:cubicBezTo>
                  <a:pt x="3147242" y="6109229"/>
                  <a:pt x="3126921" y="6099067"/>
                  <a:pt x="3124382" y="6097374"/>
                </a:cubicBezTo>
                <a:cubicBezTo>
                  <a:pt x="3121841" y="6095680"/>
                  <a:pt x="3113373" y="6086365"/>
                  <a:pt x="3111680" y="6084671"/>
                </a:cubicBezTo>
                <a:cubicBezTo>
                  <a:pt x="3109986" y="6082976"/>
                  <a:pt x="3100672" y="6073661"/>
                  <a:pt x="3098979" y="6071968"/>
                </a:cubicBezTo>
                <a:cubicBezTo>
                  <a:pt x="3097285" y="6070274"/>
                  <a:pt x="3087973" y="6060111"/>
                  <a:pt x="3086279" y="6059265"/>
                </a:cubicBezTo>
                <a:cubicBezTo>
                  <a:pt x="3084586" y="6058418"/>
                  <a:pt x="3075271" y="6060111"/>
                  <a:pt x="3073578" y="6059265"/>
                </a:cubicBezTo>
                <a:cubicBezTo>
                  <a:pt x="3071884" y="6058418"/>
                  <a:pt x="3062570" y="6048256"/>
                  <a:pt x="3060877" y="6046563"/>
                </a:cubicBezTo>
                <a:cubicBezTo>
                  <a:pt x="3059183" y="6044868"/>
                  <a:pt x="3049870" y="6035552"/>
                  <a:pt x="3048177" y="6033859"/>
                </a:cubicBezTo>
                <a:cubicBezTo>
                  <a:pt x="3046483" y="6032165"/>
                  <a:pt x="3038016" y="6022850"/>
                  <a:pt x="3035476" y="6021156"/>
                </a:cubicBezTo>
                <a:cubicBezTo>
                  <a:pt x="3032935" y="6019462"/>
                  <a:pt x="3012615" y="6009300"/>
                  <a:pt x="3010075" y="6008454"/>
                </a:cubicBezTo>
                <a:cubicBezTo>
                  <a:pt x="3007534" y="6007607"/>
                  <a:pt x="2999066" y="6009300"/>
                  <a:pt x="2997374" y="6008454"/>
                </a:cubicBezTo>
                <a:cubicBezTo>
                  <a:pt x="2995680" y="6007607"/>
                  <a:pt x="2986365" y="5997444"/>
                  <a:pt x="2984673" y="5995751"/>
                </a:cubicBezTo>
                <a:cubicBezTo>
                  <a:pt x="2982979" y="5994057"/>
                  <a:pt x="2972818" y="5984742"/>
                  <a:pt x="2971973" y="5983048"/>
                </a:cubicBezTo>
                <a:cubicBezTo>
                  <a:pt x="2971126" y="5981353"/>
                  <a:pt x="2973666" y="5972039"/>
                  <a:pt x="2971973" y="5970346"/>
                </a:cubicBezTo>
                <a:cubicBezTo>
                  <a:pt x="2970278" y="5968651"/>
                  <a:pt x="2949110" y="5959335"/>
                  <a:pt x="2946570" y="5957642"/>
                </a:cubicBezTo>
                <a:cubicBezTo>
                  <a:pt x="2944030" y="5955948"/>
                  <a:pt x="2934716" y="5946633"/>
                  <a:pt x="2933871" y="5944939"/>
                </a:cubicBezTo>
                <a:cubicBezTo>
                  <a:pt x="2933024" y="5943245"/>
                  <a:pt x="2935564" y="5933930"/>
                  <a:pt x="2933871" y="5932237"/>
                </a:cubicBezTo>
                <a:cubicBezTo>
                  <a:pt x="2932176" y="5930542"/>
                  <a:pt x="2911008" y="5921226"/>
                  <a:pt x="2908468" y="5919533"/>
                </a:cubicBezTo>
                <a:cubicBezTo>
                  <a:pt x="2905928" y="5917839"/>
                  <a:pt x="2896615" y="5908525"/>
                  <a:pt x="2895768" y="5906831"/>
                </a:cubicBezTo>
                <a:cubicBezTo>
                  <a:pt x="2894921" y="5905136"/>
                  <a:pt x="2896615" y="5895822"/>
                  <a:pt x="2895768" y="5894128"/>
                </a:cubicBezTo>
                <a:cubicBezTo>
                  <a:pt x="2894920" y="5892433"/>
                  <a:pt x="2883914" y="5883965"/>
                  <a:pt x="2883067" y="5881425"/>
                </a:cubicBezTo>
                <a:cubicBezTo>
                  <a:pt x="2882220" y="5878884"/>
                  <a:pt x="2884760" y="5858560"/>
                  <a:pt x="2883067" y="5856020"/>
                </a:cubicBezTo>
                <a:cubicBezTo>
                  <a:pt x="2881374" y="5853479"/>
                  <a:pt x="2860205" y="5845856"/>
                  <a:pt x="2857666" y="5843317"/>
                </a:cubicBezTo>
                <a:cubicBezTo>
                  <a:pt x="2855126" y="5840775"/>
                  <a:pt x="2845811" y="5821298"/>
                  <a:pt x="2844965" y="5817911"/>
                </a:cubicBezTo>
                <a:cubicBezTo>
                  <a:pt x="2844118" y="5814522"/>
                  <a:pt x="2845811" y="5795892"/>
                  <a:pt x="2844965" y="5792505"/>
                </a:cubicBezTo>
                <a:cubicBezTo>
                  <a:pt x="2844118" y="5789118"/>
                  <a:pt x="2833957" y="5769639"/>
                  <a:pt x="2832264" y="5767099"/>
                </a:cubicBezTo>
                <a:cubicBezTo>
                  <a:pt x="2830570" y="5764558"/>
                  <a:pt x="2821257" y="5756091"/>
                  <a:pt x="2819564" y="5754396"/>
                </a:cubicBezTo>
                <a:cubicBezTo>
                  <a:pt x="2817870" y="5752702"/>
                  <a:pt x="2807709" y="5744234"/>
                  <a:pt x="2806863" y="5741694"/>
                </a:cubicBezTo>
                <a:cubicBezTo>
                  <a:pt x="2806016" y="5739153"/>
                  <a:pt x="2807709" y="5720522"/>
                  <a:pt x="2806863" y="5716288"/>
                </a:cubicBezTo>
                <a:cubicBezTo>
                  <a:pt x="2806016" y="5712053"/>
                  <a:pt x="2795008" y="5681566"/>
                  <a:pt x="2794161" y="5678179"/>
                </a:cubicBezTo>
                <a:cubicBezTo>
                  <a:pt x="2793314" y="5674792"/>
                  <a:pt x="2795008" y="5668017"/>
                  <a:pt x="2794161" y="5665477"/>
                </a:cubicBezTo>
                <a:cubicBezTo>
                  <a:pt x="2793314" y="5662936"/>
                  <a:pt x="2782308" y="5644305"/>
                  <a:pt x="2781462" y="5640071"/>
                </a:cubicBezTo>
                <a:cubicBezTo>
                  <a:pt x="2780614" y="5635836"/>
                  <a:pt x="2783154" y="5605349"/>
                  <a:pt x="2781462" y="5601962"/>
                </a:cubicBezTo>
                <a:cubicBezTo>
                  <a:pt x="2779768" y="5598575"/>
                  <a:pt x="2758599" y="5591800"/>
                  <a:pt x="2756059" y="5589259"/>
                </a:cubicBezTo>
                <a:cubicBezTo>
                  <a:pt x="2753519" y="5586719"/>
                  <a:pt x="2744206" y="5566394"/>
                  <a:pt x="2743360" y="5563853"/>
                </a:cubicBezTo>
                <a:cubicBezTo>
                  <a:pt x="2742511" y="5561313"/>
                  <a:pt x="2744206" y="5552845"/>
                  <a:pt x="2743360" y="5551151"/>
                </a:cubicBezTo>
                <a:cubicBezTo>
                  <a:pt x="2742512" y="5549456"/>
                  <a:pt x="2733198" y="5540988"/>
                  <a:pt x="2730658" y="5538448"/>
                </a:cubicBezTo>
                <a:cubicBezTo>
                  <a:pt x="2728118" y="5535907"/>
                  <a:pt x="2706950" y="5515582"/>
                  <a:pt x="2705257" y="5513043"/>
                </a:cubicBezTo>
                <a:cubicBezTo>
                  <a:pt x="2703563" y="5510501"/>
                  <a:pt x="2706950" y="5502032"/>
                  <a:pt x="2705257" y="5500339"/>
                </a:cubicBezTo>
                <a:cubicBezTo>
                  <a:pt x="2703563" y="5498645"/>
                  <a:pt x="2682395" y="5488483"/>
                  <a:pt x="2679855" y="5487636"/>
                </a:cubicBezTo>
                <a:cubicBezTo>
                  <a:pt x="2677314" y="5486790"/>
                  <a:pt x="2668847" y="5488483"/>
                  <a:pt x="2667155" y="5487636"/>
                </a:cubicBezTo>
                <a:cubicBezTo>
                  <a:pt x="2665462" y="5486790"/>
                  <a:pt x="2656994" y="5475780"/>
                  <a:pt x="2654454" y="5474934"/>
                </a:cubicBezTo>
                <a:cubicBezTo>
                  <a:pt x="2651913" y="5474087"/>
                  <a:pt x="2632439" y="5475780"/>
                  <a:pt x="2629053" y="5474934"/>
                </a:cubicBezTo>
                <a:cubicBezTo>
                  <a:pt x="2625665" y="5474086"/>
                  <a:pt x="2619738" y="5463077"/>
                  <a:pt x="2603650" y="5462230"/>
                </a:cubicBezTo>
                <a:cubicBezTo>
                  <a:pt x="2587562" y="5461383"/>
                  <a:pt x="2402979" y="5461383"/>
                  <a:pt x="2387738" y="5462230"/>
                </a:cubicBezTo>
                <a:cubicBezTo>
                  <a:pt x="2372497" y="5463077"/>
                  <a:pt x="2376730" y="5474086"/>
                  <a:pt x="2375037" y="5474934"/>
                </a:cubicBezTo>
                <a:cubicBezTo>
                  <a:pt x="2373343" y="5475780"/>
                  <a:pt x="2364030" y="5474087"/>
                  <a:pt x="2362337" y="5474934"/>
                </a:cubicBezTo>
                <a:cubicBezTo>
                  <a:pt x="2360644" y="5475780"/>
                  <a:pt x="2351329" y="5485942"/>
                  <a:pt x="2349636" y="5487636"/>
                </a:cubicBezTo>
                <a:cubicBezTo>
                  <a:pt x="2347942" y="5489329"/>
                  <a:pt x="2338628" y="5498645"/>
                  <a:pt x="2336935" y="5500339"/>
                </a:cubicBezTo>
                <a:cubicBezTo>
                  <a:pt x="2335241" y="5502032"/>
                  <a:pt x="2325928" y="5512194"/>
                  <a:pt x="2324235" y="5513043"/>
                </a:cubicBezTo>
                <a:cubicBezTo>
                  <a:pt x="2322542" y="5513889"/>
                  <a:pt x="2314074" y="5510501"/>
                  <a:pt x="2311534" y="5513043"/>
                </a:cubicBezTo>
                <a:cubicBezTo>
                  <a:pt x="2308993" y="5515582"/>
                  <a:pt x="2289519" y="5548610"/>
                  <a:pt x="2286133" y="5551151"/>
                </a:cubicBezTo>
                <a:cubicBezTo>
                  <a:pt x="2282746" y="5553691"/>
                  <a:pt x="2263271" y="5550304"/>
                  <a:pt x="2260731" y="5551151"/>
                </a:cubicBezTo>
                <a:cubicBezTo>
                  <a:pt x="2258190" y="5551997"/>
                  <a:pt x="2250570" y="5562160"/>
                  <a:pt x="2248031" y="5563853"/>
                </a:cubicBezTo>
                <a:cubicBezTo>
                  <a:pt x="2245490" y="5565546"/>
                  <a:pt x="2225168" y="5574862"/>
                  <a:pt x="2222628" y="5576556"/>
                </a:cubicBezTo>
                <a:cubicBezTo>
                  <a:pt x="2220088" y="5578249"/>
                  <a:pt x="2211622" y="5587565"/>
                  <a:pt x="2209928" y="5589259"/>
                </a:cubicBezTo>
                <a:cubicBezTo>
                  <a:pt x="2208235" y="5590953"/>
                  <a:pt x="2199767" y="5600268"/>
                  <a:pt x="2197227" y="5601962"/>
                </a:cubicBezTo>
                <a:cubicBezTo>
                  <a:pt x="2194686" y="5603655"/>
                  <a:pt x="2175212" y="5613817"/>
                  <a:pt x="2171826" y="5614665"/>
                </a:cubicBezTo>
                <a:cubicBezTo>
                  <a:pt x="2168439" y="5615511"/>
                  <a:pt x="2149811" y="5612970"/>
                  <a:pt x="2146424" y="5614665"/>
                </a:cubicBezTo>
                <a:cubicBezTo>
                  <a:pt x="2143037" y="5616358"/>
                  <a:pt x="2123563" y="5636683"/>
                  <a:pt x="2121023" y="5640071"/>
                </a:cubicBezTo>
                <a:cubicBezTo>
                  <a:pt x="2118483" y="5643458"/>
                  <a:pt x="2110862" y="5663782"/>
                  <a:pt x="2108322" y="5665477"/>
                </a:cubicBezTo>
                <a:cubicBezTo>
                  <a:pt x="2105781" y="5667170"/>
                  <a:pt x="2086308" y="5663782"/>
                  <a:pt x="2082921" y="5665477"/>
                </a:cubicBezTo>
                <a:cubicBezTo>
                  <a:pt x="2079534" y="5667170"/>
                  <a:pt x="2060059" y="5688341"/>
                  <a:pt x="2057519" y="5690882"/>
                </a:cubicBezTo>
                <a:cubicBezTo>
                  <a:pt x="2054979" y="5693422"/>
                  <a:pt x="2049052" y="5702739"/>
                  <a:pt x="2044819" y="5703585"/>
                </a:cubicBezTo>
                <a:cubicBezTo>
                  <a:pt x="2040585" y="5704431"/>
                  <a:pt x="1998248" y="5702739"/>
                  <a:pt x="1994016" y="5703585"/>
                </a:cubicBezTo>
                <a:cubicBezTo>
                  <a:pt x="1989781" y="5704431"/>
                  <a:pt x="1984701" y="5715441"/>
                  <a:pt x="1981315" y="5716288"/>
                </a:cubicBezTo>
                <a:cubicBezTo>
                  <a:pt x="1977928" y="5717134"/>
                  <a:pt x="1946599" y="5715440"/>
                  <a:pt x="1943212" y="5716288"/>
                </a:cubicBezTo>
                <a:cubicBezTo>
                  <a:pt x="1939826" y="5717134"/>
                  <a:pt x="1932205" y="5727296"/>
                  <a:pt x="1930512" y="5728991"/>
                </a:cubicBezTo>
                <a:cubicBezTo>
                  <a:pt x="1928819" y="5730684"/>
                  <a:pt x="1922891" y="5740847"/>
                  <a:pt x="1917811" y="5741694"/>
                </a:cubicBezTo>
                <a:cubicBezTo>
                  <a:pt x="1912730" y="5742540"/>
                  <a:pt x="1859388" y="5740847"/>
                  <a:pt x="1854308" y="5741694"/>
                </a:cubicBezTo>
                <a:cubicBezTo>
                  <a:pt x="1849227" y="5742540"/>
                  <a:pt x="1868701" y="5753550"/>
                  <a:pt x="1841607" y="5754396"/>
                </a:cubicBezTo>
                <a:cubicBezTo>
                  <a:pt x="1814512" y="5755243"/>
                  <a:pt x="1476672" y="5755243"/>
                  <a:pt x="1447884" y="5754396"/>
                </a:cubicBezTo>
                <a:cubicBezTo>
                  <a:pt x="1419095" y="5753550"/>
                  <a:pt x="1415708" y="5742540"/>
                  <a:pt x="1409781" y="5741694"/>
                </a:cubicBezTo>
                <a:cubicBezTo>
                  <a:pt x="1403854" y="5740847"/>
                  <a:pt x="1364059" y="5742540"/>
                  <a:pt x="1358979" y="5741694"/>
                </a:cubicBezTo>
                <a:cubicBezTo>
                  <a:pt x="1353898" y="5740847"/>
                  <a:pt x="1336964" y="5730684"/>
                  <a:pt x="1333577" y="5728991"/>
                </a:cubicBezTo>
                <a:cubicBezTo>
                  <a:pt x="1330190" y="5727296"/>
                  <a:pt x="1309868" y="5717982"/>
                  <a:pt x="1308176" y="5716288"/>
                </a:cubicBezTo>
                <a:cubicBezTo>
                  <a:pt x="1306482" y="5714593"/>
                  <a:pt x="1309022" y="5705278"/>
                  <a:pt x="1308176" y="5703585"/>
                </a:cubicBezTo>
                <a:cubicBezTo>
                  <a:pt x="1307328" y="5701891"/>
                  <a:pt x="1297168" y="5691728"/>
                  <a:pt x="1295475" y="5690882"/>
                </a:cubicBezTo>
                <a:cubicBezTo>
                  <a:pt x="1293781" y="5690035"/>
                  <a:pt x="1284467" y="5691729"/>
                  <a:pt x="1282774" y="5690882"/>
                </a:cubicBezTo>
                <a:cubicBezTo>
                  <a:pt x="1281081" y="5690035"/>
                  <a:pt x="1271766" y="5679873"/>
                  <a:pt x="1270073" y="5678179"/>
                </a:cubicBezTo>
                <a:cubicBezTo>
                  <a:pt x="1268379" y="5676485"/>
                  <a:pt x="1259066" y="5667170"/>
                  <a:pt x="1257372" y="5665477"/>
                </a:cubicBezTo>
                <a:cubicBezTo>
                  <a:pt x="1255679" y="5663782"/>
                  <a:pt x="1246366" y="5654466"/>
                  <a:pt x="1244672" y="5652773"/>
                </a:cubicBezTo>
                <a:cubicBezTo>
                  <a:pt x="1242978" y="5651079"/>
                  <a:pt x="1234511" y="5641765"/>
                  <a:pt x="1231971" y="5640071"/>
                </a:cubicBezTo>
                <a:cubicBezTo>
                  <a:pt x="1229431" y="5638377"/>
                  <a:pt x="1209110" y="5628214"/>
                  <a:pt x="1206570" y="5627368"/>
                </a:cubicBezTo>
                <a:cubicBezTo>
                  <a:pt x="1204029" y="5626521"/>
                  <a:pt x="1195562" y="5628215"/>
                  <a:pt x="1193869" y="5627368"/>
                </a:cubicBezTo>
                <a:cubicBezTo>
                  <a:pt x="1192175" y="5626520"/>
                  <a:pt x="1182861" y="5616358"/>
                  <a:pt x="1181168" y="5614665"/>
                </a:cubicBezTo>
                <a:cubicBezTo>
                  <a:pt x="1179475" y="5612970"/>
                  <a:pt x="1170161" y="5603655"/>
                  <a:pt x="1168468" y="5601962"/>
                </a:cubicBezTo>
                <a:cubicBezTo>
                  <a:pt x="1166773" y="5600268"/>
                  <a:pt x="1157460" y="5590953"/>
                  <a:pt x="1155767" y="5589259"/>
                </a:cubicBezTo>
                <a:cubicBezTo>
                  <a:pt x="1154073" y="5587565"/>
                  <a:pt x="1144759" y="5578249"/>
                  <a:pt x="1143066" y="5576556"/>
                </a:cubicBezTo>
                <a:cubicBezTo>
                  <a:pt x="1141373" y="5574862"/>
                  <a:pt x="1132059" y="5565546"/>
                  <a:pt x="1130365" y="5563853"/>
                </a:cubicBezTo>
                <a:cubicBezTo>
                  <a:pt x="1128672" y="5562160"/>
                  <a:pt x="1119357" y="5552845"/>
                  <a:pt x="1117664" y="5551151"/>
                </a:cubicBezTo>
                <a:cubicBezTo>
                  <a:pt x="1115970" y="5549456"/>
                  <a:pt x="1107504" y="5539294"/>
                  <a:pt x="1104964" y="5538448"/>
                </a:cubicBezTo>
                <a:cubicBezTo>
                  <a:pt x="1102424" y="5537600"/>
                  <a:pt x="1082102" y="5539294"/>
                  <a:pt x="1079562" y="5538448"/>
                </a:cubicBezTo>
                <a:cubicBezTo>
                  <a:pt x="1077022" y="5537600"/>
                  <a:pt x="1068555" y="5527438"/>
                  <a:pt x="1066862" y="5525745"/>
                </a:cubicBezTo>
                <a:cubicBezTo>
                  <a:pt x="1065168" y="5524051"/>
                  <a:pt x="1055854" y="5514736"/>
                  <a:pt x="1054161" y="5513043"/>
                </a:cubicBezTo>
                <a:cubicBezTo>
                  <a:pt x="1052467" y="5511347"/>
                  <a:pt x="1045693" y="5501186"/>
                  <a:pt x="1041460" y="5500339"/>
                </a:cubicBezTo>
                <a:cubicBezTo>
                  <a:pt x="1037226" y="5499491"/>
                  <a:pt x="994890" y="5501185"/>
                  <a:pt x="990657" y="5500339"/>
                </a:cubicBezTo>
                <a:cubicBezTo>
                  <a:pt x="986423" y="5499491"/>
                  <a:pt x="979650" y="5488483"/>
                  <a:pt x="977956" y="5487636"/>
                </a:cubicBezTo>
                <a:cubicBezTo>
                  <a:pt x="976263" y="5486790"/>
                  <a:pt x="967795" y="5489330"/>
                  <a:pt x="965256" y="5487636"/>
                </a:cubicBezTo>
                <a:cubicBezTo>
                  <a:pt x="962715" y="5485942"/>
                  <a:pt x="942394" y="5464771"/>
                  <a:pt x="939854" y="5462230"/>
                </a:cubicBezTo>
                <a:cubicBezTo>
                  <a:pt x="937314" y="5459690"/>
                  <a:pt x="933927" y="5451222"/>
                  <a:pt x="927153" y="5449528"/>
                </a:cubicBezTo>
                <a:cubicBezTo>
                  <a:pt x="920379" y="5447834"/>
                  <a:pt x="846715" y="5437671"/>
                  <a:pt x="838248" y="5436825"/>
                </a:cubicBezTo>
                <a:cubicBezTo>
                  <a:pt x="829781" y="5435978"/>
                  <a:pt x="804379" y="5437671"/>
                  <a:pt x="800146" y="5436825"/>
                </a:cubicBezTo>
                <a:cubicBezTo>
                  <a:pt x="795912" y="5435978"/>
                  <a:pt x="777284" y="5425815"/>
                  <a:pt x="774744" y="5424122"/>
                </a:cubicBezTo>
                <a:cubicBezTo>
                  <a:pt x="772204" y="5422428"/>
                  <a:pt x="765431" y="5412265"/>
                  <a:pt x="762044" y="5411419"/>
                </a:cubicBezTo>
                <a:cubicBezTo>
                  <a:pt x="758656" y="5410572"/>
                  <a:pt x="728175" y="5412266"/>
                  <a:pt x="723941" y="5411419"/>
                </a:cubicBezTo>
                <a:cubicBezTo>
                  <a:pt x="719708" y="5410571"/>
                  <a:pt x="701926" y="5399563"/>
                  <a:pt x="698540" y="5398717"/>
                </a:cubicBezTo>
                <a:cubicBezTo>
                  <a:pt x="695153" y="5397868"/>
                  <a:pt x="675679" y="5399562"/>
                  <a:pt x="673139" y="5398717"/>
                </a:cubicBezTo>
                <a:cubicBezTo>
                  <a:pt x="670598" y="5397870"/>
                  <a:pt x="662131" y="5387706"/>
                  <a:pt x="660438" y="5386013"/>
                </a:cubicBezTo>
                <a:cubicBezTo>
                  <a:pt x="658744" y="5384319"/>
                  <a:pt x="649430" y="5374157"/>
                  <a:pt x="647737" y="5373311"/>
                </a:cubicBezTo>
                <a:cubicBezTo>
                  <a:pt x="646044" y="5372464"/>
                  <a:pt x="636730" y="5374157"/>
                  <a:pt x="635037" y="5373311"/>
                </a:cubicBezTo>
                <a:cubicBezTo>
                  <a:pt x="633342" y="5372463"/>
                  <a:pt x="624028" y="5362301"/>
                  <a:pt x="622336" y="5360608"/>
                </a:cubicBezTo>
                <a:cubicBezTo>
                  <a:pt x="620642" y="5358913"/>
                  <a:pt x="612175" y="5349597"/>
                  <a:pt x="609635" y="5347905"/>
                </a:cubicBezTo>
                <a:cubicBezTo>
                  <a:pt x="607095" y="5346211"/>
                  <a:pt x="586773" y="5336048"/>
                  <a:pt x="584233" y="5335202"/>
                </a:cubicBezTo>
                <a:cubicBezTo>
                  <a:pt x="581693" y="5334355"/>
                  <a:pt x="573226" y="5336048"/>
                  <a:pt x="571533" y="5335202"/>
                </a:cubicBezTo>
                <a:cubicBezTo>
                  <a:pt x="569839" y="5334354"/>
                  <a:pt x="560526" y="5324193"/>
                  <a:pt x="558832" y="5322499"/>
                </a:cubicBezTo>
                <a:cubicBezTo>
                  <a:pt x="557139" y="5320805"/>
                  <a:pt x="547824" y="5311489"/>
                  <a:pt x="546131" y="5309796"/>
                </a:cubicBezTo>
                <a:cubicBezTo>
                  <a:pt x="544437" y="5308102"/>
                  <a:pt x="535970" y="5297939"/>
                  <a:pt x="533430" y="5297093"/>
                </a:cubicBezTo>
                <a:cubicBezTo>
                  <a:pt x="530890" y="5296247"/>
                  <a:pt x="511415" y="5298787"/>
                  <a:pt x="508029" y="5297093"/>
                </a:cubicBezTo>
                <a:cubicBezTo>
                  <a:pt x="504642" y="5295399"/>
                  <a:pt x="485168" y="5274228"/>
                  <a:pt x="482628" y="5271688"/>
                </a:cubicBezTo>
                <a:cubicBezTo>
                  <a:pt x="480087" y="5269146"/>
                  <a:pt x="471620" y="5260678"/>
                  <a:pt x="469927" y="5258985"/>
                </a:cubicBezTo>
                <a:cubicBezTo>
                  <a:pt x="468233" y="5257290"/>
                  <a:pt x="458919" y="5248823"/>
                  <a:pt x="457226" y="5246283"/>
                </a:cubicBezTo>
                <a:cubicBezTo>
                  <a:pt x="455532" y="5243741"/>
                  <a:pt x="446219" y="5222570"/>
                  <a:pt x="444525" y="5220876"/>
                </a:cubicBezTo>
                <a:cubicBezTo>
                  <a:pt x="442832" y="5219182"/>
                  <a:pt x="434364" y="5222569"/>
                  <a:pt x="431824" y="5220876"/>
                </a:cubicBezTo>
                <a:cubicBezTo>
                  <a:pt x="429284" y="5219182"/>
                  <a:pt x="408963" y="5198857"/>
                  <a:pt x="406423" y="5195470"/>
                </a:cubicBezTo>
                <a:cubicBezTo>
                  <a:pt x="403883" y="5192083"/>
                  <a:pt x="396262" y="5172605"/>
                  <a:pt x="393722" y="5170065"/>
                </a:cubicBezTo>
                <a:cubicBezTo>
                  <a:pt x="391182" y="5167524"/>
                  <a:pt x="370861" y="5159055"/>
                  <a:pt x="368321" y="5157362"/>
                </a:cubicBezTo>
                <a:cubicBezTo>
                  <a:pt x="365781" y="5155667"/>
                  <a:pt x="357313" y="5146353"/>
                  <a:pt x="355620" y="5144660"/>
                </a:cubicBezTo>
                <a:cubicBezTo>
                  <a:pt x="353926" y="5142965"/>
                  <a:pt x="344612" y="5133649"/>
                  <a:pt x="342919" y="5131957"/>
                </a:cubicBezTo>
                <a:cubicBezTo>
                  <a:pt x="341226" y="5130263"/>
                  <a:pt x="331912" y="5120946"/>
                  <a:pt x="330219" y="5119254"/>
                </a:cubicBezTo>
                <a:cubicBezTo>
                  <a:pt x="328525" y="5117559"/>
                  <a:pt x="320058" y="5108244"/>
                  <a:pt x="317518" y="5106551"/>
                </a:cubicBezTo>
                <a:cubicBezTo>
                  <a:pt x="314977" y="5104857"/>
                  <a:pt x="294656" y="5095541"/>
                  <a:pt x="292117" y="5093848"/>
                </a:cubicBezTo>
                <a:cubicBezTo>
                  <a:pt x="289576" y="5092154"/>
                  <a:pt x="281109" y="5082838"/>
                  <a:pt x="279416" y="5081145"/>
                </a:cubicBezTo>
                <a:cubicBezTo>
                  <a:pt x="277721" y="5079450"/>
                  <a:pt x="268408" y="5070136"/>
                  <a:pt x="266715" y="5068442"/>
                </a:cubicBezTo>
                <a:cubicBezTo>
                  <a:pt x="265021" y="5066749"/>
                  <a:pt x="255707" y="5056586"/>
                  <a:pt x="254014" y="5055739"/>
                </a:cubicBezTo>
                <a:cubicBezTo>
                  <a:pt x="252321" y="5054892"/>
                  <a:pt x="243006" y="5056586"/>
                  <a:pt x="241313" y="5055739"/>
                </a:cubicBezTo>
                <a:cubicBezTo>
                  <a:pt x="239619" y="5054891"/>
                  <a:pt x="230306" y="5044730"/>
                  <a:pt x="228613" y="5043036"/>
                </a:cubicBezTo>
                <a:cubicBezTo>
                  <a:pt x="226919" y="5041342"/>
                  <a:pt x="217605" y="5032027"/>
                  <a:pt x="215912" y="5030334"/>
                </a:cubicBezTo>
                <a:cubicBezTo>
                  <a:pt x="214218" y="5028640"/>
                  <a:pt x="204904" y="5019324"/>
                  <a:pt x="203211" y="5017631"/>
                </a:cubicBezTo>
                <a:cubicBezTo>
                  <a:pt x="201517" y="5015936"/>
                  <a:pt x="192204" y="5006621"/>
                  <a:pt x="190510" y="5004928"/>
                </a:cubicBezTo>
                <a:cubicBezTo>
                  <a:pt x="188817" y="5003233"/>
                  <a:pt x="179503" y="4993918"/>
                  <a:pt x="177810" y="4992225"/>
                </a:cubicBezTo>
                <a:cubicBezTo>
                  <a:pt x="176116" y="4990532"/>
                  <a:pt x="166802" y="4981216"/>
                  <a:pt x="165109" y="4979522"/>
                </a:cubicBezTo>
                <a:cubicBezTo>
                  <a:pt x="163415" y="4977828"/>
                  <a:pt x="153255" y="4969359"/>
                  <a:pt x="152408" y="4966819"/>
                </a:cubicBezTo>
                <a:cubicBezTo>
                  <a:pt x="151561" y="4964278"/>
                  <a:pt x="153255" y="4943953"/>
                  <a:pt x="152408" y="4941414"/>
                </a:cubicBezTo>
                <a:cubicBezTo>
                  <a:pt x="151561" y="4938872"/>
                  <a:pt x="141401" y="4930404"/>
                  <a:pt x="139708" y="4928710"/>
                </a:cubicBezTo>
                <a:cubicBezTo>
                  <a:pt x="138014" y="4927016"/>
                  <a:pt x="128699" y="4917701"/>
                  <a:pt x="127007" y="4916008"/>
                </a:cubicBezTo>
                <a:cubicBezTo>
                  <a:pt x="125313" y="4914315"/>
                  <a:pt x="115153" y="4904999"/>
                  <a:pt x="114306" y="4903305"/>
                </a:cubicBezTo>
                <a:cubicBezTo>
                  <a:pt x="113459" y="4901611"/>
                  <a:pt x="115153" y="4892295"/>
                  <a:pt x="114306" y="4890602"/>
                </a:cubicBezTo>
                <a:cubicBezTo>
                  <a:pt x="113459" y="4888907"/>
                  <a:pt x="103299" y="4880439"/>
                  <a:pt x="101605" y="4877899"/>
                </a:cubicBezTo>
                <a:cubicBezTo>
                  <a:pt x="99912" y="4875359"/>
                  <a:pt x="89750" y="4855033"/>
                  <a:pt x="88904" y="4852493"/>
                </a:cubicBezTo>
                <a:cubicBezTo>
                  <a:pt x="88057" y="4849952"/>
                  <a:pt x="89750" y="4841484"/>
                  <a:pt x="88904" y="4839791"/>
                </a:cubicBezTo>
                <a:cubicBezTo>
                  <a:pt x="88057" y="4838097"/>
                  <a:pt x="77897" y="4828781"/>
                  <a:pt x="76204" y="4827088"/>
                </a:cubicBezTo>
                <a:cubicBezTo>
                  <a:pt x="74510" y="4825394"/>
                  <a:pt x="65197" y="4816925"/>
                  <a:pt x="63503" y="4814385"/>
                </a:cubicBezTo>
                <a:cubicBezTo>
                  <a:pt x="61809" y="4811844"/>
                  <a:pt x="51648" y="4792366"/>
                  <a:pt x="50802" y="4788980"/>
                </a:cubicBezTo>
                <a:cubicBezTo>
                  <a:pt x="49955" y="4785591"/>
                  <a:pt x="51648" y="4766114"/>
                  <a:pt x="50802" y="4763574"/>
                </a:cubicBezTo>
                <a:cubicBezTo>
                  <a:pt x="49955" y="4761033"/>
                  <a:pt x="39795" y="4752564"/>
                  <a:pt x="38102" y="4750871"/>
                </a:cubicBezTo>
                <a:cubicBezTo>
                  <a:pt x="36408" y="4749176"/>
                  <a:pt x="26248" y="4740707"/>
                  <a:pt x="25401" y="4738167"/>
                </a:cubicBezTo>
                <a:cubicBezTo>
                  <a:pt x="24554" y="4735626"/>
                  <a:pt x="26248" y="4715302"/>
                  <a:pt x="25401" y="4712762"/>
                </a:cubicBezTo>
                <a:cubicBezTo>
                  <a:pt x="24554" y="4710221"/>
                  <a:pt x="14393" y="4701752"/>
                  <a:pt x="12700" y="4700059"/>
                </a:cubicBezTo>
                <a:cubicBezTo>
                  <a:pt x="11006" y="4698365"/>
                  <a:pt x="846" y="4705140"/>
                  <a:pt x="0" y="4687357"/>
                </a:cubicBezTo>
                <a:cubicBezTo>
                  <a:pt x="-846" y="4669572"/>
                  <a:pt x="-846" y="4451082"/>
                  <a:pt x="0" y="4433298"/>
                </a:cubicBezTo>
                <a:cubicBezTo>
                  <a:pt x="846" y="4415514"/>
                  <a:pt x="10159" y="4423136"/>
                  <a:pt x="12700" y="4420596"/>
                </a:cubicBezTo>
                <a:cubicBezTo>
                  <a:pt x="15239" y="4418055"/>
                  <a:pt x="35562" y="4397730"/>
                  <a:pt x="38102" y="4395190"/>
                </a:cubicBezTo>
                <a:cubicBezTo>
                  <a:pt x="40642" y="4392649"/>
                  <a:pt x="49955" y="4385028"/>
                  <a:pt x="50802" y="4382487"/>
                </a:cubicBezTo>
                <a:cubicBezTo>
                  <a:pt x="51648" y="4379947"/>
                  <a:pt x="49955" y="4361315"/>
                  <a:pt x="50802" y="4357081"/>
                </a:cubicBezTo>
                <a:cubicBezTo>
                  <a:pt x="51648" y="4352847"/>
                  <a:pt x="61809" y="4322360"/>
                  <a:pt x="63503" y="4318973"/>
                </a:cubicBezTo>
                <a:cubicBezTo>
                  <a:pt x="65197" y="4315585"/>
                  <a:pt x="74510" y="4307964"/>
                  <a:pt x="76204" y="4306270"/>
                </a:cubicBezTo>
                <a:cubicBezTo>
                  <a:pt x="77897" y="4304577"/>
                  <a:pt x="88057" y="4296107"/>
                  <a:pt x="88904" y="4293568"/>
                </a:cubicBezTo>
                <a:cubicBezTo>
                  <a:pt x="89750" y="4291027"/>
                  <a:pt x="88057" y="4270702"/>
                  <a:pt x="88904" y="4268162"/>
                </a:cubicBezTo>
                <a:cubicBezTo>
                  <a:pt x="89750" y="4265621"/>
                  <a:pt x="100758" y="4257999"/>
                  <a:pt x="101605" y="4255459"/>
                </a:cubicBezTo>
                <a:cubicBezTo>
                  <a:pt x="102452" y="4252918"/>
                  <a:pt x="99912" y="4233441"/>
                  <a:pt x="101605" y="4230053"/>
                </a:cubicBezTo>
                <a:cubicBezTo>
                  <a:pt x="103299" y="4226666"/>
                  <a:pt x="124466" y="4208034"/>
                  <a:pt x="127007" y="4204647"/>
                </a:cubicBezTo>
                <a:cubicBezTo>
                  <a:pt x="129547" y="4201259"/>
                  <a:pt x="138014" y="4181782"/>
                  <a:pt x="139708" y="4179241"/>
                </a:cubicBezTo>
                <a:cubicBezTo>
                  <a:pt x="141401" y="4176701"/>
                  <a:pt x="150714" y="4168232"/>
                  <a:pt x="152408" y="4166538"/>
                </a:cubicBezTo>
                <a:cubicBezTo>
                  <a:pt x="154101" y="4164844"/>
                  <a:pt x="164262" y="4155529"/>
                  <a:pt x="165109" y="4153836"/>
                </a:cubicBezTo>
                <a:cubicBezTo>
                  <a:pt x="165955" y="4152142"/>
                  <a:pt x="164262" y="4142827"/>
                  <a:pt x="165109" y="4141133"/>
                </a:cubicBezTo>
                <a:cubicBezTo>
                  <a:pt x="165955" y="4139439"/>
                  <a:pt x="176963" y="4130123"/>
                  <a:pt x="177810" y="4128430"/>
                </a:cubicBezTo>
                <a:cubicBezTo>
                  <a:pt x="178656" y="4126736"/>
                  <a:pt x="176963" y="4117421"/>
                  <a:pt x="177810" y="4115727"/>
                </a:cubicBezTo>
                <a:cubicBezTo>
                  <a:pt x="178656" y="4114034"/>
                  <a:pt x="188817" y="4104718"/>
                  <a:pt x="190510" y="4103024"/>
                </a:cubicBezTo>
                <a:cubicBezTo>
                  <a:pt x="192204" y="4101331"/>
                  <a:pt x="202364" y="4093708"/>
                  <a:pt x="203211" y="4090321"/>
                </a:cubicBezTo>
                <a:cubicBezTo>
                  <a:pt x="204057" y="4086933"/>
                  <a:pt x="202364" y="4055600"/>
                  <a:pt x="203211" y="4052212"/>
                </a:cubicBezTo>
                <a:cubicBezTo>
                  <a:pt x="204057" y="4048825"/>
                  <a:pt x="214218" y="4041204"/>
                  <a:pt x="215912" y="4039510"/>
                </a:cubicBezTo>
                <a:cubicBezTo>
                  <a:pt x="217605" y="4037817"/>
                  <a:pt x="226919" y="4029348"/>
                  <a:pt x="228613" y="4026807"/>
                </a:cubicBezTo>
                <a:cubicBezTo>
                  <a:pt x="230306" y="4024267"/>
                  <a:pt x="240466" y="4003942"/>
                  <a:pt x="241313" y="4001401"/>
                </a:cubicBezTo>
                <a:cubicBezTo>
                  <a:pt x="242160" y="3998861"/>
                  <a:pt x="240466" y="3991239"/>
                  <a:pt x="241313" y="3988699"/>
                </a:cubicBezTo>
                <a:cubicBezTo>
                  <a:pt x="242160" y="3986158"/>
                  <a:pt x="252321" y="3965833"/>
                  <a:pt x="254014" y="3963293"/>
                </a:cubicBezTo>
                <a:cubicBezTo>
                  <a:pt x="255707" y="3960752"/>
                  <a:pt x="265021" y="3952283"/>
                  <a:pt x="266715" y="3950590"/>
                </a:cubicBezTo>
                <a:cubicBezTo>
                  <a:pt x="268408" y="3948897"/>
                  <a:pt x="278569" y="3940427"/>
                  <a:pt x="279416" y="3937887"/>
                </a:cubicBezTo>
                <a:cubicBezTo>
                  <a:pt x="280262" y="3935346"/>
                  <a:pt x="278569" y="3915022"/>
                  <a:pt x="279416" y="3912481"/>
                </a:cubicBezTo>
                <a:cubicBezTo>
                  <a:pt x="280262" y="3909940"/>
                  <a:pt x="290422" y="3901472"/>
                  <a:pt x="292117" y="3899778"/>
                </a:cubicBezTo>
                <a:cubicBezTo>
                  <a:pt x="293810" y="3898084"/>
                  <a:pt x="303970" y="3889616"/>
                  <a:pt x="304817" y="3887076"/>
                </a:cubicBezTo>
                <a:cubicBezTo>
                  <a:pt x="305664" y="3884535"/>
                  <a:pt x="303970" y="3865057"/>
                  <a:pt x="304817" y="3861669"/>
                </a:cubicBezTo>
                <a:cubicBezTo>
                  <a:pt x="305663" y="3858282"/>
                  <a:pt x="315824" y="3839651"/>
                  <a:pt x="317518" y="3836264"/>
                </a:cubicBezTo>
                <a:cubicBezTo>
                  <a:pt x="319211" y="3832877"/>
                  <a:pt x="328525" y="3813399"/>
                  <a:pt x="330219" y="3810858"/>
                </a:cubicBezTo>
                <a:cubicBezTo>
                  <a:pt x="331912" y="3808318"/>
                  <a:pt x="342072" y="3799849"/>
                  <a:pt x="342919" y="3798155"/>
                </a:cubicBezTo>
                <a:cubicBezTo>
                  <a:pt x="343766" y="3796462"/>
                  <a:pt x="341226" y="3787993"/>
                  <a:pt x="342919" y="3785452"/>
                </a:cubicBezTo>
                <a:cubicBezTo>
                  <a:pt x="344612" y="3782912"/>
                  <a:pt x="365781" y="3762587"/>
                  <a:pt x="368321" y="3760047"/>
                </a:cubicBezTo>
                <a:cubicBezTo>
                  <a:pt x="370861" y="3757506"/>
                  <a:pt x="380174" y="3749037"/>
                  <a:pt x="381021" y="3747344"/>
                </a:cubicBezTo>
                <a:cubicBezTo>
                  <a:pt x="381868" y="3745650"/>
                  <a:pt x="380175" y="3736334"/>
                  <a:pt x="381021" y="3734641"/>
                </a:cubicBezTo>
                <a:cubicBezTo>
                  <a:pt x="381868" y="3732947"/>
                  <a:pt x="392875" y="3724479"/>
                  <a:pt x="393722" y="3721938"/>
                </a:cubicBezTo>
                <a:cubicBezTo>
                  <a:pt x="394569" y="3719398"/>
                  <a:pt x="392028" y="3700766"/>
                  <a:pt x="393722" y="3696533"/>
                </a:cubicBezTo>
                <a:cubicBezTo>
                  <a:pt x="395415" y="3692298"/>
                  <a:pt x="417430" y="3661811"/>
                  <a:pt x="419124" y="3658424"/>
                </a:cubicBezTo>
                <a:cubicBezTo>
                  <a:pt x="420817" y="3655036"/>
                  <a:pt x="418277" y="3647415"/>
                  <a:pt x="419124" y="3645721"/>
                </a:cubicBezTo>
                <a:cubicBezTo>
                  <a:pt x="419971" y="3644027"/>
                  <a:pt x="430131" y="3636405"/>
                  <a:pt x="431824" y="3633018"/>
                </a:cubicBezTo>
                <a:cubicBezTo>
                  <a:pt x="433517" y="3629630"/>
                  <a:pt x="442832" y="3599144"/>
                  <a:pt x="444525" y="3594909"/>
                </a:cubicBezTo>
                <a:cubicBezTo>
                  <a:pt x="446219" y="3590675"/>
                  <a:pt x="456379" y="3572891"/>
                  <a:pt x="457226" y="3569504"/>
                </a:cubicBezTo>
                <a:cubicBezTo>
                  <a:pt x="458073" y="3566117"/>
                  <a:pt x="456379" y="3546638"/>
                  <a:pt x="457226" y="3544098"/>
                </a:cubicBezTo>
                <a:cubicBezTo>
                  <a:pt x="458073" y="3541557"/>
                  <a:pt x="468233" y="3534783"/>
                  <a:pt x="469927" y="3531395"/>
                </a:cubicBezTo>
                <a:cubicBezTo>
                  <a:pt x="471620" y="3528008"/>
                  <a:pt x="481781" y="3510224"/>
                  <a:pt x="482628" y="3493287"/>
                </a:cubicBezTo>
                <a:cubicBezTo>
                  <a:pt x="483474" y="3476349"/>
                  <a:pt x="483474" y="3293428"/>
                  <a:pt x="482628" y="3277338"/>
                </a:cubicBezTo>
                <a:cubicBezTo>
                  <a:pt x="481781" y="3261247"/>
                  <a:pt x="470773" y="3255319"/>
                  <a:pt x="469927" y="3251932"/>
                </a:cubicBezTo>
                <a:cubicBezTo>
                  <a:pt x="469080" y="3248544"/>
                  <a:pt x="470773" y="3229067"/>
                  <a:pt x="469927" y="3226527"/>
                </a:cubicBezTo>
                <a:cubicBezTo>
                  <a:pt x="469080" y="3223986"/>
                  <a:pt x="458919" y="3216364"/>
                  <a:pt x="457226" y="3213824"/>
                </a:cubicBezTo>
                <a:cubicBezTo>
                  <a:pt x="455532" y="3211283"/>
                  <a:pt x="445372" y="3190958"/>
                  <a:pt x="444525" y="3188418"/>
                </a:cubicBezTo>
                <a:cubicBezTo>
                  <a:pt x="443678" y="3185877"/>
                  <a:pt x="445371" y="3177409"/>
                  <a:pt x="444525" y="3175715"/>
                </a:cubicBezTo>
                <a:cubicBezTo>
                  <a:pt x="443679" y="3174021"/>
                  <a:pt x="432670" y="3167246"/>
                  <a:pt x="431824" y="3163012"/>
                </a:cubicBezTo>
                <a:cubicBezTo>
                  <a:pt x="430977" y="3158777"/>
                  <a:pt x="432671" y="3116434"/>
                  <a:pt x="431824" y="3112200"/>
                </a:cubicBezTo>
                <a:cubicBezTo>
                  <a:pt x="430977" y="3107966"/>
                  <a:pt x="419123" y="3101191"/>
                  <a:pt x="419124" y="3099498"/>
                </a:cubicBezTo>
                <a:cubicBezTo>
                  <a:pt x="419123" y="3097804"/>
                  <a:pt x="430131" y="3087642"/>
                  <a:pt x="431824" y="3086795"/>
                </a:cubicBezTo>
                <a:cubicBezTo>
                  <a:pt x="433517" y="3085948"/>
                  <a:pt x="441985" y="3087642"/>
                  <a:pt x="444525" y="3086795"/>
                </a:cubicBezTo>
                <a:cubicBezTo>
                  <a:pt x="447065" y="3085948"/>
                  <a:pt x="466539" y="3075785"/>
                  <a:pt x="469927" y="3074092"/>
                </a:cubicBezTo>
                <a:cubicBezTo>
                  <a:pt x="473313" y="3072398"/>
                  <a:pt x="492788" y="3063083"/>
                  <a:pt x="495328" y="3061389"/>
                </a:cubicBezTo>
                <a:cubicBezTo>
                  <a:pt x="497868" y="3059695"/>
                  <a:pt x="505488" y="3049533"/>
                  <a:pt x="508029" y="3048687"/>
                </a:cubicBezTo>
                <a:cubicBezTo>
                  <a:pt x="510569" y="3047839"/>
                  <a:pt x="531737" y="3048686"/>
                  <a:pt x="482628" y="3099498"/>
                </a:cubicBezTo>
                <a:close/>
              </a:path>
            </a:pathLst>
          </a:cu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rcRect l="14400" t="4540" r="15800" b="15650"/>
          <a:stretch>
            <a:fillRect/>
          </a:stretch>
        </p:blipFill>
        <p:spPr>
          <a:xfrm>
            <a:off x="1104900" y="3822700"/>
            <a:ext cx="2260600" cy="2791744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33887" h="5476279">
                <a:moveTo>
                  <a:pt x="38113" y="1359540"/>
                </a:moveTo>
                <a:cubicBezTo>
                  <a:pt x="38113" y="1323963"/>
                  <a:pt x="37266" y="863159"/>
                  <a:pt x="38113" y="825889"/>
                </a:cubicBezTo>
                <a:cubicBezTo>
                  <a:pt x="38960" y="788618"/>
                  <a:pt x="49971" y="808100"/>
                  <a:pt x="50818" y="800477"/>
                </a:cubicBezTo>
                <a:cubicBezTo>
                  <a:pt x="51665" y="792853"/>
                  <a:pt x="49971" y="719158"/>
                  <a:pt x="50818" y="711535"/>
                </a:cubicBezTo>
                <a:cubicBezTo>
                  <a:pt x="51665" y="703911"/>
                  <a:pt x="61828" y="689511"/>
                  <a:pt x="63522" y="686123"/>
                </a:cubicBezTo>
                <a:cubicBezTo>
                  <a:pt x="65216" y="682734"/>
                  <a:pt x="75379" y="671722"/>
                  <a:pt x="76227" y="660711"/>
                </a:cubicBezTo>
                <a:cubicBezTo>
                  <a:pt x="77073" y="649699"/>
                  <a:pt x="75379" y="531110"/>
                  <a:pt x="76227" y="520945"/>
                </a:cubicBezTo>
                <a:cubicBezTo>
                  <a:pt x="77073" y="510780"/>
                  <a:pt x="88084" y="522639"/>
                  <a:pt x="88932" y="508239"/>
                </a:cubicBezTo>
                <a:cubicBezTo>
                  <a:pt x="89778" y="493839"/>
                  <a:pt x="88084" y="319343"/>
                  <a:pt x="88932" y="304943"/>
                </a:cubicBezTo>
                <a:cubicBezTo>
                  <a:pt x="89778" y="290543"/>
                  <a:pt x="100789" y="299014"/>
                  <a:pt x="101636" y="292237"/>
                </a:cubicBezTo>
                <a:cubicBezTo>
                  <a:pt x="102483" y="285461"/>
                  <a:pt x="100789" y="210072"/>
                  <a:pt x="101636" y="203295"/>
                </a:cubicBezTo>
                <a:cubicBezTo>
                  <a:pt x="102483" y="196519"/>
                  <a:pt x="112646" y="192283"/>
                  <a:pt x="114340" y="190589"/>
                </a:cubicBezTo>
                <a:cubicBezTo>
                  <a:pt x="116034" y="188895"/>
                  <a:pt x="126198" y="182966"/>
                  <a:pt x="127045" y="177883"/>
                </a:cubicBezTo>
                <a:cubicBezTo>
                  <a:pt x="127892" y="172801"/>
                  <a:pt x="126198" y="119436"/>
                  <a:pt x="127045" y="114353"/>
                </a:cubicBezTo>
                <a:cubicBezTo>
                  <a:pt x="127892" y="109271"/>
                  <a:pt x="138055" y="103341"/>
                  <a:pt x="139750" y="101647"/>
                </a:cubicBezTo>
                <a:cubicBezTo>
                  <a:pt x="141443" y="99953"/>
                  <a:pt x="151607" y="91483"/>
                  <a:pt x="152454" y="88941"/>
                </a:cubicBezTo>
                <a:cubicBezTo>
                  <a:pt x="153301" y="86400"/>
                  <a:pt x="151607" y="66071"/>
                  <a:pt x="152454" y="63529"/>
                </a:cubicBezTo>
                <a:cubicBezTo>
                  <a:pt x="153301" y="60988"/>
                  <a:pt x="163465" y="51670"/>
                  <a:pt x="165159" y="50823"/>
                </a:cubicBezTo>
                <a:cubicBezTo>
                  <a:pt x="166852" y="49976"/>
                  <a:pt x="176169" y="51670"/>
                  <a:pt x="177863" y="50823"/>
                </a:cubicBezTo>
                <a:cubicBezTo>
                  <a:pt x="179557" y="49976"/>
                  <a:pt x="188873" y="39812"/>
                  <a:pt x="190568" y="38117"/>
                </a:cubicBezTo>
                <a:cubicBezTo>
                  <a:pt x="192261" y="36423"/>
                  <a:pt x="201578" y="27106"/>
                  <a:pt x="203273" y="25412"/>
                </a:cubicBezTo>
                <a:cubicBezTo>
                  <a:pt x="204966" y="23717"/>
                  <a:pt x="214283" y="13552"/>
                  <a:pt x="215977" y="12705"/>
                </a:cubicBezTo>
                <a:cubicBezTo>
                  <a:pt x="217670" y="11858"/>
                  <a:pt x="226140" y="13552"/>
                  <a:pt x="228681" y="12705"/>
                </a:cubicBezTo>
                <a:cubicBezTo>
                  <a:pt x="231222" y="11858"/>
                  <a:pt x="232916" y="847"/>
                  <a:pt x="254090" y="0"/>
                </a:cubicBezTo>
                <a:cubicBezTo>
                  <a:pt x="275265" y="-847"/>
                  <a:pt x="524274" y="-1694"/>
                  <a:pt x="546296" y="0"/>
                </a:cubicBezTo>
                <a:cubicBezTo>
                  <a:pt x="568317" y="1694"/>
                  <a:pt x="580174" y="23717"/>
                  <a:pt x="584409" y="25412"/>
                </a:cubicBezTo>
                <a:cubicBezTo>
                  <a:pt x="588644" y="27106"/>
                  <a:pt x="606430" y="24564"/>
                  <a:pt x="609818" y="25412"/>
                </a:cubicBezTo>
                <a:cubicBezTo>
                  <a:pt x="613206" y="26259"/>
                  <a:pt x="618287" y="36423"/>
                  <a:pt x="635227" y="38117"/>
                </a:cubicBezTo>
                <a:cubicBezTo>
                  <a:pt x="652167" y="39812"/>
                  <a:pt x="837652" y="49976"/>
                  <a:pt x="863909" y="50823"/>
                </a:cubicBezTo>
                <a:cubicBezTo>
                  <a:pt x="890165" y="51670"/>
                  <a:pt x="1016363" y="49129"/>
                  <a:pt x="1029068" y="50823"/>
                </a:cubicBezTo>
                <a:cubicBezTo>
                  <a:pt x="1041772" y="52517"/>
                  <a:pt x="1045160" y="74541"/>
                  <a:pt x="1054478" y="76235"/>
                </a:cubicBezTo>
                <a:cubicBezTo>
                  <a:pt x="1063794" y="77930"/>
                  <a:pt x="1159501" y="75388"/>
                  <a:pt x="1168819" y="76235"/>
                </a:cubicBezTo>
                <a:cubicBezTo>
                  <a:pt x="1178135" y="77082"/>
                  <a:pt x="1187451" y="88094"/>
                  <a:pt x="1194227" y="88941"/>
                </a:cubicBezTo>
                <a:cubicBezTo>
                  <a:pt x="1201003" y="89788"/>
                  <a:pt x="1264525" y="88094"/>
                  <a:pt x="1270454" y="88941"/>
                </a:cubicBezTo>
                <a:cubicBezTo>
                  <a:pt x="1276383" y="89788"/>
                  <a:pt x="1278077" y="100800"/>
                  <a:pt x="1283159" y="101647"/>
                </a:cubicBezTo>
                <a:cubicBezTo>
                  <a:pt x="1288241" y="102494"/>
                  <a:pt x="1341599" y="99953"/>
                  <a:pt x="1346682" y="101647"/>
                </a:cubicBezTo>
                <a:cubicBezTo>
                  <a:pt x="1351763" y="103342"/>
                  <a:pt x="1357693" y="125365"/>
                  <a:pt x="1359387" y="127059"/>
                </a:cubicBezTo>
                <a:cubicBezTo>
                  <a:pt x="1361080" y="128753"/>
                  <a:pt x="1370396" y="126212"/>
                  <a:pt x="1372090" y="127059"/>
                </a:cubicBezTo>
                <a:cubicBezTo>
                  <a:pt x="1373784" y="127906"/>
                  <a:pt x="1383101" y="138918"/>
                  <a:pt x="1384795" y="139765"/>
                </a:cubicBezTo>
                <a:cubicBezTo>
                  <a:pt x="1386489" y="140612"/>
                  <a:pt x="1394959" y="138918"/>
                  <a:pt x="1397500" y="139765"/>
                </a:cubicBezTo>
                <a:cubicBezTo>
                  <a:pt x="1400040" y="140612"/>
                  <a:pt x="1420367" y="150777"/>
                  <a:pt x="1422909" y="152471"/>
                </a:cubicBezTo>
                <a:cubicBezTo>
                  <a:pt x="1425449" y="154165"/>
                  <a:pt x="1433920" y="163483"/>
                  <a:pt x="1435614" y="165177"/>
                </a:cubicBezTo>
                <a:cubicBezTo>
                  <a:pt x="1437307" y="166871"/>
                  <a:pt x="1446623" y="176189"/>
                  <a:pt x="1448318" y="177883"/>
                </a:cubicBezTo>
                <a:cubicBezTo>
                  <a:pt x="1450011" y="179577"/>
                  <a:pt x="1458481" y="188895"/>
                  <a:pt x="1461023" y="190589"/>
                </a:cubicBezTo>
                <a:cubicBezTo>
                  <a:pt x="1463563" y="192283"/>
                  <a:pt x="1483043" y="201601"/>
                  <a:pt x="1486431" y="203295"/>
                </a:cubicBezTo>
                <a:cubicBezTo>
                  <a:pt x="1489818" y="204989"/>
                  <a:pt x="1510147" y="214307"/>
                  <a:pt x="1511841" y="216001"/>
                </a:cubicBezTo>
                <a:cubicBezTo>
                  <a:pt x="1513535" y="217695"/>
                  <a:pt x="1510994" y="227013"/>
                  <a:pt x="1511841" y="228707"/>
                </a:cubicBezTo>
                <a:cubicBezTo>
                  <a:pt x="1512688" y="230401"/>
                  <a:pt x="1522850" y="239719"/>
                  <a:pt x="1524545" y="241413"/>
                </a:cubicBezTo>
                <a:cubicBezTo>
                  <a:pt x="1526238" y="243107"/>
                  <a:pt x="1535555" y="253272"/>
                  <a:pt x="1537250" y="254119"/>
                </a:cubicBezTo>
                <a:cubicBezTo>
                  <a:pt x="1538944" y="254966"/>
                  <a:pt x="1548261" y="253272"/>
                  <a:pt x="1549955" y="254119"/>
                </a:cubicBezTo>
                <a:cubicBezTo>
                  <a:pt x="1551649" y="254966"/>
                  <a:pt x="1560964" y="265131"/>
                  <a:pt x="1562659" y="266825"/>
                </a:cubicBezTo>
                <a:cubicBezTo>
                  <a:pt x="1564352" y="268519"/>
                  <a:pt x="1573669" y="277837"/>
                  <a:pt x="1575363" y="279531"/>
                </a:cubicBezTo>
                <a:cubicBezTo>
                  <a:pt x="1577057" y="281225"/>
                  <a:pt x="1586374" y="290543"/>
                  <a:pt x="1588069" y="292237"/>
                </a:cubicBezTo>
                <a:cubicBezTo>
                  <a:pt x="1589762" y="293931"/>
                  <a:pt x="1599078" y="300708"/>
                  <a:pt x="1600772" y="304943"/>
                </a:cubicBezTo>
                <a:cubicBezTo>
                  <a:pt x="1602466" y="309178"/>
                  <a:pt x="1612630" y="343061"/>
                  <a:pt x="1613477" y="355767"/>
                </a:cubicBezTo>
                <a:cubicBezTo>
                  <a:pt x="1614323" y="368473"/>
                  <a:pt x="1612630" y="485368"/>
                  <a:pt x="1613477" y="495533"/>
                </a:cubicBezTo>
                <a:cubicBezTo>
                  <a:pt x="1614323" y="505698"/>
                  <a:pt x="1624488" y="506545"/>
                  <a:pt x="1626182" y="508239"/>
                </a:cubicBezTo>
                <a:cubicBezTo>
                  <a:pt x="1627876" y="509933"/>
                  <a:pt x="1638038" y="518404"/>
                  <a:pt x="1638886" y="520945"/>
                </a:cubicBezTo>
                <a:cubicBezTo>
                  <a:pt x="1639733" y="523486"/>
                  <a:pt x="1637192" y="542121"/>
                  <a:pt x="1638886" y="546357"/>
                </a:cubicBezTo>
                <a:cubicBezTo>
                  <a:pt x="1640579" y="550592"/>
                  <a:pt x="1662602" y="578545"/>
                  <a:pt x="1664296" y="584475"/>
                </a:cubicBezTo>
                <a:cubicBezTo>
                  <a:pt x="1665988" y="590404"/>
                  <a:pt x="1663448" y="631063"/>
                  <a:pt x="1664296" y="635299"/>
                </a:cubicBezTo>
                <a:cubicBezTo>
                  <a:pt x="1665143" y="639534"/>
                  <a:pt x="1675305" y="646310"/>
                  <a:pt x="1677000" y="648005"/>
                </a:cubicBezTo>
                <a:cubicBezTo>
                  <a:pt x="1678693" y="649699"/>
                  <a:pt x="1688857" y="659016"/>
                  <a:pt x="1689704" y="660711"/>
                </a:cubicBezTo>
                <a:cubicBezTo>
                  <a:pt x="1690551" y="662405"/>
                  <a:pt x="1688857" y="671723"/>
                  <a:pt x="1689704" y="673417"/>
                </a:cubicBezTo>
                <a:cubicBezTo>
                  <a:pt x="1690551" y="675111"/>
                  <a:pt x="1701562" y="681887"/>
                  <a:pt x="1702410" y="686123"/>
                </a:cubicBezTo>
                <a:cubicBezTo>
                  <a:pt x="1703256" y="690358"/>
                  <a:pt x="1700716" y="732711"/>
                  <a:pt x="1702410" y="736947"/>
                </a:cubicBezTo>
                <a:cubicBezTo>
                  <a:pt x="1704103" y="741182"/>
                  <a:pt x="1725277" y="746264"/>
                  <a:pt x="1727818" y="749653"/>
                </a:cubicBezTo>
                <a:cubicBezTo>
                  <a:pt x="1730359" y="753041"/>
                  <a:pt x="1738829" y="784382"/>
                  <a:pt x="1740523" y="787771"/>
                </a:cubicBezTo>
                <a:cubicBezTo>
                  <a:pt x="1742217" y="791159"/>
                  <a:pt x="1752380" y="796241"/>
                  <a:pt x="1753227" y="800477"/>
                </a:cubicBezTo>
                <a:cubicBezTo>
                  <a:pt x="1754073" y="804712"/>
                  <a:pt x="1751532" y="845371"/>
                  <a:pt x="1753227" y="851300"/>
                </a:cubicBezTo>
                <a:cubicBezTo>
                  <a:pt x="1754920" y="857230"/>
                  <a:pt x="1776942" y="884336"/>
                  <a:pt x="1778637" y="889419"/>
                </a:cubicBezTo>
                <a:cubicBezTo>
                  <a:pt x="1780331" y="894501"/>
                  <a:pt x="1777790" y="923301"/>
                  <a:pt x="1778637" y="927536"/>
                </a:cubicBezTo>
                <a:cubicBezTo>
                  <a:pt x="1779483" y="931772"/>
                  <a:pt x="1790493" y="950407"/>
                  <a:pt x="1791341" y="952948"/>
                </a:cubicBezTo>
                <a:cubicBezTo>
                  <a:pt x="1792187" y="955489"/>
                  <a:pt x="1790493" y="963113"/>
                  <a:pt x="1791341" y="965654"/>
                </a:cubicBezTo>
                <a:cubicBezTo>
                  <a:pt x="1792187" y="968195"/>
                  <a:pt x="1802351" y="981749"/>
                  <a:pt x="1804045" y="991066"/>
                </a:cubicBezTo>
                <a:cubicBezTo>
                  <a:pt x="1805738" y="1000384"/>
                  <a:pt x="1815055" y="1096949"/>
                  <a:pt x="1816751" y="1105420"/>
                </a:cubicBezTo>
                <a:cubicBezTo>
                  <a:pt x="1818444" y="1113891"/>
                  <a:pt x="1827760" y="1115585"/>
                  <a:pt x="1829454" y="1118126"/>
                </a:cubicBezTo>
                <a:cubicBezTo>
                  <a:pt x="1831147" y="1120667"/>
                  <a:pt x="1840464" y="1136761"/>
                  <a:pt x="1842159" y="1143538"/>
                </a:cubicBezTo>
                <a:cubicBezTo>
                  <a:pt x="1843852" y="1150315"/>
                  <a:pt x="1854016" y="1212997"/>
                  <a:pt x="1854864" y="1219774"/>
                </a:cubicBezTo>
                <a:cubicBezTo>
                  <a:pt x="1855711" y="1226551"/>
                  <a:pt x="1854017" y="1241797"/>
                  <a:pt x="1854864" y="1245186"/>
                </a:cubicBezTo>
                <a:cubicBezTo>
                  <a:pt x="1855710" y="1248574"/>
                  <a:pt x="1865873" y="1268057"/>
                  <a:pt x="1867568" y="1270598"/>
                </a:cubicBezTo>
                <a:cubicBezTo>
                  <a:pt x="1869261" y="1273139"/>
                  <a:pt x="1879425" y="1281610"/>
                  <a:pt x="1880273" y="1283304"/>
                </a:cubicBezTo>
                <a:cubicBezTo>
                  <a:pt x="1881119" y="1284998"/>
                  <a:pt x="1879425" y="1294316"/>
                  <a:pt x="1880273" y="1296010"/>
                </a:cubicBezTo>
                <a:cubicBezTo>
                  <a:pt x="1881120" y="1297704"/>
                  <a:pt x="1892130" y="1306175"/>
                  <a:pt x="1892978" y="1308716"/>
                </a:cubicBezTo>
                <a:cubicBezTo>
                  <a:pt x="1893824" y="1311257"/>
                  <a:pt x="1892131" y="1331587"/>
                  <a:pt x="1892978" y="1334128"/>
                </a:cubicBezTo>
                <a:cubicBezTo>
                  <a:pt x="1893824" y="1336669"/>
                  <a:pt x="1903987" y="1344293"/>
                  <a:pt x="1905682" y="1346834"/>
                </a:cubicBezTo>
                <a:cubicBezTo>
                  <a:pt x="1907375" y="1349375"/>
                  <a:pt x="1917539" y="1369705"/>
                  <a:pt x="1918386" y="1372246"/>
                </a:cubicBezTo>
                <a:cubicBezTo>
                  <a:pt x="1919233" y="1374787"/>
                  <a:pt x="1917539" y="1383257"/>
                  <a:pt x="1918386" y="1384952"/>
                </a:cubicBezTo>
                <a:cubicBezTo>
                  <a:pt x="1919233" y="1386646"/>
                  <a:pt x="1929397" y="1396810"/>
                  <a:pt x="1931091" y="1397658"/>
                </a:cubicBezTo>
                <a:cubicBezTo>
                  <a:pt x="1932785" y="1398505"/>
                  <a:pt x="1942100" y="1396810"/>
                  <a:pt x="1943795" y="1397658"/>
                </a:cubicBezTo>
                <a:cubicBezTo>
                  <a:pt x="1945488" y="1398505"/>
                  <a:pt x="1954805" y="1407822"/>
                  <a:pt x="1956500" y="1410364"/>
                </a:cubicBezTo>
                <a:cubicBezTo>
                  <a:pt x="1958193" y="1412905"/>
                  <a:pt x="1967510" y="1434081"/>
                  <a:pt x="1969205" y="1435776"/>
                </a:cubicBezTo>
                <a:cubicBezTo>
                  <a:pt x="1970898" y="1437470"/>
                  <a:pt x="1980214" y="1434928"/>
                  <a:pt x="1981909" y="1435776"/>
                </a:cubicBezTo>
                <a:cubicBezTo>
                  <a:pt x="1983602" y="1436622"/>
                  <a:pt x="1992919" y="1445940"/>
                  <a:pt x="1994614" y="1448482"/>
                </a:cubicBezTo>
                <a:cubicBezTo>
                  <a:pt x="1996307" y="1451023"/>
                  <a:pt x="1993767" y="1472199"/>
                  <a:pt x="2007319" y="1473894"/>
                </a:cubicBezTo>
                <a:cubicBezTo>
                  <a:pt x="2020869" y="1475587"/>
                  <a:pt x="2184334" y="1474740"/>
                  <a:pt x="2197887" y="1473894"/>
                </a:cubicBezTo>
                <a:cubicBezTo>
                  <a:pt x="2211438" y="1473046"/>
                  <a:pt x="2209743" y="1462882"/>
                  <a:pt x="2210591" y="1461188"/>
                </a:cubicBezTo>
                <a:cubicBezTo>
                  <a:pt x="2211437" y="1459494"/>
                  <a:pt x="2209743" y="1450176"/>
                  <a:pt x="2210591" y="1448482"/>
                </a:cubicBezTo>
                <a:cubicBezTo>
                  <a:pt x="2211437" y="1446787"/>
                  <a:pt x="2222448" y="1440858"/>
                  <a:pt x="2223296" y="1435776"/>
                </a:cubicBezTo>
                <a:cubicBezTo>
                  <a:pt x="2224142" y="1430693"/>
                  <a:pt x="2222448" y="1379022"/>
                  <a:pt x="2223296" y="1372246"/>
                </a:cubicBezTo>
                <a:cubicBezTo>
                  <a:pt x="2224142" y="1365469"/>
                  <a:pt x="2235153" y="1388340"/>
                  <a:pt x="2236001" y="1334128"/>
                </a:cubicBezTo>
                <a:cubicBezTo>
                  <a:pt x="2236847" y="1279915"/>
                  <a:pt x="2235153" y="611581"/>
                  <a:pt x="2236001" y="559063"/>
                </a:cubicBezTo>
                <a:cubicBezTo>
                  <a:pt x="2236847" y="506545"/>
                  <a:pt x="2247856" y="548051"/>
                  <a:pt x="2248704" y="546357"/>
                </a:cubicBezTo>
                <a:cubicBezTo>
                  <a:pt x="2249551" y="544663"/>
                  <a:pt x="2247857" y="535345"/>
                  <a:pt x="2248704" y="533651"/>
                </a:cubicBezTo>
                <a:cubicBezTo>
                  <a:pt x="2249550" y="531957"/>
                  <a:pt x="2259715" y="522639"/>
                  <a:pt x="2261409" y="520945"/>
                </a:cubicBezTo>
                <a:cubicBezTo>
                  <a:pt x="2263102" y="519251"/>
                  <a:pt x="2272419" y="509933"/>
                  <a:pt x="2274114" y="508239"/>
                </a:cubicBezTo>
                <a:cubicBezTo>
                  <a:pt x="2275808" y="506545"/>
                  <a:pt x="2285124" y="498074"/>
                  <a:pt x="2286818" y="495533"/>
                </a:cubicBezTo>
                <a:cubicBezTo>
                  <a:pt x="2288511" y="492992"/>
                  <a:pt x="2297828" y="472662"/>
                  <a:pt x="2299523" y="470121"/>
                </a:cubicBezTo>
                <a:cubicBezTo>
                  <a:pt x="2301216" y="467580"/>
                  <a:pt x="2310533" y="459956"/>
                  <a:pt x="2312228" y="457415"/>
                </a:cubicBezTo>
                <a:cubicBezTo>
                  <a:pt x="2313922" y="454874"/>
                  <a:pt x="2323237" y="434544"/>
                  <a:pt x="2324932" y="432003"/>
                </a:cubicBezTo>
                <a:cubicBezTo>
                  <a:pt x="2326625" y="429462"/>
                  <a:pt x="2335095" y="420991"/>
                  <a:pt x="2337637" y="419297"/>
                </a:cubicBezTo>
                <a:cubicBezTo>
                  <a:pt x="2340177" y="417603"/>
                  <a:pt x="2359656" y="409132"/>
                  <a:pt x="2363045" y="406591"/>
                </a:cubicBezTo>
                <a:cubicBezTo>
                  <a:pt x="2366433" y="404050"/>
                  <a:pt x="2385914" y="382873"/>
                  <a:pt x="2388455" y="381179"/>
                </a:cubicBezTo>
                <a:cubicBezTo>
                  <a:pt x="2390996" y="379485"/>
                  <a:pt x="2398618" y="382026"/>
                  <a:pt x="2401159" y="381179"/>
                </a:cubicBezTo>
                <a:cubicBezTo>
                  <a:pt x="2403699" y="380332"/>
                  <a:pt x="2424028" y="370167"/>
                  <a:pt x="2426569" y="368473"/>
                </a:cubicBezTo>
                <a:cubicBezTo>
                  <a:pt x="2429109" y="366779"/>
                  <a:pt x="2436732" y="357461"/>
                  <a:pt x="2439273" y="355767"/>
                </a:cubicBezTo>
                <a:cubicBezTo>
                  <a:pt x="2441812" y="354073"/>
                  <a:pt x="2462141" y="344755"/>
                  <a:pt x="2464683" y="343061"/>
                </a:cubicBezTo>
                <a:cubicBezTo>
                  <a:pt x="2467223" y="341367"/>
                  <a:pt x="2475693" y="332049"/>
                  <a:pt x="2477387" y="330355"/>
                </a:cubicBezTo>
                <a:cubicBezTo>
                  <a:pt x="2479081" y="328661"/>
                  <a:pt x="2488396" y="318496"/>
                  <a:pt x="2490091" y="317649"/>
                </a:cubicBezTo>
                <a:cubicBezTo>
                  <a:pt x="2491784" y="316802"/>
                  <a:pt x="2500255" y="319343"/>
                  <a:pt x="2502796" y="317649"/>
                </a:cubicBezTo>
                <a:cubicBezTo>
                  <a:pt x="2505337" y="315955"/>
                  <a:pt x="2525663" y="294778"/>
                  <a:pt x="2528205" y="292237"/>
                </a:cubicBezTo>
                <a:cubicBezTo>
                  <a:pt x="2530745" y="289696"/>
                  <a:pt x="2539215" y="280378"/>
                  <a:pt x="2540910" y="279531"/>
                </a:cubicBezTo>
                <a:cubicBezTo>
                  <a:pt x="2542602" y="278684"/>
                  <a:pt x="2551920" y="280378"/>
                  <a:pt x="2553615" y="279531"/>
                </a:cubicBezTo>
                <a:cubicBezTo>
                  <a:pt x="2555309" y="278684"/>
                  <a:pt x="2564624" y="267672"/>
                  <a:pt x="2566318" y="266825"/>
                </a:cubicBezTo>
                <a:cubicBezTo>
                  <a:pt x="2568011" y="265978"/>
                  <a:pt x="2577329" y="267672"/>
                  <a:pt x="2579024" y="266825"/>
                </a:cubicBezTo>
                <a:cubicBezTo>
                  <a:pt x="2580716" y="265978"/>
                  <a:pt x="2590034" y="255813"/>
                  <a:pt x="2591728" y="254119"/>
                </a:cubicBezTo>
                <a:cubicBezTo>
                  <a:pt x="2593422" y="252425"/>
                  <a:pt x="2601043" y="242260"/>
                  <a:pt x="2604432" y="241413"/>
                </a:cubicBezTo>
                <a:cubicBezTo>
                  <a:pt x="2607820" y="240566"/>
                  <a:pt x="2638310" y="242260"/>
                  <a:pt x="2642546" y="241413"/>
                </a:cubicBezTo>
                <a:cubicBezTo>
                  <a:pt x="2646780" y="240566"/>
                  <a:pt x="2664568" y="229554"/>
                  <a:pt x="2667956" y="228707"/>
                </a:cubicBezTo>
                <a:cubicBezTo>
                  <a:pt x="2671343" y="227860"/>
                  <a:pt x="2689129" y="229554"/>
                  <a:pt x="2693365" y="228707"/>
                </a:cubicBezTo>
                <a:cubicBezTo>
                  <a:pt x="2697598" y="227860"/>
                  <a:pt x="2726396" y="218542"/>
                  <a:pt x="2731478" y="216001"/>
                </a:cubicBezTo>
                <a:cubicBezTo>
                  <a:pt x="2736559" y="213460"/>
                  <a:pt x="2762816" y="192283"/>
                  <a:pt x="2769592" y="190589"/>
                </a:cubicBezTo>
                <a:cubicBezTo>
                  <a:pt x="2776367" y="188895"/>
                  <a:pt x="2828032" y="191436"/>
                  <a:pt x="2833114" y="190589"/>
                </a:cubicBezTo>
                <a:cubicBezTo>
                  <a:pt x="2838196" y="189742"/>
                  <a:pt x="2833114" y="178730"/>
                  <a:pt x="2845819" y="177883"/>
                </a:cubicBezTo>
                <a:cubicBezTo>
                  <a:pt x="2858523" y="177036"/>
                  <a:pt x="3010131" y="178730"/>
                  <a:pt x="3023682" y="177883"/>
                </a:cubicBezTo>
                <a:cubicBezTo>
                  <a:pt x="3037233" y="177036"/>
                  <a:pt x="3036387" y="166024"/>
                  <a:pt x="3049092" y="165177"/>
                </a:cubicBezTo>
                <a:cubicBezTo>
                  <a:pt x="3061797" y="164330"/>
                  <a:pt x="3202392" y="164330"/>
                  <a:pt x="3214250" y="165177"/>
                </a:cubicBezTo>
                <a:cubicBezTo>
                  <a:pt x="3226107" y="166024"/>
                  <a:pt x="3224414" y="176189"/>
                  <a:pt x="3226956" y="177883"/>
                </a:cubicBezTo>
                <a:cubicBezTo>
                  <a:pt x="3229496" y="179577"/>
                  <a:pt x="3248129" y="188895"/>
                  <a:pt x="3252364" y="190589"/>
                </a:cubicBezTo>
                <a:cubicBezTo>
                  <a:pt x="3256598" y="192283"/>
                  <a:pt x="3287936" y="201601"/>
                  <a:pt x="3290478" y="203295"/>
                </a:cubicBezTo>
                <a:cubicBezTo>
                  <a:pt x="3293018" y="204989"/>
                  <a:pt x="3287936" y="213460"/>
                  <a:pt x="3290478" y="216001"/>
                </a:cubicBezTo>
                <a:cubicBezTo>
                  <a:pt x="3293018" y="218542"/>
                  <a:pt x="3324356" y="238872"/>
                  <a:pt x="3328591" y="241413"/>
                </a:cubicBezTo>
                <a:cubicBezTo>
                  <a:pt x="3332826" y="243954"/>
                  <a:pt x="3351459" y="252425"/>
                  <a:pt x="3354001" y="254119"/>
                </a:cubicBezTo>
                <a:cubicBezTo>
                  <a:pt x="3356542" y="255813"/>
                  <a:pt x="3364164" y="265131"/>
                  <a:pt x="3366705" y="266825"/>
                </a:cubicBezTo>
                <a:cubicBezTo>
                  <a:pt x="3369245" y="268519"/>
                  <a:pt x="3389573" y="278684"/>
                  <a:pt x="3392115" y="279531"/>
                </a:cubicBezTo>
                <a:cubicBezTo>
                  <a:pt x="3394655" y="280378"/>
                  <a:pt x="3403125" y="278684"/>
                  <a:pt x="3404819" y="279531"/>
                </a:cubicBezTo>
                <a:cubicBezTo>
                  <a:pt x="3406512" y="280378"/>
                  <a:pt x="3415829" y="290543"/>
                  <a:pt x="3417524" y="292237"/>
                </a:cubicBezTo>
                <a:cubicBezTo>
                  <a:pt x="3419217" y="293931"/>
                  <a:pt x="3427687" y="303249"/>
                  <a:pt x="3430228" y="304943"/>
                </a:cubicBezTo>
                <a:cubicBezTo>
                  <a:pt x="3432769" y="306637"/>
                  <a:pt x="3451402" y="315108"/>
                  <a:pt x="3455638" y="317649"/>
                </a:cubicBezTo>
                <a:cubicBezTo>
                  <a:pt x="3459872" y="320190"/>
                  <a:pt x="3490363" y="341367"/>
                  <a:pt x="3493751" y="343061"/>
                </a:cubicBezTo>
                <a:cubicBezTo>
                  <a:pt x="3497138" y="344755"/>
                  <a:pt x="3504762" y="342214"/>
                  <a:pt x="3506456" y="343061"/>
                </a:cubicBezTo>
                <a:cubicBezTo>
                  <a:pt x="3508149" y="343908"/>
                  <a:pt x="3517465" y="354073"/>
                  <a:pt x="3519160" y="355767"/>
                </a:cubicBezTo>
                <a:cubicBezTo>
                  <a:pt x="3520853" y="357461"/>
                  <a:pt x="3529323" y="366779"/>
                  <a:pt x="3531865" y="368473"/>
                </a:cubicBezTo>
                <a:cubicBezTo>
                  <a:pt x="3534405" y="370167"/>
                  <a:pt x="3555579" y="379485"/>
                  <a:pt x="3557273" y="381179"/>
                </a:cubicBezTo>
                <a:cubicBezTo>
                  <a:pt x="3558966" y="382873"/>
                  <a:pt x="3556425" y="392191"/>
                  <a:pt x="3557273" y="393885"/>
                </a:cubicBezTo>
                <a:cubicBezTo>
                  <a:pt x="3558120" y="395579"/>
                  <a:pt x="3567437" y="404897"/>
                  <a:pt x="3569978" y="406591"/>
                </a:cubicBezTo>
                <a:cubicBezTo>
                  <a:pt x="3572519" y="408285"/>
                  <a:pt x="3591998" y="418450"/>
                  <a:pt x="3595387" y="419297"/>
                </a:cubicBezTo>
                <a:cubicBezTo>
                  <a:pt x="3598774" y="420144"/>
                  <a:pt x="3618255" y="418450"/>
                  <a:pt x="3620797" y="419297"/>
                </a:cubicBezTo>
                <a:cubicBezTo>
                  <a:pt x="3623337" y="420144"/>
                  <a:pt x="3631806" y="429462"/>
                  <a:pt x="3633501" y="432003"/>
                </a:cubicBezTo>
                <a:cubicBezTo>
                  <a:pt x="3635194" y="434544"/>
                  <a:pt x="3644511" y="455721"/>
                  <a:pt x="3646206" y="457415"/>
                </a:cubicBezTo>
                <a:cubicBezTo>
                  <a:pt x="3647899" y="459109"/>
                  <a:pt x="3657216" y="456568"/>
                  <a:pt x="3658910" y="457415"/>
                </a:cubicBezTo>
                <a:cubicBezTo>
                  <a:pt x="3660604" y="458262"/>
                  <a:pt x="3670766" y="468427"/>
                  <a:pt x="3671614" y="470121"/>
                </a:cubicBezTo>
                <a:cubicBezTo>
                  <a:pt x="3672461" y="471815"/>
                  <a:pt x="3669920" y="481133"/>
                  <a:pt x="3671614" y="482827"/>
                </a:cubicBezTo>
                <a:cubicBezTo>
                  <a:pt x="3673307" y="484521"/>
                  <a:pt x="3694482" y="493839"/>
                  <a:pt x="3697024" y="495533"/>
                </a:cubicBezTo>
                <a:cubicBezTo>
                  <a:pt x="3699564" y="497227"/>
                  <a:pt x="3708880" y="505698"/>
                  <a:pt x="3709728" y="508239"/>
                </a:cubicBezTo>
                <a:cubicBezTo>
                  <a:pt x="3710575" y="510780"/>
                  <a:pt x="3708880" y="531110"/>
                  <a:pt x="3709728" y="533651"/>
                </a:cubicBezTo>
                <a:cubicBezTo>
                  <a:pt x="3710574" y="536192"/>
                  <a:pt x="3720738" y="543816"/>
                  <a:pt x="3722433" y="546357"/>
                </a:cubicBezTo>
                <a:cubicBezTo>
                  <a:pt x="3724126" y="548898"/>
                  <a:pt x="3733443" y="569227"/>
                  <a:pt x="3735138" y="571769"/>
                </a:cubicBezTo>
                <a:cubicBezTo>
                  <a:pt x="3736832" y="574310"/>
                  <a:pt x="3746994" y="582780"/>
                  <a:pt x="3747842" y="584475"/>
                </a:cubicBezTo>
                <a:cubicBezTo>
                  <a:pt x="3748688" y="586169"/>
                  <a:pt x="3746994" y="595487"/>
                  <a:pt x="3747842" y="597181"/>
                </a:cubicBezTo>
                <a:cubicBezTo>
                  <a:pt x="3748688" y="598875"/>
                  <a:pt x="3759699" y="608193"/>
                  <a:pt x="3760547" y="609887"/>
                </a:cubicBezTo>
                <a:cubicBezTo>
                  <a:pt x="3761393" y="611581"/>
                  <a:pt x="3759699" y="620899"/>
                  <a:pt x="3760547" y="622593"/>
                </a:cubicBezTo>
                <a:cubicBezTo>
                  <a:pt x="3761393" y="624287"/>
                  <a:pt x="3771557" y="631911"/>
                  <a:pt x="3773251" y="635299"/>
                </a:cubicBezTo>
                <a:cubicBezTo>
                  <a:pt x="3774945" y="638687"/>
                  <a:pt x="3784261" y="670028"/>
                  <a:pt x="3785955" y="673417"/>
                </a:cubicBezTo>
                <a:cubicBezTo>
                  <a:pt x="3787648" y="676805"/>
                  <a:pt x="3797813" y="682734"/>
                  <a:pt x="3798660" y="686123"/>
                </a:cubicBezTo>
                <a:cubicBezTo>
                  <a:pt x="3799506" y="689511"/>
                  <a:pt x="3797812" y="720852"/>
                  <a:pt x="3798660" y="724241"/>
                </a:cubicBezTo>
                <a:cubicBezTo>
                  <a:pt x="3799506" y="727629"/>
                  <a:pt x="3810518" y="733558"/>
                  <a:pt x="3811365" y="736947"/>
                </a:cubicBezTo>
                <a:cubicBezTo>
                  <a:pt x="3812212" y="740335"/>
                  <a:pt x="3810518" y="771676"/>
                  <a:pt x="3811365" y="775064"/>
                </a:cubicBezTo>
                <a:cubicBezTo>
                  <a:pt x="3812211" y="778453"/>
                  <a:pt x="3822375" y="786077"/>
                  <a:pt x="3824069" y="787771"/>
                </a:cubicBezTo>
                <a:cubicBezTo>
                  <a:pt x="3825762" y="789465"/>
                  <a:pt x="3835927" y="795394"/>
                  <a:pt x="3836774" y="800477"/>
                </a:cubicBezTo>
                <a:cubicBezTo>
                  <a:pt x="3837620" y="805559"/>
                  <a:pt x="3835925" y="858077"/>
                  <a:pt x="3836774" y="864006"/>
                </a:cubicBezTo>
                <a:cubicBezTo>
                  <a:pt x="3837620" y="869936"/>
                  <a:pt x="3847784" y="875865"/>
                  <a:pt x="3849478" y="889419"/>
                </a:cubicBezTo>
                <a:cubicBezTo>
                  <a:pt x="3851173" y="902971"/>
                  <a:pt x="3861334" y="1035114"/>
                  <a:pt x="3862183" y="1067302"/>
                </a:cubicBezTo>
                <a:cubicBezTo>
                  <a:pt x="3863029" y="1099491"/>
                  <a:pt x="3863029" y="1351069"/>
                  <a:pt x="3862183" y="1372246"/>
                </a:cubicBezTo>
                <a:cubicBezTo>
                  <a:pt x="3861334" y="1393422"/>
                  <a:pt x="3851173" y="1382411"/>
                  <a:pt x="3849478" y="1384952"/>
                </a:cubicBezTo>
                <a:cubicBezTo>
                  <a:pt x="3847784" y="1387493"/>
                  <a:pt x="3838467" y="1406975"/>
                  <a:pt x="3836774" y="1410364"/>
                </a:cubicBezTo>
                <a:cubicBezTo>
                  <a:pt x="3835079" y="1413752"/>
                  <a:pt x="3824915" y="1431540"/>
                  <a:pt x="3824069" y="1435776"/>
                </a:cubicBezTo>
                <a:cubicBezTo>
                  <a:pt x="3823221" y="1440011"/>
                  <a:pt x="3825762" y="1470505"/>
                  <a:pt x="3824069" y="1473894"/>
                </a:cubicBezTo>
                <a:cubicBezTo>
                  <a:pt x="3822374" y="1477282"/>
                  <a:pt x="3800354" y="1484058"/>
                  <a:pt x="3798660" y="1486600"/>
                </a:cubicBezTo>
                <a:cubicBezTo>
                  <a:pt x="3796965" y="1489141"/>
                  <a:pt x="3799506" y="1509470"/>
                  <a:pt x="3798660" y="1512011"/>
                </a:cubicBezTo>
                <a:cubicBezTo>
                  <a:pt x="3797813" y="1514553"/>
                  <a:pt x="3787648" y="1522176"/>
                  <a:pt x="3785955" y="1524717"/>
                </a:cubicBezTo>
                <a:cubicBezTo>
                  <a:pt x="3784261" y="1527259"/>
                  <a:pt x="3774098" y="1547588"/>
                  <a:pt x="3773251" y="1550130"/>
                </a:cubicBezTo>
                <a:cubicBezTo>
                  <a:pt x="3772404" y="1552671"/>
                  <a:pt x="3774098" y="1561141"/>
                  <a:pt x="3773251" y="1562836"/>
                </a:cubicBezTo>
                <a:cubicBezTo>
                  <a:pt x="3772404" y="1564530"/>
                  <a:pt x="3761393" y="1570459"/>
                  <a:pt x="3760547" y="1575542"/>
                </a:cubicBezTo>
                <a:cubicBezTo>
                  <a:pt x="3759699" y="1580624"/>
                  <a:pt x="3759699" y="1633989"/>
                  <a:pt x="3760547" y="1639071"/>
                </a:cubicBezTo>
                <a:cubicBezTo>
                  <a:pt x="3761393" y="1644154"/>
                  <a:pt x="3759699" y="1650930"/>
                  <a:pt x="3773251" y="1651778"/>
                </a:cubicBezTo>
                <a:cubicBezTo>
                  <a:pt x="3786803" y="1652624"/>
                  <a:pt x="3950268" y="1650930"/>
                  <a:pt x="3963819" y="1651778"/>
                </a:cubicBezTo>
                <a:cubicBezTo>
                  <a:pt x="3977371" y="1652625"/>
                  <a:pt x="3973982" y="1663636"/>
                  <a:pt x="3976523" y="1664483"/>
                </a:cubicBezTo>
                <a:cubicBezTo>
                  <a:pt x="3979064" y="1665330"/>
                  <a:pt x="3998545" y="1663636"/>
                  <a:pt x="4001933" y="1664483"/>
                </a:cubicBezTo>
                <a:cubicBezTo>
                  <a:pt x="4005321" y="1665330"/>
                  <a:pt x="4024801" y="1675495"/>
                  <a:pt x="4027342" y="1677189"/>
                </a:cubicBezTo>
                <a:cubicBezTo>
                  <a:pt x="4029882" y="1678884"/>
                  <a:pt x="4038353" y="1688201"/>
                  <a:pt x="4040047" y="1689895"/>
                </a:cubicBezTo>
                <a:cubicBezTo>
                  <a:pt x="4041740" y="1691590"/>
                  <a:pt x="4051903" y="1700907"/>
                  <a:pt x="4052751" y="1702601"/>
                </a:cubicBezTo>
                <a:cubicBezTo>
                  <a:pt x="4053597" y="1704295"/>
                  <a:pt x="4051903" y="1713613"/>
                  <a:pt x="4052751" y="1715307"/>
                </a:cubicBezTo>
                <a:cubicBezTo>
                  <a:pt x="4053597" y="1717001"/>
                  <a:pt x="4063761" y="1726319"/>
                  <a:pt x="4065456" y="1728013"/>
                </a:cubicBezTo>
                <a:cubicBezTo>
                  <a:pt x="4067149" y="1729707"/>
                  <a:pt x="4076467" y="1739025"/>
                  <a:pt x="4078160" y="1740719"/>
                </a:cubicBezTo>
                <a:cubicBezTo>
                  <a:pt x="4079854" y="1742413"/>
                  <a:pt x="4089170" y="1750884"/>
                  <a:pt x="4090864" y="1753425"/>
                </a:cubicBezTo>
                <a:cubicBezTo>
                  <a:pt x="4092557" y="1755966"/>
                  <a:pt x="4101874" y="1776296"/>
                  <a:pt x="4103569" y="1778837"/>
                </a:cubicBezTo>
                <a:cubicBezTo>
                  <a:pt x="4105263" y="1781378"/>
                  <a:pt x="4114580" y="1789849"/>
                  <a:pt x="4116274" y="1791543"/>
                </a:cubicBezTo>
                <a:cubicBezTo>
                  <a:pt x="4117967" y="1793237"/>
                  <a:pt x="4127283" y="1802555"/>
                  <a:pt x="4128978" y="1804249"/>
                </a:cubicBezTo>
                <a:cubicBezTo>
                  <a:pt x="4130671" y="1805943"/>
                  <a:pt x="4140835" y="1813567"/>
                  <a:pt x="4141683" y="1816955"/>
                </a:cubicBezTo>
                <a:cubicBezTo>
                  <a:pt x="4142529" y="1820343"/>
                  <a:pt x="4139989" y="1849990"/>
                  <a:pt x="4141683" y="1855073"/>
                </a:cubicBezTo>
                <a:cubicBezTo>
                  <a:pt x="4143376" y="1860155"/>
                  <a:pt x="4165398" y="1889803"/>
                  <a:pt x="4167092" y="1893191"/>
                </a:cubicBezTo>
                <a:cubicBezTo>
                  <a:pt x="4168785" y="1896579"/>
                  <a:pt x="4166244" y="1903356"/>
                  <a:pt x="4167092" y="1905897"/>
                </a:cubicBezTo>
                <a:cubicBezTo>
                  <a:pt x="4167938" y="1908438"/>
                  <a:pt x="4178948" y="1927074"/>
                  <a:pt x="4179797" y="1931309"/>
                </a:cubicBezTo>
                <a:cubicBezTo>
                  <a:pt x="4180643" y="1935544"/>
                  <a:pt x="4178949" y="1963497"/>
                  <a:pt x="4179797" y="1969427"/>
                </a:cubicBezTo>
                <a:cubicBezTo>
                  <a:pt x="4180643" y="1975356"/>
                  <a:pt x="4190808" y="2015169"/>
                  <a:pt x="4192501" y="2020251"/>
                </a:cubicBezTo>
                <a:cubicBezTo>
                  <a:pt x="4194195" y="2025333"/>
                  <a:pt x="4203511" y="2039733"/>
                  <a:pt x="4205205" y="2045663"/>
                </a:cubicBezTo>
                <a:cubicBezTo>
                  <a:pt x="4206898" y="2051592"/>
                  <a:pt x="4217063" y="2101569"/>
                  <a:pt x="4217911" y="2109193"/>
                </a:cubicBezTo>
                <a:cubicBezTo>
                  <a:pt x="4218757" y="2116817"/>
                  <a:pt x="4217063" y="2154934"/>
                  <a:pt x="4217911" y="2160017"/>
                </a:cubicBezTo>
                <a:cubicBezTo>
                  <a:pt x="4218756" y="2165099"/>
                  <a:pt x="4229768" y="2179499"/>
                  <a:pt x="4230615" y="2185429"/>
                </a:cubicBezTo>
                <a:cubicBezTo>
                  <a:pt x="4231461" y="2191358"/>
                  <a:pt x="4229768" y="2243876"/>
                  <a:pt x="4230615" y="2248959"/>
                </a:cubicBezTo>
                <a:cubicBezTo>
                  <a:pt x="4231462" y="2254041"/>
                  <a:pt x="4242471" y="2257429"/>
                  <a:pt x="4243319" y="2261665"/>
                </a:cubicBezTo>
                <a:cubicBezTo>
                  <a:pt x="4244166" y="2265900"/>
                  <a:pt x="4242471" y="2306559"/>
                  <a:pt x="4243319" y="2312488"/>
                </a:cubicBezTo>
                <a:cubicBezTo>
                  <a:pt x="4244165" y="2318418"/>
                  <a:pt x="4255177" y="2345524"/>
                  <a:pt x="4256024" y="2350606"/>
                </a:cubicBezTo>
                <a:cubicBezTo>
                  <a:pt x="4256870" y="2355689"/>
                  <a:pt x="4255177" y="2385336"/>
                  <a:pt x="4256024" y="2388724"/>
                </a:cubicBezTo>
                <a:cubicBezTo>
                  <a:pt x="4256870" y="2392112"/>
                  <a:pt x="4267882" y="2398889"/>
                  <a:pt x="4268729" y="2401431"/>
                </a:cubicBezTo>
                <a:cubicBezTo>
                  <a:pt x="4269575" y="2403972"/>
                  <a:pt x="4267881" y="2423454"/>
                  <a:pt x="4268729" y="2426842"/>
                </a:cubicBezTo>
                <a:cubicBezTo>
                  <a:pt x="4269576" y="2430230"/>
                  <a:pt x="4280585" y="2448019"/>
                  <a:pt x="4281433" y="2452254"/>
                </a:cubicBezTo>
                <a:cubicBezTo>
                  <a:pt x="4282279" y="2456489"/>
                  <a:pt x="4280585" y="2486984"/>
                  <a:pt x="4281433" y="2490372"/>
                </a:cubicBezTo>
                <a:cubicBezTo>
                  <a:pt x="4282279" y="2493760"/>
                  <a:pt x="4293291" y="2497149"/>
                  <a:pt x="4294138" y="2503078"/>
                </a:cubicBezTo>
                <a:cubicBezTo>
                  <a:pt x="4294984" y="2509007"/>
                  <a:pt x="4293291" y="2572537"/>
                  <a:pt x="4294138" y="2579314"/>
                </a:cubicBezTo>
                <a:cubicBezTo>
                  <a:pt x="4294984" y="2586090"/>
                  <a:pt x="4305995" y="2598796"/>
                  <a:pt x="4306842" y="2604726"/>
                </a:cubicBezTo>
                <a:cubicBezTo>
                  <a:pt x="4307688" y="2610655"/>
                  <a:pt x="4305995" y="2662327"/>
                  <a:pt x="4306842" y="2668256"/>
                </a:cubicBezTo>
                <a:cubicBezTo>
                  <a:pt x="4307690" y="2674186"/>
                  <a:pt x="4317852" y="2686044"/>
                  <a:pt x="4319546" y="2693668"/>
                </a:cubicBezTo>
                <a:cubicBezTo>
                  <a:pt x="4321239" y="2701292"/>
                  <a:pt x="4331404" y="2721622"/>
                  <a:pt x="4332252" y="2782610"/>
                </a:cubicBezTo>
                <a:cubicBezTo>
                  <a:pt x="4333097" y="2843599"/>
                  <a:pt x="4333097" y="3552593"/>
                  <a:pt x="4332252" y="3608499"/>
                </a:cubicBezTo>
                <a:cubicBezTo>
                  <a:pt x="4331404" y="3664406"/>
                  <a:pt x="4321239" y="3619511"/>
                  <a:pt x="4319546" y="3621205"/>
                </a:cubicBezTo>
                <a:cubicBezTo>
                  <a:pt x="4317852" y="3622899"/>
                  <a:pt x="4309383" y="3632217"/>
                  <a:pt x="4306842" y="3633911"/>
                </a:cubicBezTo>
                <a:cubicBezTo>
                  <a:pt x="4304301" y="3635605"/>
                  <a:pt x="4283126" y="3644076"/>
                  <a:pt x="4281433" y="3646617"/>
                </a:cubicBezTo>
                <a:cubicBezTo>
                  <a:pt x="4279739" y="3649158"/>
                  <a:pt x="4282279" y="3669488"/>
                  <a:pt x="4281433" y="3672029"/>
                </a:cubicBezTo>
                <a:cubicBezTo>
                  <a:pt x="4280585" y="3674570"/>
                  <a:pt x="4271269" y="3683041"/>
                  <a:pt x="4268729" y="3684735"/>
                </a:cubicBezTo>
                <a:cubicBezTo>
                  <a:pt x="4266187" y="3686430"/>
                  <a:pt x="4245859" y="3695747"/>
                  <a:pt x="4243319" y="3697441"/>
                </a:cubicBezTo>
                <a:cubicBezTo>
                  <a:pt x="4240778" y="3699135"/>
                  <a:pt x="4232309" y="3708452"/>
                  <a:pt x="4230615" y="3710147"/>
                </a:cubicBezTo>
                <a:cubicBezTo>
                  <a:pt x="4228920" y="3711841"/>
                  <a:pt x="4219604" y="3721159"/>
                  <a:pt x="4217911" y="3722853"/>
                </a:cubicBezTo>
                <a:cubicBezTo>
                  <a:pt x="4216216" y="3724548"/>
                  <a:pt x="4206898" y="3733864"/>
                  <a:pt x="4205205" y="3735559"/>
                </a:cubicBezTo>
                <a:cubicBezTo>
                  <a:pt x="4203511" y="3737253"/>
                  <a:pt x="4194195" y="3746570"/>
                  <a:pt x="4192501" y="3748265"/>
                </a:cubicBezTo>
                <a:cubicBezTo>
                  <a:pt x="4190808" y="3749959"/>
                  <a:pt x="4181490" y="3759277"/>
                  <a:pt x="4179797" y="3760971"/>
                </a:cubicBezTo>
                <a:cubicBezTo>
                  <a:pt x="4178102" y="3762665"/>
                  <a:pt x="4169632" y="3771982"/>
                  <a:pt x="4167092" y="3773677"/>
                </a:cubicBezTo>
                <a:cubicBezTo>
                  <a:pt x="4164550" y="3775371"/>
                  <a:pt x="4143376" y="3782994"/>
                  <a:pt x="4141683" y="3786383"/>
                </a:cubicBezTo>
                <a:cubicBezTo>
                  <a:pt x="4139989" y="3789771"/>
                  <a:pt x="4142529" y="3820266"/>
                  <a:pt x="4141683" y="3824501"/>
                </a:cubicBezTo>
                <a:cubicBezTo>
                  <a:pt x="4140835" y="3828736"/>
                  <a:pt x="4129825" y="3846525"/>
                  <a:pt x="4128978" y="3849913"/>
                </a:cubicBezTo>
                <a:cubicBezTo>
                  <a:pt x="4128130" y="3853301"/>
                  <a:pt x="4128130" y="3871937"/>
                  <a:pt x="4128978" y="3875325"/>
                </a:cubicBezTo>
                <a:cubicBezTo>
                  <a:pt x="4129825" y="3878713"/>
                  <a:pt x="4124742" y="3899042"/>
                  <a:pt x="4141683" y="3900737"/>
                </a:cubicBezTo>
                <a:cubicBezTo>
                  <a:pt x="4158622" y="3902431"/>
                  <a:pt x="4365283" y="3899889"/>
                  <a:pt x="4383070" y="3900737"/>
                </a:cubicBezTo>
                <a:cubicBezTo>
                  <a:pt x="4400855" y="3901584"/>
                  <a:pt x="4406784" y="3910902"/>
                  <a:pt x="4408479" y="3913443"/>
                </a:cubicBezTo>
                <a:cubicBezTo>
                  <a:pt x="4410171" y="3915984"/>
                  <a:pt x="4406783" y="3934619"/>
                  <a:pt x="4408479" y="3938855"/>
                </a:cubicBezTo>
                <a:cubicBezTo>
                  <a:pt x="4410172" y="3943090"/>
                  <a:pt x="4432193" y="3949019"/>
                  <a:pt x="4433887" y="3976972"/>
                </a:cubicBezTo>
                <a:cubicBezTo>
                  <a:pt x="4435580" y="4004926"/>
                  <a:pt x="4434734" y="4331892"/>
                  <a:pt x="4433887" y="4358152"/>
                </a:cubicBezTo>
                <a:cubicBezTo>
                  <a:pt x="4433039" y="4384411"/>
                  <a:pt x="4422029" y="4367470"/>
                  <a:pt x="4421183" y="4370859"/>
                </a:cubicBezTo>
                <a:cubicBezTo>
                  <a:pt x="4420336" y="4374247"/>
                  <a:pt x="4422031" y="4405588"/>
                  <a:pt x="4421183" y="4408977"/>
                </a:cubicBezTo>
                <a:cubicBezTo>
                  <a:pt x="4420336" y="4412365"/>
                  <a:pt x="4410172" y="4419989"/>
                  <a:pt x="4408479" y="4421683"/>
                </a:cubicBezTo>
                <a:cubicBezTo>
                  <a:pt x="4406783" y="4423377"/>
                  <a:pt x="4397467" y="4433541"/>
                  <a:pt x="4395774" y="4434388"/>
                </a:cubicBezTo>
                <a:cubicBezTo>
                  <a:pt x="4394080" y="4435235"/>
                  <a:pt x="4384764" y="4432693"/>
                  <a:pt x="4383070" y="4434388"/>
                </a:cubicBezTo>
                <a:cubicBezTo>
                  <a:pt x="4381375" y="4436083"/>
                  <a:pt x="4372906" y="4457259"/>
                  <a:pt x="4370365" y="4459801"/>
                </a:cubicBezTo>
                <a:cubicBezTo>
                  <a:pt x="4367824" y="4462342"/>
                  <a:pt x="4346650" y="4469117"/>
                  <a:pt x="4344956" y="4472506"/>
                </a:cubicBezTo>
                <a:cubicBezTo>
                  <a:pt x="4343262" y="4475894"/>
                  <a:pt x="4345803" y="4507235"/>
                  <a:pt x="4344956" y="4510624"/>
                </a:cubicBezTo>
                <a:cubicBezTo>
                  <a:pt x="4344109" y="4514012"/>
                  <a:pt x="4333098" y="4518248"/>
                  <a:pt x="4332252" y="4523330"/>
                </a:cubicBezTo>
                <a:cubicBezTo>
                  <a:pt x="4331404" y="4528413"/>
                  <a:pt x="4333097" y="4580930"/>
                  <a:pt x="4332252" y="4586860"/>
                </a:cubicBezTo>
                <a:cubicBezTo>
                  <a:pt x="4331404" y="4592789"/>
                  <a:pt x="4320393" y="4589402"/>
                  <a:pt x="4319546" y="4612272"/>
                </a:cubicBezTo>
                <a:cubicBezTo>
                  <a:pt x="4318699" y="4635143"/>
                  <a:pt x="4321239" y="4907050"/>
                  <a:pt x="4319546" y="4929922"/>
                </a:cubicBezTo>
                <a:cubicBezTo>
                  <a:pt x="4317852" y="4952792"/>
                  <a:pt x="4295831" y="4944322"/>
                  <a:pt x="4294138" y="4955334"/>
                </a:cubicBezTo>
                <a:cubicBezTo>
                  <a:pt x="4292443" y="4966346"/>
                  <a:pt x="4294984" y="5084935"/>
                  <a:pt x="4294138" y="5095100"/>
                </a:cubicBezTo>
                <a:cubicBezTo>
                  <a:pt x="4293291" y="5105263"/>
                  <a:pt x="4282279" y="5104417"/>
                  <a:pt x="4281433" y="5107806"/>
                </a:cubicBezTo>
                <a:cubicBezTo>
                  <a:pt x="4280585" y="5111193"/>
                  <a:pt x="4282279" y="5142535"/>
                  <a:pt x="4281433" y="5145924"/>
                </a:cubicBezTo>
                <a:cubicBezTo>
                  <a:pt x="4280585" y="5149312"/>
                  <a:pt x="4270423" y="5150158"/>
                  <a:pt x="4268729" y="5158630"/>
                </a:cubicBezTo>
                <a:cubicBezTo>
                  <a:pt x="4267034" y="5167100"/>
                  <a:pt x="4256870" y="5261124"/>
                  <a:pt x="4256024" y="5272983"/>
                </a:cubicBezTo>
                <a:cubicBezTo>
                  <a:pt x="4255177" y="5284842"/>
                  <a:pt x="4256870" y="5331430"/>
                  <a:pt x="4256024" y="5336513"/>
                </a:cubicBezTo>
                <a:cubicBezTo>
                  <a:pt x="4255177" y="5341595"/>
                  <a:pt x="4244165" y="5344135"/>
                  <a:pt x="4243319" y="5349218"/>
                </a:cubicBezTo>
                <a:cubicBezTo>
                  <a:pt x="4242471" y="5354301"/>
                  <a:pt x="4244166" y="5407666"/>
                  <a:pt x="4243319" y="5412749"/>
                </a:cubicBezTo>
                <a:cubicBezTo>
                  <a:pt x="4242471" y="5417830"/>
                  <a:pt x="4232309" y="5421219"/>
                  <a:pt x="4230615" y="5425454"/>
                </a:cubicBezTo>
                <a:cubicBezTo>
                  <a:pt x="4228920" y="5429689"/>
                  <a:pt x="4236543" y="5472890"/>
                  <a:pt x="4217911" y="5476279"/>
                </a:cubicBezTo>
                <a:cubicBezTo>
                  <a:pt x="4199277" y="5479666"/>
                  <a:pt x="3969747" y="5477125"/>
                  <a:pt x="3951115" y="5476279"/>
                </a:cubicBezTo>
                <a:cubicBezTo>
                  <a:pt x="3932481" y="5475432"/>
                  <a:pt x="3940103" y="5465266"/>
                  <a:pt x="3938410" y="5463573"/>
                </a:cubicBezTo>
                <a:cubicBezTo>
                  <a:pt x="3936716" y="5461878"/>
                  <a:pt x="3927400" y="5452561"/>
                  <a:pt x="3925706" y="5450866"/>
                </a:cubicBezTo>
                <a:cubicBezTo>
                  <a:pt x="3924011" y="5449172"/>
                  <a:pt x="3914695" y="5439855"/>
                  <a:pt x="3913001" y="5438161"/>
                </a:cubicBezTo>
                <a:cubicBezTo>
                  <a:pt x="3911306" y="5436466"/>
                  <a:pt x="3902837" y="5427995"/>
                  <a:pt x="3900296" y="5425454"/>
                </a:cubicBezTo>
                <a:cubicBezTo>
                  <a:pt x="3897755" y="5422913"/>
                  <a:pt x="3876581" y="5403430"/>
                  <a:pt x="3874888" y="5400043"/>
                </a:cubicBezTo>
                <a:cubicBezTo>
                  <a:pt x="3873192" y="5396655"/>
                  <a:pt x="3875733" y="5377171"/>
                  <a:pt x="3874888" y="5374630"/>
                </a:cubicBezTo>
                <a:cubicBezTo>
                  <a:pt x="3874040" y="5372089"/>
                  <a:pt x="3863029" y="5364466"/>
                  <a:pt x="3862183" y="5361925"/>
                </a:cubicBezTo>
                <a:cubicBezTo>
                  <a:pt x="3861334" y="5359383"/>
                  <a:pt x="3863029" y="5339053"/>
                  <a:pt x="3862183" y="5336513"/>
                </a:cubicBezTo>
                <a:cubicBezTo>
                  <a:pt x="3861334" y="5333971"/>
                  <a:pt x="3850325" y="5327195"/>
                  <a:pt x="3849478" y="5323807"/>
                </a:cubicBezTo>
                <a:cubicBezTo>
                  <a:pt x="3848632" y="5320419"/>
                  <a:pt x="3850326" y="5289076"/>
                  <a:pt x="3849478" y="5285690"/>
                </a:cubicBezTo>
                <a:cubicBezTo>
                  <a:pt x="3848631" y="5282300"/>
                  <a:pt x="3838467" y="5273829"/>
                  <a:pt x="3836774" y="5272983"/>
                </a:cubicBezTo>
                <a:cubicBezTo>
                  <a:pt x="3835079" y="5272136"/>
                  <a:pt x="3825762" y="5273830"/>
                  <a:pt x="3824069" y="5272983"/>
                </a:cubicBezTo>
                <a:cubicBezTo>
                  <a:pt x="3822375" y="5272135"/>
                  <a:pt x="3812211" y="5261971"/>
                  <a:pt x="3811365" y="5260277"/>
                </a:cubicBezTo>
                <a:cubicBezTo>
                  <a:pt x="3810518" y="5258582"/>
                  <a:pt x="3813059" y="5249264"/>
                  <a:pt x="3811365" y="5247572"/>
                </a:cubicBezTo>
                <a:cubicBezTo>
                  <a:pt x="3809670" y="5245877"/>
                  <a:pt x="3791037" y="5236559"/>
                  <a:pt x="3785955" y="5234865"/>
                </a:cubicBezTo>
                <a:cubicBezTo>
                  <a:pt x="3780872" y="5233170"/>
                  <a:pt x="3739372" y="5223007"/>
                  <a:pt x="3735138" y="5222160"/>
                </a:cubicBezTo>
                <a:cubicBezTo>
                  <a:pt x="3730902" y="5221311"/>
                  <a:pt x="3724973" y="5223006"/>
                  <a:pt x="3722433" y="5222160"/>
                </a:cubicBezTo>
                <a:cubicBezTo>
                  <a:pt x="3719891" y="5221312"/>
                  <a:pt x="3700411" y="5210300"/>
                  <a:pt x="3697024" y="5209453"/>
                </a:cubicBezTo>
                <a:cubicBezTo>
                  <a:pt x="3693636" y="5208606"/>
                  <a:pt x="3675001" y="5210300"/>
                  <a:pt x="3671614" y="5209453"/>
                </a:cubicBezTo>
                <a:cubicBezTo>
                  <a:pt x="3668226" y="5208606"/>
                  <a:pt x="3663991" y="5197593"/>
                  <a:pt x="3646206" y="5196747"/>
                </a:cubicBezTo>
                <a:cubicBezTo>
                  <a:pt x="3628418" y="5195900"/>
                  <a:pt x="3421757" y="5195900"/>
                  <a:pt x="3404819" y="5196747"/>
                </a:cubicBezTo>
                <a:cubicBezTo>
                  <a:pt x="3387879" y="5197593"/>
                  <a:pt x="3393809" y="5207759"/>
                  <a:pt x="3392115" y="5209453"/>
                </a:cubicBezTo>
                <a:cubicBezTo>
                  <a:pt x="3390420" y="5211147"/>
                  <a:pt x="3381951" y="5219618"/>
                  <a:pt x="3379410" y="5222160"/>
                </a:cubicBezTo>
                <a:cubicBezTo>
                  <a:pt x="3376869" y="5224701"/>
                  <a:pt x="3356542" y="5239948"/>
                  <a:pt x="3354001" y="5247572"/>
                </a:cubicBezTo>
                <a:cubicBezTo>
                  <a:pt x="3351459" y="5255195"/>
                  <a:pt x="3342143" y="5328889"/>
                  <a:pt x="3341297" y="5336513"/>
                </a:cubicBezTo>
                <a:cubicBezTo>
                  <a:pt x="3340448" y="5344135"/>
                  <a:pt x="3342142" y="5359383"/>
                  <a:pt x="3341297" y="5361925"/>
                </a:cubicBezTo>
                <a:cubicBezTo>
                  <a:pt x="3340449" y="5364466"/>
                  <a:pt x="3330284" y="5372936"/>
                  <a:pt x="3328591" y="5374630"/>
                </a:cubicBezTo>
                <a:cubicBezTo>
                  <a:pt x="3326897" y="5376325"/>
                  <a:pt x="3317582" y="5385642"/>
                  <a:pt x="3315888" y="5387337"/>
                </a:cubicBezTo>
                <a:cubicBezTo>
                  <a:pt x="3314193" y="5389030"/>
                  <a:pt x="3306570" y="5398348"/>
                  <a:pt x="3303183" y="5400043"/>
                </a:cubicBezTo>
                <a:cubicBezTo>
                  <a:pt x="3299794" y="5401737"/>
                  <a:pt x="3268456" y="5411900"/>
                  <a:pt x="3265069" y="5412749"/>
                </a:cubicBezTo>
                <a:cubicBezTo>
                  <a:pt x="3261681" y="5413596"/>
                  <a:pt x="3254057" y="5411902"/>
                  <a:pt x="3252364" y="5412749"/>
                </a:cubicBezTo>
                <a:cubicBezTo>
                  <a:pt x="3250670" y="5413595"/>
                  <a:pt x="3241354" y="5424607"/>
                  <a:pt x="3239660" y="5425454"/>
                </a:cubicBezTo>
                <a:cubicBezTo>
                  <a:pt x="3237966" y="5426301"/>
                  <a:pt x="3228649" y="5424607"/>
                  <a:pt x="3226956" y="5425454"/>
                </a:cubicBezTo>
                <a:cubicBezTo>
                  <a:pt x="3225260" y="5426301"/>
                  <a:pt x="3226107" y="5437314"/>
                  <a:pt x="3214250" y="5438161"/>
                </a:cubicBezTo>
                <a:cubicBezTo>
                  <a:pt x="3202392" y="5439007"/>
                  <a:pt x="3061797" y="5439007"/>
                  <a:pt x="3049092" y="5438161"/>
                </a:cubicBezTo>
                <a:cubicBezTo>
                  <a:pt x="3036387" y="5437314"/>
                  <a:pt x="3026223" y="5427148"/>
                  <a:pt x="3023682" y="5425454"/>
                </a:cubicBezTo>
                <a:cubicBezTo>
                  <a:pt x="3021141" y="5423760"/>
                  <a:pt x="3013519" y="5413595"/>
                  <a:pt x="3010978" y="5412749"/>
                </a:cubicBezTo>
                <a:cubicBezTo>
                  <a:pt x="3008437" y="5411902"/>
                  <a:pt x="2988109" y="5413596"/>
                  <a:pt x="2985569" y="5412749"/>
                </a:cubicBezTo>
                <a:cubicBezTo>
                  <a:pt x="2983027" y="5411900"/>
                  <a:pt x="2975405" y="5400889"/>
                  <a:pt x="2972865" y="5400043"/>
                </a:cubicBezTo>
                <a:cubicBezTo>
                  <a:pt x="2970323" y="5399195"/>
                  <a:pt x="2951689" y="5400889"/>
                  <a:pt x="2947455" y="5400043"/>
                </a:cubicBezTo>
                <a:cubicBezTo>
                  <a:pt x="2943220" y="5399195"/>
                  <a:pt x="2913575" y="5389878"/>
                  <a:pt x="2909341" y="5387337"/>
                </a:cubicBezTo>
                <a:cubicBezTo>
                  <a:pt x="2905106" y="5384795"/>
                  <a:pt x="2887319" y="5364466"/>
                  <a:pt x="2883933" y="5361925"/>
                </a:cubicBezTo>
                <a:cubicBezTo>
                  <a:pt x="2880544" y="5359383"/>
                  <a:pt x="2861912" y="5351759"/>
                  <a:pt x="2858524" y="5349218"/>
                </a:cubicBezTo>
                <a:cubicBezTo>
                  <a:pt x="2855135" y="5346677"/>
                  <a:pt x="2835654" y="5326348"/>
                  <a:pt x="2833114" y="5323807"/>
                </a:cubicBezTo>
                <a:cubicBezTo>
                  <a:pt x="2830573" y="5321266"/>
                  <a:pt x="2825491" y="5311947"/>
                  <a:pt x="2820410" y="5311101"/>
                </a:cubicBezTo>
                <a:cubicBezTo>
                  <a:pt x="2815328" y="5310253"/>
                  <a:pt x="2762816" y="5310253"/>
                  <a:pt x="2756887" y="5311101"/>
                </a:cubicBezTo>
                <a:cubicBezTo>
                  <a:pt x="2750957" y="5311947"/>
                  <a:pt x="2734019" y="5322113"/>
                  <a:pt x="2731478" y="5323807"/>
                </a:cubicBezTo>
                <a:cubicBezTo>
                  <a:pt x="2728937" y="5325501"/>
                  <a:pt x="2723007" y="5335666"/>
                  <a:pt x="2718773" y="5336513"/>
                </a:cubicBezTo>
                <a:cubicBezTo>
                  <a:pt x="2714538" y="5337360"/>
                  <a:pt x="2672190" y="5335666"/>
                  <a:pt x="2667956" y="5336513"/>
                </a:cubicBezTo>
                <a:cubicBezTo>
                  <a:pt x="2663720" y="5337360"/>
                  <a:pt x="2656097" y="5347525"/>
                  <a:pt x="2655251" y="5349218"/>
                </a:cubicBezTo>
                <a:cubicBezTo>
                  <a:pt x="2654403" y="5350912"/>
                  <a:pt x="2656097" y="5360230"/>
                  <a:pt x="2655251" y="5361925"/>
                </a:cubicBezTo>
                <a:cubicBezTo>
                  <a:pt x="2654404" y="5363619"/>
                  <a:pt x="2646780" y="5372936"/>
                  <a:pt x="2642546" y="5374630"/>
                </a:cubicBezTo>
                <a:cubicBezTo>
                  <a:pt x="2638310" y="5376325"/>
                  <a:pt x="2596809" y="5384795"/>
                  <a:pt x="2591728" y="5387337"/>
                </a:cubicBezTo>
                <a:cubicBezTo>
                  <a:pt x="2586646" y="5389878"/>
                  <a:pt x="2571400" y="5411054"/>
                  <a:pt x="2566318" y="5412749"/>
                </a:cubicBezTo>
                <a:cubicBezTo>
                  <a:pt x="2561236" y="5414443"/>
                  <a:pt x="2520583" y="5411902"/>
                  <a:pt x="2515501" y="5412749"/>
                </a:cubicBezTo>
                <a:cubicBezTo>
                  <a:pt x="2510419" y="5413595"/>
                  <a:pt x="2501948" y="5424607"/>
                  <a:pt x="2490091" y="5425454"/>
                </a:cubicBezTo>
                <a:cubicBezTo>
                  <a:pt x="2478233" y="5426301"/>
                  <a:pt x="2348646" y="5426301"/>
                  <a:pt x="2337637" y="5425454"/>
                </a:cubicBezTo>
                <a:cubicBezTo>
                  <a:pt x="2326626" y="5424607"/>
                  <a:pt x="2326625" y="5413595"/>
                  <a:pt x="2324932" y="5412749"/>
                </a:cubicBezTo>
                <a:cubicBezTo>
                  <a:pt x="2323237" y="5411902"/>
                  <a:pt x="2313922" y="5413596"/>
                  <a:pt x="2312228" y="5412749"/>
                </a:cubicBezTo>
                <a:cubicBezTo>
                  <a:pt x="2310533" y="5411900"/>
                  <a:pt x="2301216" y="5401737"/>
                  <a:pt x="2299523" y="5400043"/>
                </a:cubicBezTo>
                <a:cubicBezTo>
                  <a:pt x="2297828" y="5398348"/>
                  <a:pt x="2289358" y="5389030"/>
                  <a:pt x="2286818" y="5387337"/>
                </a:cubicBezTo>
                <a:cubicBezTo>
                  <a:pt x="2284277" y="5385642"/>
                  <a:pt x="2263950" y="5376325"/>
                  <a:pt x="2261409" y="5374630"/>
                </a:cubicBezTo>
                <a:cubicBezTo>
                  <a:pt x="2258868" y="5372936"/>
                  <a:pt x="2250398" y="5363619"/>
                  <a:pt x="2248704" y="5361925"/>
                </a:cubicBezTo>
                <a:cubicBezTo>
                  <a:pt x="2247010" y="5360230"/>
                  <a:pt x="2237694" y="5351759"/>
                  <a:pt x="2236001" y="5349218"/>
                </a:cubicBezTo>
                <a:cubicBezTo>
                  <a:pt x="2234305" y="5346677"/>
                  <a:pt x="2224989" y="5326348"/>
                  <a:pt x="2223296" y="5323807"/>
                </a:cubicBezTo>
                <a:cubicBezTo>
                  <a:pt x="2221602" y="5321266"/>
                  <a:pt x="2212284" y="5313641"/>
                  <a:pt x="2210591" y="5311101"/>
                </a:cubicBezTo>
                <a:cubicBezTo>
                  <a:pt x="2208896" y="5308559"/>
                  <a:pt x="2199581" y="5288230"/>
                  <a:pt x="2197887" y="5285690"/>
                </a:cubicBezTo>
                <a:cubicBezTo>
                  <a:pt x="2196192" y="5283147"/>
                  <a:pt x="2186875" y="5275524"/>
                  <a:pt x="2185182" y="5272983"/>
                </a:cubicBezTo>
                <a:cubicBezTo>
                  <a:pt x="2183488" y="5270441"/>
                  <a:pt x="2174170" y="5250112"/>
                  <a:pt x="2172477" y="5247572"/>
                </a:cubicBezTo>
                <a:cubicBezTo>
                  <a:pt x="2170783" y="5245030"/>
                  <a:pt x="2160620" y="5236559"/>
                  <a:pt x="2159774" y="5234865"/>
                </a:cubicBezTo>
                <a:cubicBezTo>
                  <a:pt x="2158925" y="5233170"/>
                  <a:pt x="2160619" y="5223854"/>
                  <a:pt x="2159774" y="5222160"/>
                </a:cubicBezTo>
                <a:cubicBezTo>
                  <a:pt x="2158926" y="5220465"/>
                  <a:pt x="2147915" y="5211994"/>
                  <a:pt x="2147068" y="5209453"/>
                </a:cubicBezTo>
                <a:cubicBezTo>
                  <a:pt x="2146221" y="5206912"/>
                  <a:pt x="2147915" y="5186582"/>
                  <a:pt x="2147068" y="5184041"/>
                </a:cubicBezTo>
                <a:cubicBezTo>
                  <a:pt x="2146221" y="5181501"/>
                  <a:pt x="2135210" y="5173876"/>
                  <a:pt x="2134364" y="5171336"/>
                </a:cubicBezTo>
                <a:cubicBezTo>
                  <a:pt x="2133516" y="5168794"/>
                  <a:pt x="2135210" y="5149312"/>
                  <a:pt x="2134364" y="5145924"/>
                </a:cubicBezTo>
                <a:cubicBezTo>
                  <a:pt x="2133516" y="5142535"/>
                  <a:pt x="2123353" y="5123899"/>
                  <a:pt x="2121660" y="5120511"/>
                </a:cubicBezTo>
                <a:cubicBezTo>
                  <a:pt x="2119965" y="5117123"/>
                  <a:pt x="2110648" y="5097640"/>
                  <a:pt x="2108955" y="5095100"/>
                </a:cubicBezTo>
                <a:cubicBezTo>
                  <a:pt x="2107260" y="5092558"/>
                  <a:pt x="2097943" y="5084087"/>
                  <a:pt x="2096250" y="5082393"/>
                </a:cubicBezTo>
                <a:cubicBezTo>
                  <a:pt x="2094555" y="5080698"/>
                  <a:pt x="2084392" y="5073075"/>
                  <a:pt x="2083546" y="5069688"/>
                </a:cubicBezTo>
                <a:cubicBezTo>
                  <a:pt x="2082699" y="5066300"/>
                  <a:pt x="2084392" y="5034958"/>
                  <a:pt x="2083546" y="5031570"/>
                </a:cubicBezTo>
                <a:cubicBezTo>
                  <a:pt x="2082699" y="5028181"/>
                  <a:pt x="2075922" y="5019710"/>
                  <a:pt x="2070841" y="5018864"/>
                </a:cubicBezTo>
                <a:cubicBezTo>
                  <a:pt x="2065759" y="5018017"/>
                  <a:pt x="2014094" y="5017170"/>
                  <a:pt x="2007319" y="5018864"/>
                </a:cubicBezTo>
                <a:cubicBezTo>
                  <a:pt x="2000542" y="5020557"/>
                  <a:pt x="1972592" y="5041734"/>
                  <a:pt x="1969205" y="5044275"/>
                </a:cubicBezTo>
                <a:cubicBezTo>
                  <a:pt x="1965817" y="5046816"/>
                  <a:pt x="1958193" y="5055287"/>
                  <a:pt x="1956500" y="5056982"/>
                </a:cubicBezTo>
                <a:cubicBezTo>
                  <a:pt x="1954805" y="5058676"/>
                  <a:pt x="1945488" y="5063758"/>
                  <a:pt x="1943795" y="5069688"/>
                </a:cubicBezTo>
                <a:cubicBezTo>
                  <a:pt x="1942100" y="5075617"/>
                  <a:pt x="1932785" y="5139994"/>
                  <a:pt x="1931091" y="5145924"/>
                </a:cubicBezTo>
                <a:cubicBezTo>
                  <a:pt x="1929397" y="5151853"/>
                  <a:pt x="1920079" y="5147617"/>
                  <a:pt x="1918386" y="5158630"/>
                </a:cubicBezTo>
                <a:cubicBezTo>
                  <a:pt x="1916692" y="5169641"/>
                  <a:pt x="1907375" y="5294159"/>
                  <a:pt x="1905682" y="5311101"/>
                </a:cubicBezTo>
                <a:cubicBezTo>
                  <a:pt x="1903987" y="5328042"/>
                  <a:pt x="1894671" y="5405125"/>
                  <a:pt x="1892978" y="5412749"/>
                </a:cubicBezTo>
                <a:cubicBezTo>
                  <a:pt x="1891283" y="5420372"/>
                  <a:pt x="1881966" y="5423760"/>
                  <a:pt x="1880273" y="5425454"/>
                </a:cubicBezTo>
                <a:cubicBezTo>
                  <a:pt x="1878578" y="5427148"/>
                  <a:pt x="1869261" y="5436466"/>
                  <a:pt x="1867568" y="5438161"/>
                </a:cubicBezTo>
                <a:cubicBezTo>
                  <a:pt x="1865873" y="5439855"/>
                  <a:pt x="1867568" y="5450019"/>
                  <a:pt x="1854864" y="5450866"/>
                </a:cubicBezTo>
                <a:cubicBezTo>
                  <a:pt x="1842159" y="5451713"/>
                  <a:pt x="1690551" y="5450020"/>
                  <a:pt x="1677000" y="5450866"/>
                </a:cubicBezTo>
                <a:cubicBezTo>
                  <a:pt x="1663448" y="5451713"/>
                  <a:pt x="1710878" y="5462724"/>
                  <a:pt x="1651591" y="5463573"/>
                </a:cubicBezTo>
                <a:cubicBezTo>
                  <a:pt x="1592302" y="5464419"/>
                  <a:pt x="846122" y="5464419"/>
                  <a:pt x="787682" y="5463573"/>
                </a:cubicBezTo>
                <a:cubicBezTo>
                  <a:pt x="729240" y="5462724"/>
                  <a:pt x="779212" y="5451713"/>
                  <a:pt x="774977" y="5450866"/>
                </a:cubicBezTo>
                <a:cubicBezTo>
                  <a:pt x="770742" y="5450020"/>
                  <a:pt x="729240" y="5451713"/>
                  <a:pt x="724159" y="5450866"/>
                </a:cubicBezTo>
                <a:cubicBezTo>
                  <a:pt x="719076" y="5450019"/>
                  <a:pt x="724159" y="5439008"/>
                  <a:pt x="698750" y="5438161"/>
                </a:cubicBezTo>
                <a:cubicBezTo>
                  <a:pt x="673341" y="5437312"/>
                  <a:pt x="367584" y="5439007"/>
                  <a:pt x="343022" y="5438161"/>
                </a:cubicBezTo>
                <a:cubicBezTo>
                  <a:pt x="318460" y="5437314"/>
                  <a:pt x="335399" y="5426301"/>
                  <a:pt x="330318" y="5425454"/>
                </a:cubicBezTo>
                <a:cubicBezTo>
                  <a:pt x="325236" y="5424607"/>
                  <a:pt x="271877" y="5426301"/>
                  <a:pt x="266795" y="5425454"/>
                </a:cubicBezTo>
                <a:cubicBezTo>
                  <a:pt x="261712" y="5424607"/>
                  <a:pt x="255784" y="5414443"/>
                  <a:pt x="254090" y="5412749"/>
                </a:cubicBezTo>
                <a:cubicBezTo>
                  <a:pt x="252397" y="5411054"/>
                  <a:pt x="245621" y="5400889"/>
                  <a:pt x="241386" y="5400043"/>
                </a:cubicBezTo>
                <a:cubicBezTo>
                  <a:pt x="237151" y="5399195"/>
                  <a:pt x="195649" y="5400889"/>
                  <a:pt x="190568" y="5400043"/>
                </a:cubicBezTo>
                <a:cubicBezTo>
                  <a:pt x="185486" y="5399195"/>
                  <a:pt x="168547" y="5389030"/>
                  <a:pt x="165159" y="5387337"/>
                </a:cubicBezTo>
                <a:cubicBezTo>
                  <a:pt x="161771" y="5385642"/>
                  <a:pt x="143137" y="5376325"/>
                  <a:pt x="139750" y="5374630"/>
                </a:cubicBezTo>
                <a:cubicBezTo>
                  <a:pt x="136362" y="5372936"/>
                  <a:pt x="116881" y="5362772"/>
                  <a:pt x="114340" y="5361925"/>
                </a:cubicBezTo>
                <a:cubicBezTo>
                  <a:pt x="111799" y="5361077"/>
                  <a:pt x="103330" y="5362771"/>
                  <a:pt x="101636" y="5361925"/>
                </a:cubicBezTo>
                <a:cubicBezTo>
                  <a:pt x="99941" y="5361078"/>
                  <a:pt x="89778" y="5350912"/>
                  <a:pt x="88932" y="5349218"/>
                </a:cubicBezTo>
                <a:cubicBezTo>
                  <a:pt x="88084" y="5347525"/>
                  <a:pt x="90625" y="5338207"/>
                  <a:pt x="88932" y="5336513"/>
                </a:cubicBezTo>
                <a:cubicBezTo>
                  <a:pt x="87238" y="5334818"/>
                  <a:pt x="66063" y="5325501"/>
                  <a:pt x="63522" y="5323807"/>
                </a:cubicBezTo>
                <a:cubicBezTo>
                  <a:pt x="60981" y="5322113"/>
                  <a:pt x="52512" y="5313641"/>
                  <a:pt x="50818" y="5311101"/>
                </a:cubicBezTo>
                <a:cubicBezTo>
                  <a:pt x="49123" y="5308559"/>
                  <a:pt x="38960" y="5288230"/>
                  <a:pt x="38113" y="5285690"/>
                </a:cubicBezTo>
                <a:cubicBezTo>
                  <a:pt x="37266" y="5283147"/>
                  <a:pt x="38959" y="5275524"/>
                  <a:pt x="38113" y="5272983"/>
                </a:cubicBezTo>
                <a:cubicBezTo>
                  <a:pt x="37266" y="5270441"/>
                  <a:pt x="27102" y="5250959"/>
                  <a:pt x="25409" y="5247572"/>
                </a:cubicBezTo>
                <a:cubicBezTo>
                  <a:pt x="23715" y="5244182"/>
                  <a:pt x="13551" y="5259430"/>
                  <a:pt x="12704" y="5222160"/>
                </a:cubicBezTo>
                <a:cubicBezTo>
                  <a:pt x="11857" y="5184888"/>
                  <a:pt x="11857" y="4724932"/>
                  <a:pt x="12704" y="4688508"/>
                </a:cubicBezTo>
                <a:cubicBezTo>
                  <a:pt x="13551" y="4652084"/>
                  <a:pt x="24561" y="4682578"/>
                  <a:pt x="25409" y="4675802"/>
                </a:cubicBezTo>
                <a:cubicBezTo>
                  <a:pt x="26256" y="4669026"/>
                  <a:pt x="24562" y="4593636"/>
                  <a:pt x="25409" y="4586860"/>
                </a:cubicBezTo>
                <a:cubicBezTo>
                  <a:pt x="26255" y="4580083"/>
                  <a:pt x="37266" y="4580084"/>
                  <a:pt x="38113" y="4574154"/>
                </a:cubicBezTo>
                <a:cubicBezTo>
                  <a:pt x="38959" y="4568225"/>
                  <a:pt x="37266" y="4503848"/>
                  <a:pt x="38113" y="4497919"/>
                </a:cubicBezTo>
                <a:cubicBezTo>
                  <a:pt x="38960" y="4491989"/>
                  <a:pt x="49971" y="4491989"/>
                  <a:pt x="50818" y="4485213"/>
                </a:cubicBezTo>
                <a:cubicBezTo>
                  <a:pt x="51665" y="4478436"/>
                  <a:pt x="49971" y="4403046"/>
                  <a:pt x="50818" y="4396270"/>
                </a:cubicBezTo>
                <a:cubicBezTo>
                  <a:pt x="51665" y="4389493"/>
                  <a:pt x="62675" y="4482671"/>
                  <a:pt x="63522" y="4383565"/>
                </a:cubicBezTo>
                <a:cubicBezTo>
                  <a:pt x="64369" y="4284458"/>
                  <a:pt x="64369" y="3008776"/>
                  <a:pt x="63522" y="2909670"/>
                </a:cubicBezTo>
                <a:cubicBezTo>
                  <a:pt x="62675" y="2810563"/>
                  <a:pt x="52512" y="2906282"/>
                  <a:pt x="50818" y="2896964"/>
                </a:cubicBezTo>
                <a:cubicBezTo>
                  <a:pt x="49123" y="2887647"/>
                  <a:pt x="38960" y="2851222"/>
                  <a:pt x="38113" y="2769904"/>
                </a:cubicBezTo>
                <a:cubicBezTo>
                  <a:pt x="37266" y="2688586"/>
                  <a:pt x="39806" y="1751731"/>
                  <a:pt x="38113" y="1677189"/>
                </a:cubicBezTo>
                <a:cubicBezTo>
                  <a:pt x="36419" y="1602648"/>
                  <a:pt x="15245" y="1655166"/>
                  <a:pt x="12704" y="1651778"/>
                </a:cubicBezTo>
                <a:cubicBezTo>
                  <a:pt x="10163" y="1648389"/>
                  <a:pt x="846" y="1646695"/>
                  <a:pt x="0" y="1626365"/>
                </a:cubicBezTo>
                <a:cubicBezTo>
                  <a:pt x="-847" y="1606036"/>
                  <a:pt x="-847" y="1366316"/>
                  <a:pt x="0" y="1346834"/>
                </a:cubicBezTo>
                <a:cubicBezTo>
                  <a:pt x="846" y="1327352"/>
                  <a:pt x="11010" y="1338363"/>
                  <a:pt x="12704" y="1334128"/>
                </a:cubicBezTo>
                <a:cubicBezTo>
                  <a:pt x="14398" y="1329892"/>
                  <a:pt x="24561" y="1290927"/>
                  <a:pt x="25409" y="1283304"/>
                </a:cubicBezTo>
                <a:cubicBezTo>
                  <a:pt x="26256" y="1275680"/>
                  <a:pt x="25408" y="1224009"/>
                  <a:pt x="25409" y="1219774"/>
                </a:cubicBezTo>
                <a:lnTo>
                  <a:pt x="88932" y="142307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6309" y="450092"/>
            <a:ext cx="4821556" cy="576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 &amp; AR instruments</a:t>
            </a:r>
            <a:endParaRPr lang="en-US" altLang="ko-KR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8210" y="1000578"/>
            <a:ext cx="2516505" cy="359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Launch Pad</a:t>
            </a:r>
            <a:r>
              <a:rPr lang="ko-KR" altLang="en-US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 </a:t>
            </a:r>
            <a:r>
              <a:rPr lang="en-US" altLang="ko-KR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Loop Station</a:t>
            </a:r>
            <a:endParaRPr lang="en-US" altLang="ko-KR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661024" y="1416684"/>
            <a:ext cx="5600702" cy="2286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 악기로 연주한 것을 순간 녹음하여 반복 재생시킬 수 있으며, 반복 재생되는 연주에 추가로 녹음을 하여 즉석에서 음악을 만들어내는 장비이다.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 런치 패드는 특성상 주기적으로 반복되는 요소들을 루프 기능을 통해 반복 연주하도록 만들어진다. 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원맨 밴드도 쉽게 코러스를 넣을 수 있어 유용하다.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8089900" y="3886200"/>
            <a:ext cx="584200" cy="9017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778499" y="4997450"/>
            <a:ext cx="5664200" cy="7537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200"/>
              <a:t>자유로운 작곡 및 편곡가능</a:t>
            </a:r>
            <a:endParaRPr lang="ko-KR" altLang="en-US" sz="2200"/>
          </a:p>
          <a:p>
            <a:pPr algn="ctr">
              <a:defRPr lang="ko-KR" altLang="en-US"/>
            </a:pPr>
            <a:r>
              <a:rPr lang="ko-KR" altLang="en-US" sz="2200"/>
              <a:t>혼자서도 다양한 엔터테인먼트적 요소 체험</a:t>
            </a:r>
            <a:endParaRPr lang="ko-KR" altLang="en-US" sz="22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rcRect l="170" t="-100" r="910" b="-720"/>
          <a:stretch>
            <a:fillRect/>
          </a:stretch>
        </p:blipFill>
        <p:spPr>
          <a:xfrm>
            <a:off x="1597024" y="1473199"/>
            <a:ext cx="1930400" cy="2332767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9687" h="6186486">
                <a:moveTo>
                  <a:pt x="2388340" y="6110267"/>
                </a:moveTo>
                <a:cubicBezTo>
                  <a:pt x="2401891" y="6110266"/>
                  <a:pt x="2577204" y="6111113"/>
                  <a:pt x="2591603" y="6110267"/>
                </a:cubicBezTo>
                <a:cubicBezTo>
                  <a:pt x="2606000" y="6109420"/>
                  <a:pt x="2600919" y="6098410"/>
                  <a:pt x="2604307" y="6097564"/>
                </a:cubicBezTo>
                <a:cubicBezTo>
                  <a:pt x="2607695" y="6096717"/>
                  <a:pt x="2638184" y="6098410"/>
                  <a:pt x="2642419" y="6097564"/>
                </a:cubicBezTo>
                <a:cubicBezTo>
                  <a:pt x="2646653" y="6096717"/>
                  <a:pt x="2661897" y="6085707"/>
                  <a:pt x="2667826" y="6084860"/>
                </a:cubicBezTo>
                <a:cubicBezTo>
                  <a:pt x="2673755" y="6084013"/>
                  <a:pt x="2726265" y="6085707"/>
                  <a:pt x="2731347" y="6084860"/>
                </a:cubicBezTo>
                <a:cubicBezTo>
                  <a:pt x="2736429" y="6084013"/>
                  <a:pt x="2740662" y="6073004"/>
                  <a:pt x="2744050" y="6072157"/>
                </a:cubicBezTo>
                <a:cubicBezTo>
                  <a:pt x="2747438" y="6071309"/>
                  <a:pt x="2777927" y="6073003"/>
                  <a:pt x="2782162" y="6072157"/>
                </a:cubicBezTo>
                <a:cubicBezTo>
                  <a:pt x="2786396" y="6071310"/>
                  <a:pt x="2805029" y="6060300"/>
                  <a:pt x="2807571" y="6059454"/>
                </a:cubicBezTo>
                <a:cubicBezTo>
                  <a:pt x="2810110" y="6058607"/>
                  <a:pt x="2817732" y="6060300"/>
                  <a:pt x="2820274" y="6059454"/>
                </a:cubicBezTo>
                <a:cubicBezTo>
                  <a:pt x="2822814" y="6058607"/>
                  <a:pt x="2842294" y="6047597"/>
                  <a:pt x="2845683" y="6046750"/>
                </a:cubicBezTo>
                <a:cubicBezTo>
                  <a:pt x="2849070" y="6045903"/>
                  <a:pt x="2868549" y="6047597"/>
                  <a:pt x="2871090" y="6046750"/>
                </a:cubicBezTo>
                <a:cubicBezTo>
                  <a:pt x="2873630" y="6045903"/>
                  <a:pt x="2881253" y="6034894"/>
                  <a:pt x="2883794" y="6034047"/>
                </a:cubicBezTo>
                <a:cubicBezTo>
                  <a:pt x="2886334" y="6033200"/>
                  <a:pt x="2906660" y="6034893"/>
                  <a:pt x="2909202" y="6034047"/>
                </a:cubicBezTo>
                <a:cubicBezTo>
                  <a:pt x="2911742" y="6033200"/>
                  <a:pt x="2920212" y="6022190"/>
                  <a:pt x="2921906" y="6021345"/>
                </a:cubicBezTo>
                <a:cubicBezTo>
                  <a:pt x="2923599" y="6020497"/>
                  <a:pt x="2930374" y="6023038"/>
                  <a:pt x="2934609" y="6021345"/>
                </a:cubicBezTo>
                <a:cubicBezTo>
                  <a:pt x="2938844" y="6019650"/>
                  <a:pt x="2979496" y="5997631"/>
                  <a:pt x="2985425" y="5995938"/>
                </a:cubicBezTo>
                <a:cubicBezTo>
                  <a:pt x="2991354" y="5994243"/>
                  <a:pt x="3018455" y="5996784"/>
                  <a:pt x="3023537" y="5995938"/>
                </a:cubicBezTo>
                <a:cubicBezTo>
                  <a:pt x="3028618" y="5995091"/>
                  <a:pt x="3056567" y="5984928"/>
                  <a:pt x="3061649" y="5983235"/>
                </a:cubicBezTo>
                <a:cubicBezTo>
                  <a:pt x="3066730" y="5981540"/>
                  <a:pt x="3094679" y="5973071"/>
                  <a:pt x="3099761" y="5970531"/>
                </a:cubicBezTo>
                <a:cubicBezTo>
                  <a:pt x="3104842" y="5967990"/>
                  <a:pt x="3134485" y="5947665"/>
                  <a:pt x="3137873" y="5945125"/>
                </a:cubicBezTo>
                <a:cubicBezTo>
                  <a:pt x="3141260" y="5942584"/>
                  <a:pt x="3148036" y="5933268"/>
                  <a:pt x="3150577" y="5932421"/>
                </a:cubicBezTo>
                <a:cubicBezTo>
                  <a:pt x="3153117" y="5931574"/>
                  <a:pt x="3172596" y="5933268"/>
                  <a:pt x="3175984" y="5932421"/>
                </a:cubicBezTo>
                <a:cubicBezTo>
                  <a:pt x="3179372" y="5931574"/>
                  <a:pt x="3197157" y="5920564"/>
                  <a:pt x="3201392" y="5919718"/>
                </a:cubicBezTo>
                <a:cubicBezTo>
                  <a:pt x="3205626" y="5918871"/>
                  <a:pt x="3235268" y="5921412"/>
                  <a:pt x="3239504" y="5919718"/>
                </a:cubicBezTo>
                <a:cubicBezTo>
                  <a:pt x="3243738" y="5918023"/>
                  <a:pt x="3262371" y="5896852"/>
                  <a:pt x="3264912" y="5894311"/>
                </a:cubicBezTo>
                <a:cubicBezTo>
                  <a:pt x="3267453" y="5891770"/>
                  <a:pt x="3272534" y="5882454"/>
                  <a:pt x="3277615" y="5881608"/>
                </a:cubicBezTo>
                <a:cubicBezTo>
                  <a:pt x="3282696" y="5880761"/>
                  <a:pt x="3335207" y="5882454"/>
                  <a:pt x="3341136" y="5881608"/>
                </a:cubicBezTo>
                <a:cubicBezTo>
                  <a:pt x="3347064" y="5880761"/>
                  <a:pt x="3362308" y="5869751"/>
                  <a:pt x="3366544" y="5868906"/>
                </a:cubicBezTo>
                <a:cubicBezTo>
                  <a:pt x="3370777" y="5868058"/>
                  <a:pt x="3400420" y="5869752"/>
                  <a:pt x="3404655" y="5868906"/>
                </a:cubicBezTo>
                <a:cubicBezTo>
                  <a:pt x="3408889" y="5868057"/>
                  <a:pt x="3427522" y="5857895"/>
                  <a:pt x="3430063" y="5856202"/>
                </a:cubicBezTo>
                <a:cubicBezTo>
                  <a:pt x="3432602" y="5854507"/>
                  <a:pt x="3441073" y="5845192"/>
                  <a:pt x="3442767" y="5843498"/>
                </a:cubicBezTo>
                <a:cubicBezTo>
                  <a:pt x="3444460" y="5841804"/>
                  <a:pt x="3449543" y="5831642"/>
                  <a:pt x="3455471" y="5830796"/>
                </a:cubicBezTo>
                <a:cubicBezTo>
                  <a:pt x="3461399" y="5829948"/>
                  <a:pt x="3525766" y="5831642"/>
                  <a:pt x="3531695" y="5830796"/>
                </a:cubicBezTo>
                <a:cubicBezTo>
                  <a:pt x="3537622" y="5829948"/>
                  <a:pt x="3540163" y="5818938"/>
                  <a:pt x="3544398" y="5818092"/>
                </a:cubicBezTo>
                <a:cubicBezTo>
                  <a:pt x="3548632" y="5817244"/>
                  <a:pt x="3589285" y="5819785"/>
                  <a:pt x="3595214" y="5818092"/>
                </a:cubicBezTo>
                <a:cubicBezTo>
                  <a:pt x="3601143" y="5816397"/>
                  <a:pt x="3628244" y="5794379"/>
                  <a:pt x="3633326" y="5792686"/>
                </a:cubicBezTo>
                <a:cubicBezTo>
                  <a:pt x="3638407" y="5790991"/>
                  <a:pt x="3666356" y="5793531"/>
                  <a:pt x="3671438" y="5792686"/>
                </a:cubicBezTo>
                <a:cubicBezTo>
                  <a:pt x="3676519" y="5791839"/>
                  <a:pt x="3705315" y="5781675"/>
                  <a:pt x="3709550" y="5779982"/>
                </a:cubicBezTo>
                <a:cubicBezTo>
                  <a:pt x="3713784" y="5778288"/>
                  <a:pt x="3729876" y="5768125"/>
                  <a:pt x="3734957" y="5767279"/>
                </a:cubicBezTo>
                <a:cubicBezTo>
                  <a:pt x="3740038" y="5766432"/>
                  <a:pt x="3781538" y="5768126"/>
                  <a:pt x="3785774" y="5767279"/>
                </a:cubicBezTo>
                <a:cubicBezTo>
                  <a:pt x="3790007" y="5766431"/>
                  <a:pt x="3796783" y="5756269"/>
                  <a:pt x="3798478" y="5754576"/>
                </a:cubicBezTo>
                <a:cubicBezTo>
                  <a:pt x="3800172" y="5752881"/>
                  <a:pt x="3809487" y="5743565"/>
                  <a:pt x="3811181" y="5741872"/>
                </a:cubicBezTo>
                <a:cubicBezTo>
                  <a:pt x="3812874" y="5740178"/>
                  <a:pt x="3821344" y="5730015"/>
                  <a:pt x="3823885" y="5729169"/>
                </a:cubicBezTo>
                <a:cubicBezTo>
                  <a:pt x="3826426" y="5728322"/>
                  <a:pt x="3846752" y="5730016"/>
                  <a:pt x="3849293" y="5729169"/>
                </a:cubicBezTo>
                <a:cubicBezTo>
                  <a:pt x="3851833" y="5728321"/>
                  <a:pt x="3860303" y="5717312"/>
                  <a:pt x="3861997" y="5716466"/>
                </a:cubicBezTo>
                <a:cubicBezTo>
                  <a:pt x="3863690" y="5715618"/>
                  <a:pt x="3872160" y="5718158"/>
                  <a:pt x="3874702" y="5716466"/>
                </a:cubicBezTo>
                <a:cubicBezTo>
                  <a:pt x="3877242" y="5714772"/>
                  <a:pt x="3897568" y="5693599"/>
                  <a:pt x="3900109" y="5691059"/>
                </a:cubicBezTo>
                <a:cubicBezTo>
                  <a:pt x="3902649" y="5688518"/>
                  <a:pt x="3908578" y="5679203"/>
                  <a:pt x="3912813" y="5678357"/>
                </a:cubicBezTo>
                <a:cubicBezTo>
                  <a:pt x="3917048" y="5677508"/>
                  <a:pt x="3959394" y="5679202"/>
                  <a:pt x="3963629" y="5678357"/>
                </a:cubicBezTo>
                <a:cubicBezTo>
                  <a:pt x="3967863" y="5677509"/>
                  <a:pt x="3972944" y="5666499"/>
                  <a:pt x="3976333" y="5665653"/>
                </a:cubicBezTo>
                <a:cubicBezTo>
                  <a:pt x="3979720" y="5664805"/>
                  <a:pt x="4011056" y="5667346"/>
                  <a:pt x="4014444" y="5665653"/>
                </a:cubicBezTo>
                <a:cubicBezTo>
                  <a:pt x="4017831" y="5663958"/>
                  <a:pt x="4025454" y="5641940"/>
                  <a:pt x="4027149" y="5640247"/>
                </a:cubicBezTo>
                <a:cubicBezTo>
                  <a:pt x="4028841" y="5638552"/>
                  <a:pt x="4038158" y="5641092"/>
                  <a:pt x="4039853" y="5640247"/>
                </a:cubicBezTo>
                <a:cubicBezTo>
                  <a:pt x="4041547" y="5639400"/>
                  <a:pt x="4045780" y="5629236"/>
                  <a:pt x="4052556" y="5627543"/>
                </a:cubicBezTo>
                <a:cubicBezTo>
                  <a:pt x="4059331" y="5625848"/>
                  <a:pt x="4133015" y="5615687"/>
                  <a:pt x="4141484" y="5614840"/>
                </a:cubicBezTo>
                <a:cubicBezTo>
                  <a:pt x="4149952" y="5613992"/>
                  <a:pt x="4175361" y="5615686"/>
                  <a:pt x="4179596" y="5614840"/>
                </a:cubicBezTo>
                <a:cubicBezTo>
                  <a:pt x="4183830" y="5613993"/>
                  <a:pt x="4202462" y="5603829"/>
                  <a:pt x="4205003" y="5602137"/>
                </a:cubicBezTo>
                <a:cubicBezTo>
                  <a:pt x="4207544" y="5600442"/>
                  <a:pt x="4215167" y="5590279"/>
                  <a:pt x="4217708" y="5589433"/>
                </a:cubicBezTo>
                <a:cubicBezTo>
                  <a:pt x="4220248" y="5588586"/>
                  <a:pt x="4240574" y="5590280"/>
                  <a:pt x="4243115" y="5589433"/>
                </a:cubicBezTo>
                <a:cubicBezTo>
                  <a:pt x="4245656" y="5588585"/>
                  <a:pt x="4254125" y="5578424"/>
                  <a:pt x="4255820" y="5576730"/>
                </a:cubicBezTo>
                <a:cubicBezTo>
                  <a:pt x="4257513" y="5575036"/>
                  <a:pt x="4265982" y="5564873"/>
                  <a:pt x="4268524" y="5564027"/>
                </a:cubicBezTo>
                <a:cubicBezTo>
                  <a:pt x="4271065" y="5563180"/>
                  <a:pt x="4291390" y="5565720"/>
                  <a:pt x="4293932" y="5564027"/>
                </a:cubicBezTo>
                <a:cubicBezTo>
                  <a:pt x="4296472" y="5562333"/>
                  <a:pt x="4303248" y="5540314"/>
                  <a:pt x="4306635" y="5538621"/>
                </a:cubicBezTo>
                <a:cubicBezTo>
                  <a:pt x="4310023" y="5536926"/>
                  <a:pt x="4339665" y="5539467"/>
                  <a:pt x="4344747" y="5538621"/>
                </a:cubicBezTo>
                <a:cubicBezTo>
                  <a:pt x="4349828" y="5537773"/>
                  <a:pt x="4377777" y="5527610"/>
                  <a:pt x="4382859" y="5525917"/>
                </a:cubicBezTo>
                <a:cubicBezTo>
                  <a:pt x="4387940" y="5524224"/>
                  <a:pt x="4417584" y="5514060"/>
                  <a:pt x="4420971" y="5513214"/>
                </a:cubicBezTo>
                <a:cubicBezTo>
                  <a:pt x="4424358" y="5512366"/>
                  <a:pt x="4431133" y="5514060"/>
                  <a:pt x="4433674" y="5513214"/>
                </a:cubicBezTo>
                <a:cubicBezTo>
                  <a:pt x="4436215" y="5512366"/>
                  <a:pt x="4455695" y="5502204"/>
                  <a:pt x="4459083" y="5500511"/>
                </a:cubicBezTo>
                <a:cubicBezTo>
                  <a:pt x="4462471" y="5498816"/>
                  <a:pt x="4480256" y="5489501"/>
                  <a:pt x="4484491" y="5487808"/>
                </a:cubicBezTo>
                <a:cubicBezTo>
                  <a:pt x="4488725" y="5486114"/>
                  <a:pt x="4518367" y="5476797"/>
                  <a:pt x="4522602" y="5475104"/>
                </a:cubicBezTo>
                <a:cubicBezTo>
                  <a:pt x="4526837" y="5473409"/>
                  <a:pt x="4544621" y="5464941"/>
                  <a:pt x="4548010" y="5462401"/>
                </a:cubicBezTo>
                <a:cubicBezTo>
                  <a:pt x="4551397" y="5459861"/>
                  <a:pt x="4570031" y="5439534"/>
                  <a:pt x="4573418" y="5436994"/>
                </a:cubicBezTo>
                <a:cubicBezTo>
                  <a:pt x="4576805" y="5434453"/>
                  <a:pt x="4595437" y="5425984"/>
                  <a:pt x="4598826" y="5424291"/>
                </a:cubicBezTo>
                <a:cubicBezTo>
                  <a:pt x="4602213" y="5422598"/>
                  <a:pt x="4621692" y="5412434"/>
                  <a:pt x="4624234" y="5411588"/>
                </a:cubicBezTo>
                <a:cubicBezTo>
                  <a:pt x="4626774" y="5410741"/>
                  <a:pt x="4635243" y="5413281"/>
                  <a:pt x="4636938" y="5411588"/>
                </a:cubicBezTo>
                <a:cubicBezTo>
                  <a:pt x="4638632" y="5409893"/>
                  <a:pt x="4647100" y="5387875"/>
                  <a:pt x="4649642" y="5386182"/>
                </a:cubicBezTo>
                <a:cubicBezTo>
                  <a:pt x="4652182" y="5384487"/>
                  <a:pt x="4672508" y="5387028"/>
                  <a:pt x="4675050" y="5386182"/>
                </a:cubicBezTo>
                <a:cubicBezTo>
                  <a:pt x="4677591" y="5385334"/>
                  <a:pt x="4686059" y="5374324"/>
                  <a:pt x="4687754" y="5373478"/>
                </a:cubicBezTo>
                <a:cubicBezTo>
                  <a:pt x="4689448" y="5372631"/>
                  <a:pt x="4698763" y="5374325"/>
                  <a:pt x="4700457" y="5373478"/>
                </a:cubicBezTo>
                <a:cubicBezTo>
                  <a:pt x="4702150" y="5372630"/>
                  <a:pt x="4711467" y="5361621"/>
                  <a:pt x="4713161" y="5360775"/>
                </a:cubicBezTo>
                <a:cubicBezTo>
                  <a:pt x="4714855" y="5359927"/>
                  <a:pt x="4724171" y="5361621"/>
                  <a:pt x="4725866" y="5360775"/>
                </a:cubicBezTo>
                <a:cubicBezTo>
                  <a:pt x="4727559" y="5359927"/>
                  <a:pt x="4737721" y="5350612"/>
                  <a:pt x="4738569" y="5348072"/>
                </a:cubicBezTo>
                <a:cubicBezTo>
                  <a:pt x="4739415" y="5345531"/>
                  <a:pt x="4737721" y="5325205"/>
                  <a:pt x="4738569" y="5322665"/>
                </a:cubicBezTo>
                <a:cubicBezTo>
                  <a:pt x="4739415" y="5320124"/>
                  <a:pt x="4750426" y="5312502"/>
                  <a:pt x="4751274" y="5309962"/>
                </a:cubicBezTo>
                <a:cubicBezTo>
                  <a:pt x="4752119" y="5307421"/>
                  <a:pt x="4749578" y="5287095"/>
                  <a:pt x="4751274" y="5284555"/>
                </a:cubicBezTo>
                <a:cubicBezTo>
                  <a:pt x="4752967" y="5282014"/>
                  <a:pt x="4774986" y="5276933"/>
                  <a:pt x="4776681" y="5271852"/>
                </a:cubicBezTo>
                <a:cubicBezTo>
                  <a:pt x="4778374" y="5266771"/>
                  <a:pt x="4775833" y="5213416"/>
                  <a:pt x="4776681" y="5208336"/>
                </a:cubicBezTo>
                <a:cubicBezTo>
                  <a:pt x="4777527" y="5203254"/>
                  <a:pt x="4787690" y="5199867"/>
                  <a:pt x="4789385" y="5195633"/>
                </a:cubicBezTo>
                <a:cubicBezTo>
                  <a:pt x="4791079" y="5191397"/>
                  <a:pt x="4801242" y="5149900"/>
                  <a:pt x="4802089" y="5144820"/>
                </a:cubicBezTo>
                <a:cubicBezTo>
                  <a:pt x="4802937" y="5139738"/>
                  <a:pt x="4801242" y="5121953"/>
                  <a:pt x="4802089" y="5119413"/>
                </a:cubicBezTo>
                <a:cubicBezTo>
                  <a:pt x="4802936" y="5116872"/>
                  <a:pt x="4813945" y="5108403"/>
                  <a:pt x="4814793" y="5106710"/>
                </a:cubicBezTo>
                <a:cubicBezTo>
                  <a:pt x="4815639" y="5105015"/>
                  <a:pt x="4813945" y="5095699"/>
                  <a:pt x="4814793" y="5094006"/>
                </a:cubicBezTo>
                <a:cubicBezTo>
                  <a:pt x="4815639" y="5092312"/>
                  <a:pt x="4825802" y="5082997"/>
                  <a:pt x="4827497" y="5081304"/>
                </a:cubicBezTo>
                <a:cubicBezTo>
                  <a:pt x="4829191" y="5079610"/>
                  <a:pt x="4839354" y="5071141"/>
                  <a:pt x="4840201" y="5068600"/>
                </a:cubicBezTo>
                <a:cubicBezTo>
                  <a:pt x="4841048" y="5066059"/>
                  <a:pt x="4839354" y="5045734"/>
                  <a:pt x="4840201" y="5043194"/>
                </a:cubicBezTo>
                <a:cubicBezTo>
                  <a:pt x="4841047" y="5040653"/>
                  <a:pt x="4851210" y="5031337"/>
                  <a:pt x="4852904" y="5030490"/>
                </a:cubicBezTo>
                <a:cubicBezTo>
                  <a:pt x="4854597" y="5029643"/>
                  <a:pt x="4863914" y="5031336"/>
                  <a:pt x="4865609" y="5030490"/>
                </a:cubicBezTo>
                <a:cubicBezTo>
                  <a:pt x="4867302" y="5029643"/>
                  <a:pt x="4876619" y="5019480"/>
                  <a:pt x="4878313" y="5017787"/>
                </a:cubicBezTo>
                <a:cubicBezTo>
                  <a:pt x="4880007" y="5016092"/>
                  <a:pt x="4889322" y="5006777"/>
                  <a:pt x="4891016" y="5005084"/>
                </a:cubicBezTo>
                <a:cubicBezTo>
                  <a:pt x="4892709" y="5003390"/>
                  <a:pt x="4902026" y="4994073"/>
                  <a:pt x="4903721" y="4992380"/>
                </a:cubicBezTo>
                <a:cubicBezTo>
                  <a:pt x="4905414" y="4990686"/>
                  <a:pt x="4914731" y="4982217"/>
                  <a:pt x="4916425" y="4979677"/>
                </a:cubicBezTo>
                <a:cubicBezTo>
                  <a:pt x="4918118" y="4977136"/>
                  <a:pt x="4927434" y="4955964"/>
                  <a:pt x="4929128" y="4954271"/>
                </a:cubicBezTo>
                <a:cubicBezTo>
                  <a:pt x="4930821" y="4952576"/>
                  <a:pt x="4940137" y="4955117"/>
                  <a:pt x="4941833" y="4954271"/>
                </a:cubicBezTo>
                <a:cubicBezTo>
                  <a:pt x="4943526" y="4953424"/>
                  <a:pt x="4952843" y="4943260"/>
                  <a:pt x="4954536" y="4941567"/>
                </a:cubicBezTo>
                <a:cubicBezTo>
                  <a:pt x="4956230" y="4939873"/>
                  <a:pt x="4965545" y="4929711"/>
                  <a:pt x="4967240" y="4928864"/>
                </a:cubicBezTo>
                <a:cubicBezTo>
                  <a:pt x="4968933" y="4928017"/>
                  <a:pt x="4978249" y="4929710"/>
                  <a:pt x="4979944" y="4928864"/>
                </a:cubicBezTo>
                <a:cubicBezTo>
                  <a:pt x="4981638" y="4928017"/>
                  <a:pt x="4990955" y="4918701"/>
                  <a:pt x="4992648" y="4916161"/>
                </a:cubicBezTo>
                <a:cubicBezTo>
                  <a:pt x="4994342" y="4913620"/>
                  <a:pt x="5003657" y="4893295"/>
                  <a:pt x="5005352" y="4890755"/>
                </a:cubicBezTo>
                <a:cubicBezTo>
                  <a:pt x="5007045" y="4888214"/>
                  <a:pt x="5016361" y="4879745"/>
                  <a:pt x="5018056" y="4878051"/>
                </a:cubicBezTo>
                <a:cubicBezTo>
                  <a:pt x="5019750" y="4876357"/>
                  <a:pt x="5029913" y="4867887"/>
                  <a:pt x="5030760" y="4865347"/>
                </a:cubicBezTo>
                <a:cubicBezTo>
                  <a:pt x="5031606" y="4862806"/>
                  <a:pt x="5029913" y="4842482"/>
                  <a:pt x="5030760" y="4839941"/>
                </a:cubicBezTo>
                <a:cubicBezTo>
                  <a:pt x="5031606" y="4837401"/>
                  <a:pt x="5041769" y="4828931"/>
                  <a:pt x="5043463" y="4827238"/>
                </a:cubicBezTo>
                <a:cubicBezTo>
                  <a:pt x="5045157" y="4825544"/>
                  <a:pt x="5054473" y="4817075"/>
                  <a:pt x="5056168" y="4814535"/>
                </a:cubicBezTo>
                <a:cubicBezTo>
                  <a:pt x="5057861" y="4811994"/>
                  <a:pt x="5068025" y="4791668"/>
                  <a:pt x="5068872" y="4789128"/>
                </a:cubicBezTo>
                <a:cubicBezTo>
                  <a:pt x="5069718" y="4786587"/>
                  <a:pt x="5068025" y="4778118"/>
                  <a:pt x="5068872" y="4776425"/>
                </a:cubicBezTo>
                <a:cubicBezTo>
                  <a:pt x="5069719" y="4774732"/>
                  <a:pt x="5080728" y="4766263"/>
                  <a:pt x="5081575" y="4763722"/>
                </a:cubicBezTo>
                <a:cubicBezTo>
                  <a:pt x="5082422" y="4761181"/>
                  <a:pt x="5080728" y="4740856"/>
                  <a:pt x="5081575" y="4738315"/>
                </a:cubicBezTo>
                <a:cubicBezTo>
                  <a:pt x="5082422" y="4735775"/>
                  <a:pt x="5092585" y="4729000"/>
                  <a:pt x="5094280" y="4725612"/>
                </a:cubicBezTo>
                <a:cubicBezTo>
                  <a:pt x="5095973" y="4722225"/>
                  <a:pt x="5105289" y="4696818"/>
                  <a:pt x="5106984" y="4687502"/>
                </a:cubicBezTo>
                <a:cubicBezTo>
                  <a:pt x="5108678" y="4678186"/>
                  <a:pt x="5118839" y="4634996"/>
                  <a:pt x="5119687" y="4585876"/>
                </a:cubicBezTo>
                <a:cubicBezTo>
                  <a:pt x="5120534" y="4536757"/>
                  <a:pt x="5120534" y="3993904"/>
                  <a:pt x="5119687" y="3950713"/>
                </a:cubicBezTo>
                <a:cubicBezTo>
                  <a:pt x="5118839" y="3907522"/>
                  <a:pt x="5108678" y="3940550"/>
                  <a:pt x="5106984" y="3938010"/>
                </a:cubicBezTo>
                <a:cubicBezTo>
                  <a:pt x="5105289" y="3935469"/>
                  <a:pt x="5095126" y="3917684"/>
                  <a:pt x="5094280" y="3912603"/>
                </a:cubicBezTo>
                <a:cubicBezTo>
                  <a:pt x="5093432" y="3907521"/>
                  <a:pt x="5095126" y="3866024"/>
                  <a:pt x="5094280" y="3861790"/>
                </a:cubicBezTo>
                <a:cubicBezTo>
                  <a:pt x="5093432" y="3857556"/>
                  <a:pt x="5083268" y="3850780"/>
                  <a:pt x="5081575" y="3849087"/>
                </a:cubicBezTo>
                <a:cubicBezTo>
                  <a:pt x="5079881" y="3847394"/>
                  <a:pt x="5070566" y="3838077"/>
                  <a:pt x="5068872" y="3836384"/>
                </a:cubicBezTo>
                <a:cubicBezTo>
                  <a:pt x="5067178" y="3834689"/>
                  <a:pt x="5057014" y="3825374"/>
                  <a:pt x="5056168" y="3823681"/>
                </a:cubicBezTo>
                <a:cubicBezTo>
                  <a:pt x="5055321" y="3821987"/>
                  <a:pt x="5057014" y="3812671"/>
                  <a:pt x="5056168" y="3810977"/>
                </a:cubicBezTo>
                <a:cubicBezTo>
                  <a:pt x="5055320" y="3809284"/>
                  <a:pt x="5045157" y="3800815"/>
                  <a:pt x="5043463" y="3798274"/>
                </a:cubicBezTo>
                <a:cubicBezTo>
                  <a:pt x="5041769" y="3795733"/>
                  <a:pt x="5031606" y="3775408"/>
                  <a:pt x="5030760" y="3772868"/>
                </a:cubicBezTo>
                <a:cubicBezTo>
                  <a:pt x="5029913" y="3770327"/>
                  <a:pt x="5031606" y="3761857"/>
                  <a:pt x="5030760" y="3760164"/>
                </a:cubicBezTo>
                <a:cubicBezTo>
                  <a:pt x="5029913" y="3758470"/>
                  <a:pt x="5018902" y="3749155"/>
                  <a:pt x="5018056" y="3747461"/>
                </a:cubicBezTo>
                <a:cubicBezTo>
                  <a:pt x="5017209" y="3745767"/>
                  <a:pt x="5018903" y="3736452"/>
                  <a:pt x="5018056" y="3734758"/>
                </a:cubicBezTo>
                <a:cubicBezTo>
                  <a:pt x="5017208" y="3733064"/>
                  <a:pt x="5007045" y="3724595"/>
                  <a:pt x="5005352" y="3722054"/>
                </a:cubicBezTo>
                <a:cubicBezTo>
                  <a:pt x="5003657" y="3719513"/>
                  <a:pt x="4993495" y="3704270"/>
                  <a:pt x="4992648" y="3696648"/>
                </a:cubicBezTo>
                <a:cubicBezTo>
                  <a:pt x="4991801" y="3689026"/>
                  <a:pt x="4993495" y="3614500"/>
                  <a:pt x="4992648" y="3607725"/>
                </a:cubicBezTo>
                <a:cubicBezTo>
                  <a:pt x="4991801" y="3600949"/>
                  <a:pt x="4981638" y="3596715"/>
                  <a:pt x="4979944" y="3595022"/>
                </a:cubicBezTo>
                <a:cubicBezTo>
                  <a:pt x="4978249" y="3593328"/>
                  <a:pt x="4968087" y="3584012"/>
                  <a:pt x="4967240" y="3582318"/>
                </a:cubicBezTo>
                <a:cubicBezTo>
                  <a:pt x="4966392" y="3580624"/>
                  <a:pt x="4968086" y="3571309"/>
                  <a:pt x="4967240" y="3569615"/>
                </a:cubicBezTo>
                <a:cubicBezTo>
                  <a:pt x="4966392" y="3567921"/>
                  <a:pt x="4955382" y="3561993"/>
                  <a:pt x="4954536" y="3556912"/>
                </a:cubicBezTo>
                <a:cubicBezTo>
                  <a:pt x="4953690" y="3551831"/>
                  <a:pt x="4955382" y="3499323"/>
                  <a:pt x="4954536" y="3493396"/>
                </a:cubicBezTo>
                <a:cubicBezTo>
                  <a:pt x="4953690" y="3487467"/>
                  <a:pt x="4944373" y="3471376"/>
                  <a:pt x="4941833" y="3467989"/>
                </a:cubicBezTo>
                <a:cubicBezTo>
                  <a:pt x="4939291" y="3464601"/>
                  <a:pt x="4918119" y="3447664"/>
                  <a:pt x="4916425" y="3442583"/>
                </a:cubicBezTo>
                <a:cubicBezTo>
                  <a:pt x="4914730" y="3437501"/>
                  <a:pt x="4917271" y="3396004"/>
                  <a:pt x="4916425" y="3391769"/>
                </a:cubicBezTo>
                <a:cubicBezTo>
                  <a:pt x="4915578" y="3387535"/>
                  <a:pt x="4905414" y="3384994"/>
                  <a:pt x="4903721" y="3379066"/>
                </a:cubicBezTo>
                <a:cubicBezTo>
                  <a:pt x="4902026" y="3373138"/>
                  <a:pt x="4892709" y="3309622"/>
                  <a:pt x="4891016" y="3302847"/>
                </a:cubicBezTo>
                <a:cubicBezTo>
                  <a:pt x="4889322" y="3296072"/>
                  <a:pt x="4879159" y="3280827"/>
                  <a:pt x="4878313" y="3277440"/>
                </a:cubicBezTo>
                <a:cubicBezTo>
                  <a:pt x="4877466" y="3274052"/>
                  <a:pt x="4879160" y="3255421"/>
                  <a:pt x="4878313" y="3252034"/>
                </a:cubicBezTo>
                <a:cubicBezTo>
                  <a:pt x="4877466" y="3248646"/>
                  <a:pt x="4867302" y="3230014"/>
                  <a:pt x="4865609" y="3226627"/>
                </a:cubicBezTo>
                <a:cubicBezTo>
                  <a:pt x="4863914" y="3223239"/>
                  <a:pt x="4853751" y="3203760"/>
                  <a:pt x="4852904" y="3201221"/>
                </a:cubicBezTo>
                <a:cubicBezTo>
                  <a:pt x="4852057" y="3198680"/>
                  <a:pt x="4853751" y="3191058"/>
                  <a:pt x="4852904" y="3188517"/>
                </a:cubicBezTo>
                <a:cubicBezTo>
                  <a:pt x="4852057" y="3185977"/>
                  <a:pt x="4841895" y="3166498"/>
                  <a:pt x="4840201" y="3163111"/>
                </a:cubicBezTo>
                <a:cubicBezTo>
                  <a:pt x="4838507" y="3159723"/>
                  <a:pt x="4828343" y="3140245"/>
                  <a:pt x="4827497" y="3137705"/>
                </a:cubicBezTo>
                <a:cubicBezTo>
                  <a:pt x="4826649" y="3135164"/>
                  <a:pt x="4828343" y="3126695"/>
                  <a:pt x="4827497" y="3125001"/>
                </a:cubicBezTo>
                <a:cubicBezTo>
                  <a:pt x="4826650" y="3123307"/>
                  <a:pt x="4816486" y="3114838"/>
                  <a:pt x="4814793" y="3112298"/>
                </a:cubicBezTo>
                <a:cubicBezTo>
                  <a:pt x="4813099" y="3109757"/>
                  <a:pt x="4803783" y="3091125"/>
                  <a:pt x="4802089" y="3086891"/>
                </a:cubicBezTo>
                <a:cubicBezTo>
                  <a:pt x="4800395" y="3082657"/>
                  <a:pt x="4791079" y="3053016"/>
                  <a:pt x="4789385" y="3048781"/>
                </a:cubicBezTo>
                <a:cubicBezTo>
                  <a:pt x="4787690" y="3044547"/>
                  <a:pt x="4778374" y="3026763"/>
                  <a:pt x="4776681" y="3023375"/>
                </a:cubicBezTo>
                <a:cubicBezTo>
                  <a:pt x="4774987" y="3019987"/>
                  <a:pt x="4764823" y="3000509"/>
                  <a:pt x="4763977" y="2997969"/>
                </a:cubicBezTo>
                <a:cubicBezTo>
                  <a:pt x="4763131" y="2995428"/>
                  <a:pt x="4764824" y="2987806"/>
                  <a:pt x="4763977" y="2985265"/>
                </a:cubicBezTo>
                <a:cubicBezTo>
                  <a:pt x="4763130" y="2982725"/>
                  <a:pt x="4752967" y="2962399"/>
                  <a:pt x="4751274" y="2959859"/>
                </a:cubicBezTo>
                <a:cubicBezTo>
                  <a:pt x="4749578" y="2957318"/>
                  <a:pt x="4739415" y="2948849"/>
                  <a:pt x="4738569" y="2947156"/>
                </a:cubicBezTo>
                <a:cubicBezTo>
                  <a:pt x="4737721" y="2945461"/>
                  <a:pt x="4739415" y="2936992"/>
                  <a:pt x="4738569" y="2934452"/>
                </a:cubicBezTo>
                <a:cubicBezTo>
                  <a:pt x="4737721" y="2931911"/>
                  <a:pt x="4727559" y="2911586"/>
                  <a:pt x="4725866" y="2909046"/>
                </a:cubicBezTo>
                <a:cubicBezTo>
                  <a:pt x="4724171" y="2906505"/>
                  <a:pt x="4714855" y="2898882"/>
                  <a:pt x="4713161" y="2896342"/>
                </a:cubicBezTo>
                <a:cubicBezTo>
                  <a:pt x="4711467" y="2893802"/>
                  <a:pt x="4701303" y="2873477"/>
                  <a:pt x="4700457" y="2870936"/>
                </a:cubicBezTo>
                <a:cubicBezTo>
                  <a:pt x="4699610" y="2868395"/>
                  <a:pt x="4701303" y="2860773"/>
                  <a:pt x="4700457" y="2858232"/>
                </a:cubicBezTo>
                <a:cubicBezTo>
                  <a:pt x="4699610" y="2855692"/>
                  <a:pt x="4688600" y="2836214"/>
                  <a:pt x="4687754" y="2832826"/>
                </a:cubicBezTo>
                <a:cubicBezTo>
                  <a:pt x="4686907" y="2829439"/>
                  <a:pt x="4688601" y="2809960"/>
                  <a:pt x="4687754" y="2807420"/>
                </a:cubicBezTo>
                <a:cubicBezTo>
                  <a:pt x="4686906" y="2804879"/>
                  <a:pt x="4675896" y="2796410"/>
                  <a:pt x="4675050" y="2794717"/>
                </a:cubicBezTo>
                <a:cubicBezTo>
                  <a:pt x="4674202" y="2793023"/>
                  <a:pt x="4675895" y="2784554"/>
                  <a:pt x="4675050" y="2782013"/>
                </a:cubicBezTo>
                <a:cubicBezTo>
                  <a:pt x="4674203" y="2779472"/>
                  <a:pt x="4664038" y="2759147"/>
                  <a:pt x="4662345" y="2756607"/>
                </a:cubicBezTo>
                <a:cubicBezTo>
                  <a:pt x="4660651" y="2754066"/>
                  <a:pt x="4650489" y="2745597"/>
                  <a:pt x="4649642" y="2743903"/>
                </a:cubicBezTo>
                <a:cubicBezTo>
                  <a:pt x="4648795" y="2742209"/>
                  <a:pt x="4650489" y="2733741"/>
                  <a:pt x="4649642" y="2731200"/>
                </a:cubicBezTo>
                <a:cubicBezTo>
                  <a:pt x="4648795" y="2728659"/>
                  <a:pt x="4639479" y="2709181"/>
                  <a:pt x="4636938" y="2705793"/>
                </a:cubicBezTo>
                <a:cubicBezTo>
                  <a:pt x="4634397" y="2702405"/>
                  <a:pt x="4614070" y="2685469"/>
                  <a:pt x="4611530" y="2680387"/>
                </a:cubicBezTo>
                <a:cubicBezTo>
                  <a:pt x="4608989" y="2675306"/>
                  <a:pt x="4599672" y="2634655"/>
                  <a:pt x="4598826" y="2629574"/>
                </a:cubicBezTo>
                <a:cubicBezTo>
                  <a:pt x="4597979" y="2624492"/>
                  <a:pt x="4599672" y="2607555"/>
                  <a:pt x="4598826" y="2604168"/>
                </a:cubicBezTo>
                <a:cubicBezTo>
                  <a:pt x="4597979" y="2600780"/>
                  <a:pt x="4588662" y="2582995"/>
                  <a:pt x="4586122" y="2578761"/>
                </a:cubicBezTo>
                <a:cubicBezTo>
                  <a:pt x="4583580" y="2574526"/>
                  <a:pt x="4562408" y="2545732"/>
                  <a:pt x="4560714" y="2540651"/>
                </a:cubicBezTo>
                <a:cubicBezTo>
                  <a:pt x="4559019" y="2535570"/>
                  <a:pt x="4561560" y="2505929"/>
                  <a:pt x="4560714" y="2502542"/>
                </a:cubicBezTo>
                <a:cubicBezTo>
                  <a:pt x="4559867" y="2499154"/>
                  <a:pt x="4549703" y="2491532"/>
                  <a:pt x="4548010" y="2489839"/>
                </a:cubicBezTo>
                <a:cubicBezTo>
                  <a:pt x="4546315" y="2488145"/>
                  <a:pt x="4536154" y="2479675"/>
                  <a:pt x="4535307" y="2477135"/>
                </a:cubicBezTo>
                <a:cubicBezTo>
                  <a:pt x="4534459" y="2474594"/>
                  <a:pt x="4537000" y="2455116"/>
                  <a:pt x="4535307" y="2451729"/>
                </a:cubicBezTo>
                <a:cubicBezTo>
                  <a:pt x="4533613" y="2448341"/>
                  <a:pt x="4512439" y="2429710"/>
                  <a:pt x="4509898" y="2426322"/>
                </a:cubicBezTo>
                <a:cubicBezTo>
                  <a:pt x="4507357" y="2422935"/>
                  <a:pt x="4498042" y="2404303"/>
                  <a:pt x="4497194" y="2400915"/>
                </a:cubicBezTo>
                <a:cubicBezTo>
                  <a:pt x="4496348" y="2397528"/>
                  <a:pt x="4498041" y="2378896"/>
                  <a:pt x="4497194" y="2375509"/>
                </a:cubicBezTo>
                <a:cubicBezTo>
                  <a:pt x="4496348" y="2372121"/>
                  <a:pt x="4485336" y="2352643"/>
                  <a:pt x="4484491" y="2350103"/>
                </a:cubicBezTo>
                <a:cubicBezTo>
                  <a:pt x="4483644" y="2347562"/>
                  <a:pt x="4485337" y="2339939"/>
                  <a:pt x="4484491" y="2337399"/>
                </a:cubicBezTo>
                <a:cubicBezTo>
                  <a:pt x="4483643" y="2334859"/>
                  <a:pt x="4473479" y="2313686"/>
                  <a:pt x="4471787" y="2311993"/>
                </a:cubicBezTo>
                <a:cubicBezTo>
                  <a:pt x="4470092" y="2310299"/>
                  <a:pt x="4460776" y="2313687"/>
                  <a:pt x="4459083" y="2311993"/>
                </a:cubicBezTo>
                <a:cubicBezTo>
                  <a:pt x="4457390" y="2310299"/>
                  <a:pt x="4447225" y="2291667"/>
                  <a:pt x="4446379" y="2286586"/>
                </a:cubicBezTo>
                <a:cubicBezTo>
                  <a:pt x="4445531" y="2281505"/>
                  <a:pt x="4447225" y="2240008"/>
                  <a:pt x="4446379" y="2235773"/>
                </a:cubicBezTo>
                <a:cubicBezTo>
                  <a:pt x="4445530" y="2231539"/>
                  <a:pt x="4436215" y="2225610"/>
                  <a:pt x="4433674" y="2223070"/>
                </a:cubicBezTo>
                <a:cubicBezTo>
                  <a:pt x="4431133" y="2220529"/>
                  <a:pt x="4410807" y="2200204"/>
                  <a:pt x="4408267" y="2197663"/>
                </a:cubicBezTo>
                <a:cubicBezTo>
                  <a:pt x="4405726" y="2195123"/>
                  <a:pt x="4396409" y="2190888"/>
                  <a:pt x="4395563" y="2184960"/>
                </a:cubicBezTo>
                <a:cubicBezTo>
                  <a:pt x="4394715" y="2179032"/>
                  <a:pt x="4396409" y="2115516"/>
                  <a:pt x="4395563" y="2108740"/>
                </a:cubicBezTo>
                <a:cubicBezTo>
                  <a:pt x="4394715" y="2101965"/>
                  <a:pt x="4383705" y="2085874"/>
                  <a:pt x="4382859" y="2083334"/>
                </a:cubicBezTo>
                <a:cubicBezTo>
                  <a:pt x="4382012" y="2080793"/>
                  <a:pt x="4384553" y="2072324"/>
                  <a:pt x="4382859" y="2070631"/>
                </a:cubicBezTo>
                <a:cubicBezTo>
                  <a:pt x="4381165" y="2068937"/>
                  <a:pt x="4359144" y="2059621"/>
                  <a:pt x="4357451" y="2057927"/>
                </a:cubicBezTo>
                <a:cubicBezTo>
                  <a:pt x="4355756" y="2056233"/>
                  <a:pt x="4358297" y="2046918"/>
                  <a:pt x="4357451" y="2045224"/>
                </a:cubicBezTo>
                <a:cubicBezTo>
                  <a:pt x="4356603" y="2043530"/>
                  <a:pt x="4345594" y="2036755"/>
                  <a:pt x="4344747" y="2032521"/>
                </a:cubicBezTo>
                <a:cubicBezTo>
                  <a:pt x="4343901" y="2028286"/>
                  <a:pt x="4345594" y="1985942"/>
                  <a:pt x="4344747" y="1981708"/>
                </a:cubicBezTo>
                <a:cubicBezTo>
                  <a:pt x="4343901" y="1977473"/>
                  <a:pt x="4332889" y="1972392"/>
                  <a:pt x="4332043" y="1969005"/>
                </a:cubicBezTo>
                <a:cubicBezTo>
                  <a:pt x="4331196" y="1965617"/>
                  <a:pt x="4333737" y="1934282"/>
                  <a:pt x="4332043" y="1930895"/>
                </a:cubicBezTo>
                <a:cubicBezTo>
                  <a:pt x="4330348" y="1927507"/>
                  <a:pt x="4309176" y="1920732"/>
                  <a:pt x="4306635" y="1918191"/>
                </a:cubicBezTo>
                <a:cubicBezTo>
                  <a:pt x="4304094" y="1915651"/>
                  <a:pt x="4295625" y="1896172"/>
                  <a:pt x="4293932" y="1892785"/>
                </a:cubicBezTo>
                <a:cubicBezTo>
                  <a:pt x="4292237" y="1889398"/>
                  <a:pt x="4282074" y="1870766"/>
                  <a:pt x="4281227" y="1867378"/>
                </a:cubicBezTo>
                <a:cubicBezTo>
                  <a:pt x="4280379" y="1863991"/>
                  <a:pt x="4282920" y="1845359"/>
                  <a:pt x="4281227" y="1841972"/>
                </a:cubicBezTo>
                <a:cubicBezTo>
                  <a:pt x="4279533" y="1838584"/>
                  <a:pt x="4258360" y="1819953"/>
                  <a:pt x="4255820" y="1816565"/>
                </a:cubicBezTo>
                <a:cubicBezTo>
                  <a:pt x="4253279" y="1813178"/>
                  <a:pt x="4244809" y="1795393"/>
                  <a:pt x="4243115" y="1791159"/>
                </a:cubicBezTo>
                <a:cubicBezTo>
                  <a:pt x="4241422" y="1786924"/>
                  <a:pt x="4232106" y="1756436"/>
                  <a:pt x="4230412" y="1753049"/>
                </a:cubicBezTo>
                <a:cubicBezTo>
                  <a:pt x="4228717" y="1749661"/>
                  <a:pt x="4218554" y="1742040"/>
                  <a:pt x="4217708" y="1740346"/>
                </a:cubicBezTo>
                <a:cubicBezTo>
                  <a:pt x="4216860" y="1738652"/>
                  <a:pt x="4218554" y="1731030"/>
                  <a:pt x="4217708" y="1727643"/>
                </a:cubicBezTo>
                <a:cubicBezTo>
                  <a:pt x="4216861" y="1724255"/>
                  <a:pt x="4206697" y="1692920"/>
                  <a:pt x="4205003" y="1689533"/>
                </a:cubicBezTo>
                <a:cubicBezTo>
                  <a:pt x="4203310" y="1686145"/>
                  <a:pt x="4193146" y="1678523"/>
                  <a:pt x="4192300" y="1676830"/>
                </a:cubicBezTo>
                <a:cubicBezTo>
                  <a:pt x="4191453" y="1675136"/>
                  <a:pt x="4193147" y="1665820"/>
                  <a:pt x="4192300" y="1664126"/>
                </a:cubicBezTo>
                <a:cubicBezTo>
                  <a:pt x="4191453" y="1662433"/>
                  <a:pt x="4180442" y="1653117"/>
                  <a:pt x="4179596" y="1651423"/>
                </a:cubicBezTo>
                <a:cubicBezTo>
                  <a:pt x="4178748" y="1649729"/>
                  <a:pt x="4180442" y="1640413"/>
                  <a:pt x="4179596" y="1638720"/>
                </a:cubicBezTo>
                <a:cubicBezTo>
                  <a:pt x="4178749" y="1637026"/>
                  <a:pt x="4167738" y="1627710"/>
                  <a:pt x="4166892" y="1626017"/>
                </a:cubicBezTo>
                <a:cubicBezTo>
                  <a:pt x="4166044" y="1624323"/>
                  <a:pt x="4167738" y="1615854"/>
                  <a:pt x="4166892" y="1613313"/>
                </a:cubicBezTo>
                <a:cubicBezTo>
                  <a:pt x="4166044" y="1610773"/>
                  <a:pt x="4155882" y="1591294"/>
                  <a:pt x="4154188" y="1587907"/>
                </a:cubicBezTo>
                <a:cubicBezTo>
                  <a:pt x="4152494" y="1584519"/>
                  <a:pt x="4143178" y="1566735"/>
                  <a:pt x="4141484" y="1562500"/>
                </a:cubicBezTo>
                <a:cubicBezTo>
                  <a:pt x="4139789" y="1558266"/>
                  <a:pt x="4130473" y="1527778"/>
                  <a:pt x="4128780" y="1524390"/>
                </a:cubicBezTo>
                <a:cubicBezTo>
                  <a:pt x="4127086" y="1521003"/>
                  <a:pt x="4116923" y="1514228"/>
                  <a:pt x="4116076" y="1511687"/>
                </a:cubicBezTo>
                <a:cubicBezTo>
                  <a:pt x="4115230" y="1509146"/>
                  <a:pt x="4116924" y="1488821"/>
                  <a:pt x="4116076" y="1486281"/>
                </a:cubicBezTo>
                <a:cubicBezTo>
                  <a:pt x="4115229" y="1483740"/>
                  <a:pt x="4105066" y="1475271"/>
                  <a:pt x="4103372" y="1473578"/>
                </a:cubicBezTo>
                <a:cubicBezTo>
                  <a:pt x="4101677" y="1471884"/>
                  <a:pt x="4091514" y="1463415"/>
                  <a:pt x="4090668" y="1460874"/>
                </a:cubicBezTo>
                <a:cubicBezTo>
                  <a:pt x="4089820" y="1458334"/>
                  <a:pt x="4091515" y="1438008"/>
                  <a:pt x="4090668" y="1435468"/>
                </a:cubicBezTo>
                <a:cubicBezTo>
                  <a:pt x="4089820" y="1432927"/>
                  <a:pt x="4078812" y="1424458"/>
                  <a:pt x="4077965" y="1422764"/>
                </a:cubicBezTo>
                <a:cubicBezTo>
                  <a:pt x="4077118" y="1421071"/>
                  <a:pt x="4078812" y="1411755"/>
                  <a:pt x="4077965" y="1410061"/>
                </a:cubicBezTo>
                <a:cubicBezTo>
                  <a:pt x="4077118" y="1408367"/>
                  <a:pt x="4066107" y="1399052"/>
                  <a:pt x="4065261" y="1397358"/>
                </a:cubicBezTo>
                <a:cubicBezTo>
                  <a:pt x="4064413" y="1395664"/>
                  <a:pt x="4066106" y="1387195"/>
                  <a:pt x="4065261" y="1384655"/>
                </a:cubicBezTo>
                <a:cubicBezTo>
                  <a:pt x="4064413" y="1382114"/>
                  <a:pt x="4053403" y="1361789"/>
                  <a:pt x="4052556" y="1359248"/>
                </a:cubicBezTo>
                <a:cubicBezTo>
                  <a:pt x="4051708" y="1356707"/>
                  <a:pt x="4053403" y="1348239"/>
                  <a:pt x="4052556" y="1346545"/>
                </a:cubicBezTo>
                <a:cubicBezTo>
                  <a:pt x="4051708" y="1344851"/>
                  <a:pt x="4041547" y="1335535"/>
                  <a:pt x="4039853" y="1333842"/>
                </a:cubicBezTo>
                <a:cubicBezTo>
                  <a:pt x="4038158" y="1332148"/>
                  <a:pt x="4028841" y="1324526"/>
                  <a:pt x="4027149" y="1321138"/>
                </a:cubicBezTo>
                <a:cubicBezTo>
                  <a:pt x="4025454" y="1317751"/>
                  <a:pt x="4016137" y="1286416"/>
                  <a:pt x="4014444" y="1283029"/>
                </a:cubicBezTo>
                <a:cubicBezTo>
                  <a:pt x="4012750" y="1279641"/>
                  <a:pt x="4003435" y="1272019"/>
                  <a:pt x="4001741" y="1270325"/>
                </a:cubicBezTo>
                <a:cubicBezTo>
                  <a:pt x="4000047" y="1268631"/>
                  <a:pt x="3989883" y="1260162"/>
                  <a:pt x="3989037" y="1257622"/>
                </a:cubicBezTo>
                <a:cubicBezTo>
                  <a:pt x="3988190" y="1255081"/>
                  <a:pt x="3989883" y="1234756"/>
                  <a:pt x="3989037" y="1232216"/>
                </a:cubicBezTo>
                <a:cubicBezTo>
                  <a:pt x="3988190" y="1229675"/>
                  <a:pt x="3978873" y="1221206"/>
                  <a:pt x="3976333" y="1219512"/>
                </a:cubicBezTo>
                <a:cubicBezTo>
                  <a:pt x="3973791" y="1217818"/>
                  <a:pt x="3952619" y="1211043"/>
                  <a:pt x="3950925" y="1206809"/>
                </a:cubicBezTo>
                <a:cubicBezTo>
                  <a:pt x="3949230" y="1202575"/>
                  <a:pt x="3951771" y="1160230"/>
                  <a:pt x="3950925" y="1155996"/>
                </a:cubicBezTo>
                <a:cubicBezTo>
                  <a:pt x="3950078" y="1151762"/>
                  <a:pt x="3939914" y="1144140"/>
                  <a:pt x="3938221" y="1143293"/>
                </a:cubicBezTo>
                <a:cubicBezTo>
                  <a:pt x="3936526" y="1142446"/>
                  <a:pt x="3927211" y="1144987"/>
                  <a:pt x="3925517" y="1143293"/>
                </a:cubicBezTo>
                <a:cubicBezTo>
                  <a:pt x="3923824" y="1141599"/>
                  <a:pt x="3913659" y="1120427"/>
                  <a:pt x="3912813" y="1117886"/>
                </a:cubicBezTo>
                <a:cubicBezTo>
                  <a:pt x="3911966" y="1115346"/>
                  <a:pt x="3913660" y="1106877"/>
                  <a:pt x="3912813" y="1105183"/>
                </a:cubicBezTo>
                <a:cubicBezTo>
                  <a:pt x="3911965" y="1103489"/>
                  <a:pt x="3901802" y="1094173"/>
                  <a:pt x="3900109" y="1092480"/>
                </a:cubicBezTo>
                <a:cubicBezTo>
                  <a:pt x="3898414" y="1090786"/>
                  <a:pt x="3888251" y="1084858"/>
                  <a:pt x="3887404" y="1079777"/>
                </a:cubicBezTo>
                <a:cubicBezTo>
                  <a:pt x="3886557" y="1074695"/>
                  <a:pt x="3888251" y="1021341"/>
                  <a:pt x="3887404" y="1016260"/>
                </a:cubicBezTo>
                <a:cubicBezTo>
                  <a:pt x="3886557" y="1011179"/>
                  <a:pt x="3876395" y="1004404"/>
                  <a:pt x="3874702" y="1003557"/>
                </a:cubicBezTo>
                <a:cubicBezTo>
                  <a:pt x="3873006" y="1002710"/>
                  <a:pt x="3863690" y="1004404"/>
                  <a:pt x="3861997" y="1003557"/>
                </a:cubicBezTo>
                <a:cubicBezTo>
                  <a:pt x="3860303" y="1002710"/>
                  <a:pt x="3850139" y="994241"/>
                  <a:pt x="3849293" y="990854"/>
                </a:cubicBezTo>
                <a:cubicBezTo>
                  <a:pt x="3848445" y="987466"/>
                  <a:pt x="3850139" y="956131"/>
                  <a:pt x="3849293" y="952744"/>
                </a:cubicBezTo>
                <a:cubicBezTo>
                  <a:pt x="3848445" y="949356"/>
                  <a:pt x="3839130" y="941734"/>
                  <a:pt x="3836590" y="940041"/>
                </a:cubicBezTo>
                <a:cubicBezTo>
                  <a:pt x="3834048" y="938347"/>
                  <a:pt x="3812874" y="929878"/>
                  <a:pt x="3811181" y="927337"/>
                </a:cubicBezTo>
                <a:cubicBezTo>
                  <a:pt x="3809486" y="924797"/>
                  <a:pt x="3812027" y="904471"/>
                  <a:pt x="3811181" y="901931"/>
                </a:cubicBezTo>
                <a:cubicBezTo>
                  <a:pt x="3810334" y="899390"/>
                  <a:pt x="3805253" y="890074"/>
                  <a:pt x="3798478" y="889228"/>
                </a:cubicBezTo>
                <a:cubicBezTo>
                  <a:pt x="3791702" y="888381"/>
                  <a:pt x="3717172" y="888381"/>
                  <a:pt x="3709550" y="889228"/>
                </a:cubicBezTo>
                <a:cubicBezTo>
                  <a:pt x="3701926" y="890074"/>
                  <a:pt x="3686683" y="901084"/>
                  <a:pt x="3684142" y="901931"/>
                </a:cubicBezTo>
                <a:cubicBezTo>
                  <a:pt x="3681601" y="902778"/>
                  <a:pt x="3673131" y="901084"/>
                  <a:pt x="3671438" y="901931"/>
                </a:cubicBezTo>
                <a:cubicBezTo>
                  <a:pt x="3669744" y="902778"/>
                  <a:pt x="3661273" y="913787"/>
                  <a:pt x="3658734" y="914634"/>
                </a:cubicBezTo>
                <a:cubicBezTo>
                  <a:pt x="3656193" y="915481"/>
                  <a:pt x="3635867" y="913787"/>
                  <a:pt x="3633326" y="914634"/>
                </a:cubicBezTo>
                <a:cubicBezTo>
                  <a:pt x="3630785" y="915481"/>
                  <a:pt x="3630784" y="926490"/>
                  <a:pt x="3620622" y="927337"/>
                </a:cubicBezTo>
                <a:cubicBezTo>
                  <a:pt x="3610459" y="928184"/>
                  <a:pt x="3491888" y="928184"/>
                  <a:pt x="3480879" y="927337"/>
                </a:cubicBezTo>
                <a:cubicBezTo>
                  <a:pt x="3469868" y="926490"/>
                  <a:pt x="3458012" y="916328"/>
                  <a:pt x="3455471" y="914634"/>
                </a:cubicBezTo>
                <a:cubicBezTo>
                  <a:pt x="3452930" y="912940"/>
                  <a:pt x="3444460" y="902778"/>
                  <a:pt x="3442767" y="901931"/>
                </a:cubicBezTo>
                <a:cubicBezTo>
                  <a:pt x="3441073" y="901084"/>
                  <a:pt x="3431756" y="902778"/>
                  <a:pt x="3430063" y="901931"/>
                </a:cubicBezTo>
                <a:cubicBezTo>
                  <a:pt x="3428368" y="901084"/>
                  <a:pt x="3419052" y="890921"/>
                  <a:pt x="3417360" y="889228"/>
                </a:cubicBezTo>
                <a:cubicBezTo>
                  <a:pt x="3415665" y="887534"/>
                  <a:pt x="3406348" y="877371"/>
                  <a:pt x="3404655" y="876524"/>
                </a:cubicBezTo>
                <a:cubicBezTo>
                  <a:pt x="3402961" y="875677"/>
                  <a:pt x="3393644" y="877371"/>
                  <a:pt x="3391951" y="876524"/>
                </a:cubicBezTo>
                <a:cubicBezTo>
                  <a:pt x="3390256" y="875677"/>
                  <a:pt x="3380094" y="865515"/>
                  <a:pt x="3379248" y="863821"/>
                </a:cubicBezTo>
                <a:cubicBezTo>
                  <a:pt x="3378401" y="862127"/>
                  <a:pt x="3380094" y="852811"/>
                  <a:pt x="3379248" y="851118"/>
                </a:cubicBezTo>
                <a:cubicBezTo>
                  <a:pt x="3378401" y="849424"/>
                  <a:pt x="3367390" y="841802"/>
                  <a:pt x="3366544" y="838415"/>
                </a:cubicBezTo>
                <a:cubicBezTo>
                  <a:pt x="3365696" y="835027"/>
                  <a:pt x="3367390" y="805386"/>
                  <a:pt x="3366544" y="800305"/>
                </a:cubicBezTo>
                <a:cubicBezTo>
                  <a:pt x="3365696" y="795223"/>
                  <a:pt x="3355533" y="764736"/>
                  <a:pt x="3353839" y="762195"/>
                </a:cubicBezTo>
                <a:cubicBezTo>
                  <a:pt x="3352145" y="759654"/>
                  <a:pt x="3342830" y="763042"/>
                  <a:pt x="3341136" y="762195"/>
                </a:cubicBezTo>
                <a:cubicBezTo>
                  <a:pt x="3339441" y="761348"/>
                  <a:pt x="3329279" y="753726"/>
                  <a:pt x="3328432" y="749492"/>
                </a:cubicBezTo>
                <a:cubicBezTo>
                  <a:pt x="3327584" y="745257"/>
                  <a:pt x="3329278" y="702913"/>
                  <a:pt x="3328432" y="698679"/>
                </a:cubicBezTo>
                <a:cubicBezTo>
                  <a:pt x="3327584" y="694444"/>
                  <a:pt x="3317420" y="688516"/>
                  <a:pt x="3315727" y="685975"/>
                </a:cubicBezTo>
                <a:cubicBezTo>
                  <a:pt x="3314033" y="683435"/>
                  <a:pt x="3304718" y="663109"/>
                  <a:pt x="3303024" y="660569"/>
                </a:cubicBezTo>
                <a:cubicBezTo>
                  <a:pt x="3301329" y="658028"/>
                  <a:pt x="3291167" y="650406"/>
                  <a:pt x="3290320" y="647866"/>
                </a:cubicBezTo>
                <a:cubicBezTo>
                  <a:pt x="3289472" y="645325"/>
                  <a:pt x="3291166" y="625000"/>
                  <a:pt x="3290320" y="622459"/>
                </a:cubicBezTo>
                <a:cubicBezTo>
                  <a:pt x="3289472" y="619918"/>
                  <a:pt x="3278462" y="611450"/>
                  <a:pt x="3277615" y="609756"/>
                </a:cubicBezTo>
                <a:cubicBezTo>
                  <a:pt x="3276768" y="608062"/>
                  <a:pt x="3278462" y="599593"/>
                  <a:pt x="3277615" y="597053"/>
                </a:cubicBezTo>
                <a:cubicBezTo>
                  <a:pt x="3276768" y="594512"/>
                  <a:pt x="3266606" y="574187"/>
                  <a:pt x="3264912" y="571646"/>
                </a:cubicBezTo>
                <a:cubicBezTo>
                  <a:pt x="3263218" y="569105"/>
                  <a:pt x="3253901" y="561483"/>
                  <a:pt x="3252208" y="558943"/>
                </a:cubicBezTo>
                <a:cubicBezTo>
                  <a:pt x="3250514" y="556402"/>
                  <a:pt x="3240350" y="538618"/>
                  <a:pt x="3239504" y="533536"/>
                </a:cubicBezTo>
                <a:cubicBezTo>
                  <a:pt x="3238656" y="528455"/>
                  <a:pt x="3240350" y="486958"/>
                  <a:pt x="3239504" y="482723"/>
                </a:cubicBezTo>
                <a:cubicBezTo>
                  <a:pt x="3238656" y="478489"/>
                  <a:pt x="3228494" y="471714"/>
                  <a:pt x="3226801" y="470020"/>
                </a:cubicBezTo>
                <a:cubicBezTo>
                  <a:pt x="3225106" y="468326"/>
                  <a:pt x="3214943" y="459857"/>
                  <a:pt x="3214096" y="457317"/>
                </a:cubicBezTo>
                <a:cubicBezTo>
                  <a:pt x="3213248" y="454776"/>
                  <a:pt x="3214942" y="434451"/>
                  <a:pt x="3214096" y="431910"/>
                </a:cubicBezTo>
                <a:cubicBezTo>
                  <a:pt x="3213248" y="429370"/>
                  <a:pt x="3202238" y="421748"/>
                  <a:pt x="3201392" y="419207"/>
                </a:cubicBezTo>
                <a:cubicBezTo>
                  <a:pt x="3200544" y="416666"/>
                  <a:pt x="3202238" y="396341"/>
                  <a:pt x="3201392" y="393800"/>
                </a:cubicBezTo>
                <a:cubicBezTo>
                  <a:pt x="3200544" y="391260"/>
                  <a:pt x="3190382" y="382791"/>
                  <a:pt x="3188689" y="381097"/>
                </a:cubicBezTo>
                <a:cubicBezTo>
                  <a:pt x="3186994" y="379403"/>
                  <a:pt x="3177678" y="371781"/>
                  <a:pt x="3175984" y="368394"/>
                </a:cubicBezTo>
                <a:cubicBezTo>
                  <a:pt x="3174290" y="365006"/>
                  <a:pt x="3164126" y="333672"/>
                  <a:pt x="3163280" y="330284"/>
                </a:cubicBezTo>
                <a:cubicBezTo>
                  <a:pt x="3162433" y="326897"/>
                  <a:pt x="3164127" y="320122"/>
                  <a:pt x="3163280" y="317581"/>
                </a:cubicBezTo>
                <a:cubicBezTo>
                  <a:pt x="3162433" y="315040"/>
                  <a:pt x="3152271" y="294715"/>
                  <a:pt x="3150577" y="292174"/>
                </a:cubicBezTo>
                <a:cubicBezTo>
                  <a:pt x="3148883" y="289634"/>
                  <a:pt x="3138719" y="281165"/>
                  <a:pt x="3137873" y="279471"/>
                </a:cubicBezTo>
                <a:cubicBezTo>
                  <a:pt x="3137025" y="277777"/>
                  <a:pt x="3138719" y="269309"/>
                  <a:pt x="3137873" y="266768"/>
                </a:cubicBezTo>
                <a:cubicBezTo>
                  <a:pt x="3137025" y="264227"/>
                  <a:pt x="3126862" y="244749"/>
                  <a:pt x="3125168" y="241361"/>
                </a:cubicBezTo>
                <a:cubicBezTo>
                  <a:pt x="3123474" y="237974"/>
                  <a:pt x="3114159" y="218495"/>
                  <a:pt x="3112465" y="215955"/>
                </a:cubicBezTo>
                <a:cubicBezTo>
                  <a:pt x="3110771" y="213414"/>
                  <a:pt x="3100607" y="204945"/>
                  <a:pt x="3099761" y="203252"/>
                </a:cubicBezTo>
                <a:cubicBezTo>
                  <a:pt x="3098914" y="201558"/>
                  <a:pt x="3100607" y="192242"/>
                  <a:pt x="3099761" y="190548"/>
                </a:cubicBezTo>
                <a:cubicBezTo>
                  <a:pt x="3098914" y="188855"/>
                  <a:pt x="3088750" y="179539"/>
                  <a:pt x="3087056" y="177845"/>
                </a:cubicBezTo>
                <a:cubicBezTo>
                  <a:pt x="3085362" y="176151"/>
                  <a:pt x="3076047" y="166836"/>
                  <a:pt x="3074353" y="165142"/>
                </a:cubicBezTo>
                <a:cubicBezTo>
                  <a:pt x="3072659" y="163448"/>
                  <a:pt x="3063342" y="154132"/>
                  <a:pt x="3061649" y="152439"/>
                </a:cubicBezTo>
                <a:cubicBezTo>
                  <a:pt x="3059955" y="150745"/>
                  <a:pt x="3050638" y="141429"/>
                  <a:pt x="3048945" y="139735"/>
                </a:cubicBezTo>
                <a:cubicBezTo>
                  <a:pt x="3047250" y="138041"/>
                  <a:pt x="3037935" y="129573"/>
                  <a:pt x="3036242" y="127032"/>
                </a:cubicBezTo>
                <a:cubicBezTo>
                  <a:pt x="3034547" y="124491"/>
                  <a:pt x="3025231" y="105013"/>
                  <a:pt x="3023537" y="101625"/>
                </a:cubicBezTo>
                <a:cubicBezTo>
                  <a:pt x="3021843" y="98238"/>
                  <a:pt x="3012526" y="77913"/>
                  <a:pt x="3010833" y="76219"/>
                </a:cubicBezTo>
                <a:cubicBezTo>
                  <a:pt x="3009138" y="74525"/>
                  <a:pt x="2999823" y="77066"/>
                  <a:pt x="2998130" y="76219"/>
                </a:cubicBezTo>
                <a:cubicBezTo>
                  <a:pt x="2996436" y="75372"/>
                  <a:pt x="2987119" y="66056"/>
                  <a:pt x="2985425" y="63516"/>
                </a:cubicBezTo>
                <a:cubicBezTo>
                  <a:pt x="2983731" y="60975"/>
                  <a:pt x="2975261" y="39803"/>
                  <a:pt x="2972721" y="38109"/>
                </a:cubicBezTo>
                <a:cubicBezTo>
                  <a:pt x="2970180" y="36416"/>
                  <a:pt x="2949854" y="38956"/>
                  <a:pt x="2947314" y="38109"/>
                </a:cubicBezTo>
                <a:cubicBezTo>
                  <a:pt x="2944772" y="37262"/>
                  <a:pt x="2937997" y="26253"/>
                  <a:pt x="2934609" y="25406"/>
                </a:cubicBezTo>
                <a:cubicBezTo>
                  <a:pt x="2931220" y="24559"/>
                  <a:pt x="2899884" y="26253"/>
                  <a:pt x="2896497" y="25406"/>
                </a:cubicBezTo>
                <a:cubicBezTo>
                  <a:pt x="2893109" y="24559"/>
                  <a:pt x="2887181" y="13550"/>
                  <a:pt x="2883794" y="12703"/>
                </a:cubicBezTo>
                <a:cubicBezTo>
                  <a:pt x="2880406" y="11856"/>
                  <a:pt x="2849070" y="13550"/>
                  <a:pt x="2845683" y="12703"/>
                </a:cubicBezTo>
                <a:cubicBezTo>
                  <a:pt x="2842295" y="11856"/>
                  <a:pt x="2854151" y="846"/>
                  <a:pt x="2832978" y="0"/>
                </a:cubicBezTo>
                <a:cubicBezTo>
                  <a:pt x="2811805" y="-846"/>
                  <a:pt x="2549256" y="-846"/>
                  <a:pt x="2528083" y="0"/>
                </a:cubicBezTo>
                <a:cubicBezTo>
                  <a:pt x="2506910" y="846"/>
                  <a:pt x="2518766" y="11856"/>
                  <a:pt x="2515379" y="12703"/>
                </a:cubicBezTo>
                <a:cubicBezTo>
                  <a:pt x="2511991" y="13550"/>
                  <a:pt x="2481502" y="11856"/>
                  <a:pt x="2477268" y="12703"/>
                </a:cubicBezTo>
                <a:cubicBezTo>
                  <a:pt x="2473033" y="13550"/>
                  <a:pt x="2457789" y="24559"/>
                  <a:pt x="2451861" y="25406"/>
                </a:cubicBezTo>
                <a:cubicBezTo>
                  <a:pt x="2445932" y="26253"/>
                  <a:pt x="2395116" y="24559"/>
                  <a:pt x="2388340" y="25406"/>
                </a:cubicBezTo>
                <a:cubicBezTo>
                  <a:pt x="2381565" y="26253"/>
                  <a:pt x="2356157" y="36416"/>
                  <a:pt x="2350228" y="38109"/>
                </a:cubicBezTo>
                <a:cubicBezTo>
                  <a:pt x="2344300" y="39803"/>
                  <a:pt x="2312117" y="49966"/>
                  <a:pt x="2299413" y="50812"/>
                </a:cubicBezTo>
                <a:cubicBezTo>
                  <a:pt x="2286709" y="51659"/>
                  <a:pt x="2169833" y="49966"/>
                  <a:pt x="2159669" y="50812"/>
                </a:cubicBezTo>
                <a:cubicBezTo>
                  <a:pt x="2149506" y="51659"/>
                  <a:pt x="2152894" y="62669"/>
                  <a:pt x="2146966" y="63516"/>
                </a:cubicBezTo>
                <a:cubicBezTo>
                  <a:pt x="2141037" y="64363"/>
                  <a:pt x="2076671" y="62669"/>
                  <a:pt x="2070742" y="63516"/>
                </a:cubicBezTo>
                <a:cubicBezTo>
                  <a:pt x="2064813" y="64363"/>
                  <a:pt x="2060578" y="74525"/>
                  <a:pt x="2058038" y="76219"/>
                </a:cubicBezTo>
                <a:cubicBezTo>
                  <a:pt x="2055497" y="77913"/>
                  <a:pt x="2036018" y="88075"/>
                  <a:pt x="2032630" y="88922"/>
                </a:cubicBezTo>
                <a:cubicBezTo>
                  <a:pt x="2029243" y="89769"/>
                  <a:pt x="2009762" y="88075"/>
                  <a:pt x="2007222" y="88922"/>
                </a:cubicBezTo>
                <a:cubicBezTo>
                  <a:pt x="2004681" y="89769"/>
                  <a:pt x="1996212" y="100779"/>
                  <a:pt x="1994519" y="101625"/>
                </a:cubicBezTo>
                <a:cubicBezTo>
                  <a:pt x="1992825" y="102472"/>
                  <a:pt x="1983508" y="100779"/>
                  <a:pt x="1981814" y="101625"/>
                </a:cubicBezTo>
                <a:cubicBezTo>
                  <a:pt x="1980120" y="102472"/>
                  <a:pt x="1970804" y="112635"/>
                  <a:pt x="1969110" y="114329"/>
                </a:cubicBezTo>
                <a:cubicBezTo>
                  <a:pt x="1967416" y="116023"/>
                  <a:pt x="1958100" y="126185"/>
                  <a:pt x="1956407" y="127032"/>
                </a:cubicBezTo>
                <a:cubicBezTo>
                  <a:pt x="1954713" y="127879"/>
                  <a:pt x="1945396" y="126185"/>
                  <a:pt x="1943702" y="127032"/>
                </a:cubicBezTo>
                <a:cubicBezTo>
                  <a:pt x="1942008" y="127879"/>
                  <a:pt x="1934386" y="138041"/>
                  <a:pt x="1930998" y="139735"/>
                </a:cubicBezTo>
                <a:cubicBezTo>
                  <a:pt x="1927610" y="141429"/>
                  <a:pt x="1896274" y="151592"/>
                  <a:pt x="1892887" y="152439"/>
                </a:cubicBezTo>
                <a:cubicBezTo>
                  <a:pt x="1889499" y="153285"/>
                  <a:pt x="1882724" y="151592"/>
                  <a:pt x="1880183" y="152439"/>
                </a:cubicBezTo>
                <a:cubicBezTo>
                  <a:pt x="1877642" y="153285"/>
                  <a:pt x="1857316" y="164295"/>
                  <a:pt x="1854775" y="165142"/>
                </a:cubicBezTo>
                <a:cubicBezTo>
                  <a:pt x="1852234" y="165989"/>
                  <a:pt x="1843765" y="164295"/>
                  <a:pt x="1842071" y="165142"/>
                </a:cubicBezTo>
                <a:cubicBezTo>
                  <a:pt x="1840377" y="165989"/>
                  <a:pt x="1832754" y="176151"/>
                  <a:pt x="1829367" y="177845"/>
                </a:cubicBezTo>
                <a:cubicBezTo>
                  <a:pt x="1825979" y="179539"/>
                  <a:pt x="1796336" y="189701"/>
                  <a:pt x="1791255" y="190548"/>
                </a:cubicBezTo>
                <a:cubicBezTo>
                  <a:pt x="1786173" y="191395"/>
                  <a:pt x="1756530" y="189701"/>
                  <a:pt x="1753143" y="190548"/>
                </a:cubicBezTo>
                <a:cubicBezTo>
                  <a:pt x="1749755" y="191395"/>
                  <a:pt x="1742133" y="201558"/>
                  <a:pt x="1740439" y="203252"/>
                </a:cubicBezTo>
                <a:cubicBezTo>
                  <a:pt x="1738746" y="204945"/>
                  <a:pt x="1730276" y="215108"/>
                  <a:pt x="1727736" y="215955"/>
                </a:cubicBezTo>
                <a:cubicBezTo>
                  <a:pt x="1725194" y="216802"/>
                  <a:pt x="1704868" y="215108"/>
                  <a:pt x="1702327" y="215955"/>
                </a:cubicBezTo>
                <a:cubicBezTo>
                  <a:pt x="1699787" y="216802"/>
                  <a:pt x="1691317" y="227811"/>
                  <a:pt x="1689624" y="228658"/>
                </a:cubicBezTo>
                <a:cubicBezTo>
                  <a:pt x="1687930" y="229505"/>
                  <a:pt x="1680307" y="227811"/>
                  <a:pt x="1676920" y="228658"/>
                </a:cubicBezTo>
                <a:cubicBezTo>
                  <a:pt x="1673532" y="229505"/>
                  <a:pt x="1645583" y="240514"/>
                  <a:pt x="1638808" y="241361"/>
                </a:cubicBezTo>
                <a:cubicBezTo>
                  <a:pt x="1632032" y="242208"/>
                  <a:pt x="1581217" y="239668"/>
                  <a:pt x="1575288" y="241361"/>
                </a:cubicBezTo>
                <a:cubicBezTo>
                  <a:pt x="1569359" y="243055"/>
                  <a:pt x="1554962" y="265074"/>
                  <a:pt x="1549880" y="266768"/>
                </a:cubicBezTo>
                <a:cubicBezTo>
                  <a:pt x="1544799" y="268462"/>
                  <a:pt x="1503299" y="265921"/>
                  <a:pt x="1499065" y="266768"/>
                </a:cubicBezTo>
                <a:cubicBezTo>
                  <a:pt x="1494830" y="267615"/>
                  <a:pt x="1490595" y="278624"/>
                  <a:pt x="1486361" y="279471"/>
                </a:cubicBezTo>
                <a:cubicBezTo>
                  <a:pt x="1482125" y="280318"/>
                  <a:pt x="1439779" y="278624"/>
                  <a:pt x="1435545" y="279471"/>
                </a:cubicBezTo>
                <a:cubicBezTo>
                  <a:pt x="1431310" y="280318"/>
                  <a:pt x="1432157" y="291327"/>
                  <a:pt x="1422841" y="292174"/>
                </a:cubicBezTo>
                <a:cubicBezTo>
                  <a:pt x="1413525" y="293021"/>
                  <a:pt x="1305964" y="290481"/>
                  <a:pt x="1295802" y="292174"/>
                </a:cubicBezTo>
                <a:cubicBezTo>
                  <a:pt x="1285638" y="293868"/>
                  <a:pt x="1273781" y="315040"/>
                  <a:pt x="1270394" y="317581"/>
                </a:cubicBezTo>
                <a:cubicBezTo>
                  <a:pt x="1267006" y="320122"/>
                  <a:pt x="1249220" y="329437"/>
                  <a:pt x="1244986" y="330284"/>
                </a:cubicBezTo>
                <a:cubicBezTo>
                  <a:pt x="1240751" y="331131"/>
                  <a:pt x="1210262" y="329437"/>
                  <a:pt x="1206874" y="330284"/>
                </a:cubicBezTo>
                <a:cubicBezTo>
                  <a:pt x="1203486" y="331131"/>
                  <a:pt x="1200945" y="341294"/>
                  <a:pt x="1194170" y="342987"/>
                </a:cubicBezTo>
                <a:cubicBezTo>
                  <a:pt x="1187395" y="344681"/>
                  <a:pt x="1112017" y="353997"/>
                  <a:pt x="1105242" y="355691"/>
                </a:cubicBezTo>
                <a:cubicBezTo>
                  <a:pt x="1098466" y="357384"/>
                  <a:pt x="1094232" y="367547"/>
                  <a:pt x="1092538" y="368394"/>
                </a:cubicBezTo>
                <a:cubicBezTo>
                  <a:pt x="1090845" y="369241"/>
                  <a:pt x="1082375" y="367547"/>
                  <a:pt x="1079835" y="368394"/>
                </a:cubicBezTo>
                <a:cubicBezTo>
                  <a:pt x="1077294" y="369241"/>
                  <a:pt x="1061202" y="380250"/>
                  <a:pt x="1054427" y="381097"/>
                </a:cubicBezTo>
                <a:cubicBezTo>
                  <a:pt x="1047651" y="381944"/>
                  <a:pt x="985825" y="380250"/>
                  <a:pt x="978203" y="381097"/>
                </a:cubicBezTo>
                <a:cubicBezTo>
                  <a:pt x="970581" y="381944"/>
                  <a:pt x="944326" y="392107"/>
                  <a:pt x="940091" y="393800"/>
                </a:cubicBezTo>
                <a:cubicBezTo>
                  <a:pt x="935856" y="395494"/>
                  <a:pt x="918071" y="404810"/>
                  <a:pt x="914683" y="406504"/>
                </a:cubicBezTo>
                <a:cubicBezTo>
                  <a:pt x="911295" y="408197"/>
                  <a:pt x="893510" y="418360"/>
                  <a:pt x="889276" y="419207"/>
                </a:cubicBezTo>
                <a:cubicBezTo>
                  <a:pt x="885041" y="420054"/>
                  <a:pt x="855398" y="418360"/>
                  <a:pt x="851164" y="419207"/>
                </a:cubicBezTo>
                <a:cubicBezTo>
                  <a:pt x="846929" y="420054"/>
                  <a:pt x="829990" y="430216"/>
                  <a:pt x="825756" y="431910"/>
                </a:cubicBezTo>
                <a:cubicBezTo>
                  <a:pt x="821521" y="433604"/>
                  <a:pt x="792725" y="443766"/>
                  <a:pt x="787644" y="444613"/>
                </a:cubicBezTo>
                <a:cubicBezTo>
                  <a:pt x="782562" y="445460"/>
                  <a:pt x="753767" y="442920"/>
                  <a:pt x="749532" y="444613"/>
                </a:cubicBezTo>
                <a:cubicBezTo>
                  <a:pt x="745298" y="446307"/>
                  <a:pt x="730899" y="468326"/>
                  <a:pt x="724124" y="470020"/>
                </a:cubicBezTo>
                <a:cubicBezTo>
                  <a:pt x="717348" y="471714"/>
                  <a:pt x="653829" y="469173"/>
                  <a:pt x="647901" y="470020"/>
                </a:cubicBezTo>
                <a:cubicBezTo>
                  <a:pt x="641972" y="470867"/>
                  <a:pt x="637737" y="481029"/>
                  <a:pt x="635197" y="482723"/>
                </a:cubicBezTo>
                <a:cubicBezTo>
                  <a:pt x="632656" y="484417"/>
                  <a:pt x="613176" y="494580"/>
                  <a:pt x="609789" y="495427"/>
                </a:cubicBezTo>
                <a:cubicBezTo>
                  <a:pt x="606401" y="496273"/>
                  <a:pt x="587769" y="493733"/>
                  <a:pt x="584381" y="495427"/>
                </a:cubicBezTo>
                <a:cubicBezTo>
                  <a:pt x="580993" y="497120"/>
                  <a:pt x="562361" y="518292"/>
                  <a:pt x="558973" y="520833"/>
                </a:cubicBezTo>
                <a:cubicBezTo>
                  <a:pt x="555585" y="523374"/>
                  <a:pt x="538647" y="532689"/>
                  <a:pt x="533565" y="533536"/>
                </a:cubicBezTo>
                <a:cubicBezTo>
                  <a:pt x="528483" y="534383"/>
                  <a:pt x="488678" y="532690"/>
                  <a:pt x="482749" y="533536"/>
                </a:cubicBezTo>
                <a:cubicBezTo>
                  <a:pt x="476821" y="534383"/>
                  <a:pt x="448872" y="544546"/>
                  <a:pt x="444638" y="546240"/>
                </a:cubicBezTo>
                <a:cubicBezTo>
                  <a:pt x="440403" y="547933"/>
                  <a:pt x="420923" y="557249"/>
                  <a:pt x="419230" y="558943"/>
                </a:cubicBezTo>
                <a:cubicBezTo>
                  <a:pt x="417535" y="560637"/>
                  <a:pt x="420076" y="569952"/>
                  <a:pt x="419230" y="571646"/>
                </a:cubicBezTo>
                <a:cubicBezTo>
                  <a:pt x="418382" y="573340"/>
                  <a:pt x="410761" y="582656"/>
                  <a:pt x="406526" y="584349"/>
                </a:cubicBezTo>
                <a:cubicBezTo>
                  <a:pt x="402291" y="586043"/>
                  <a:pt x="360792" y="595359"/>
                  <a:pt x="355710" y="597053"/>
                </a:cubicBezTo>
                <a:cubicBezTo>
                  <a:pt x="350628" y="598746"/>
                  <a:pt x="332843" y="608062"/>
                  <a:pt x="330302" y="609756"/>
                </a:cubicBezTo>
                <a:cubicBezTo>
                  <a:pt x="327762" y="611450"/>
                  <a:pt x="320139" y="620765"/>
                  <a:pt x="317598" y="622459"/>
                </a:cubicBezTo>
                <a:cubicBezTo>
                  <a:pt x="315057" y="624153"/>
                  <a:pt x="295578" y="633468"/>
                  <a:pt x="292191" y="635162"/>
                </a:cubicBezTo>
                <a:cubicBezTo>
                  <a:pt x="288803" y="636856"/>
                  <a:pt x="269323" y="646172"/>
                  <a:pt x="266782" y="647866"/>
                </a:cubicBezTo>
                <a:cubicBezTo>
                  <a:pt x="264241" y="649559"/>
                  <a:pt x="255772" y="658875"/>
                  <a:pt x="254079" y="660569"/>
                </a:cubicBezTo>
                <a:cubicBezTo>
                  <a:pt x="252385" y="662263"/>
                  <a:pt x="243068" y="671578"/>
                  <a:pt x="241375" y="673272"/>
                </a:cubicBezTo>
                <a:cubicBezTo>
                  <a:pt x="239681" y="674966"/>
                  <a:pt x="232058" y="685128"/>
                  <a:pt x="228670" y="685975"/>
                </a:cubicBezTo>
                <a:cubicBezTo>
                  <a:pt x="225282" y="686822"/>
                  <a:pt x="193946" y="685129"/>
                  <a:pt x="190559" y="685975"/>
                </a:cubicBezTo>
                <a:cubicBezTo>
                  <a:pt x="187171" y="686822"/>
                  <a:pt x="179549" y="696985"/>
                  <a:pt x="177855" y="698679"/>
                </a:cubicBezTo>
                <a:cubicBezTo>
                  <a:pt x="176161" y="700372"/>
                  <a:pt x="166845" y="710535"/>
                  <a:pt x="165151" y="711382"/>
                </a:cubicBezTo>
                <a:cubicBezTo>
                  <a:pt x="163457" y="712229"/>
                  <a:pt x="154140" y="710535"/>
                  <a:pt x="152447" y="711382"/>
                </a:cubicBezTo>
                <a:cubicBezTo>
                  <a:pt x="150753" y="712229"/>
                  <a:pt x="141437" y="722391"/>
                  <a:pt x="139743" y="724085"/>
                </a:cubicBezTo>
                <a:cubicBezTo>
                  <a:pt x="138049" y="725779"/>
                  <a:pt x="128733" y="735095"/>
                  <a:pt x="127039" y="736788"/>
                </a:cubicBezTo>
                <a:cubicBezTo>
                  <a:pt x="125345" y="738482"/>
                  <a:pt x="116028" y="747798"/>
                  <a:pt x="114335" y="749492"/>
                </a:cubicBezTo>
                <a:cubicBezTo>
                  <a:pt x="112641" y="751185"/>
                  <a:pt x="103325" y="760501"/>
                  <a:pt x="101632" y="762195"/>
                </a:cubicBezTo>
                <a:cubicBezTo>
                  <a:pt x="99937" y="763889"/>
                  <a:pt x="90621" y="773204"/>
                  <a:pt x="88928" y="774898"/>
                </a:cubicBezTo>
                <a:cubicBezTo>
                  <a:pt x="87234" y="776592"/>
                  <a:pt x="77916" y="785061"/>
                  <a:pt x="76223" y="787601"/>
                </a:cubicBezTo>
                <a:cubicBezTo>
                  <a:pt x="74529" y="790142"/>
                  <a:pt x="65213" y="808773"/>
                  <a:pt x="63520" y="813008"/>
                </a:cubicBezTo>
                <a:cubicBezTo>
                  <a:pt x="61826" y="817242"/>
                  <a:pt x="51663" y="841802"/>
                  <a:pt x="50816" y="851118"/>
                </a:cubicBezTo>
                <a:cubicBezTo>
                  <a:pt x="49969" y="860433"/>
                  <a:pt x="51663" y="945122"/>
                  <a:pt x="50816" y="952744"/>
                </a:cubicBezTo>
                <a:cubicBezTo>
                  <a:pt x="49968" y="960366"/>
                  <a:pt x="38958" y="962059"/>
                  <a:pt x="38111" y="965447"/>
                </a:cubicBezTo>
                <a:cubicBezTo>
                  <a:pt x="37264" y="968835"/>
                  <a:pt x="38958" y="999322"/>
                  <a:pt x="38111" y="1003557"/>
                </a:cubicBezTo>
                <a:cubicBezTo>
                  <a:pt x="37264" y="1007791"/>
                  <a:pt x="26255" y="1024729"/>
                  <a:pt x="25408" y="1028963"/>
                </a:cubicBezTo>
                <a:cubicBezTo>
                  <a:pt x="24561" y="1033198"/>
                  <a:pt x="26255" y="1062839"/>
                  <a:pt x="25408" y="1067073"/>
                </a:cubicBezTo>
                <a:cubicBezTo>
                  <a:pt x="24561" y="1071308"/>
                  <a:pt x="13551" y="1068767"/>
                  <a:pt x="12704" y="1092480"/>
                </a:cubicBezTo>
                <a:cubicBezTo>
                  <a:pt x="11857" y="1116192"/>
                  <a:pt x="13551" y="1399052"/>
                  <a:pt x="12704" y="1422764"/>
                </a:cubicBezTo>
                <a:cubicBezTo>
                  <a:pt x="11857" y="1446477"/>
                  <a:pt x="846" y="1423611"/>
                  <a:pt x="0" y="1448171"/>
                </a:cubicBezTo>
                <a:cubicBezTo>
                  <a:pt x="-847" y="1472730"/>
                  <a:pt x="-847" y="1767446"/>
                  <a:pt x="0" y="1791159"/>
                </a:cubicBezTo>
                <a:cubicBezTo>
                  <a:pt x="846" y="1814871"/>
                  <a:pt x="11857" y="1802168"/>
                  <a:pt x="12704" y="1803862"/>
                </a:cubicBezTo>
                <a:cubicBezTo>
                  <a:pt x="13551" y="1805556"/>
                  <a:pt x="11857" y="1814872"/>
                  <a:pt x="12704" y="1816565"/>
                </a:cubicBezTo>
                <a:cubicBezTo>
                  <a:pt x="13551" y="1818259"/>
                  <a:pt x="24561" y="1823340"/>
                  <a:pt x="25408" y="1829269"/>
                </a:cubicBezTo>
                <a:cubicBezTo>
                  <a:pt x="26255" y="1835197"/>
                  <a:pt x="24561" y="1898713"/>
                  <a:pt x="25408" y="1905488"/>
                </a:cubicBezTo>
                <a:cubicBezTo>
                  <a:pt x="26255" y="1912263"/>
                  <a:pt x="37264" y="1928354"/>
                  <a:pt x="38111" y="1930895"/>
                </a:cubicBezTo>
                <a:cubicBezTo>
                  <a:pt x="38958" y="1933435"/>
                  <a:pt x="37264" y="1941057"/>
                  <a:pt x="38111" y="1943598"/>
                </a:cubicBezTo>
                <a:cubicBezTo>
                  <a:pt x="38958" y="1946139"/>
                  <a:pt x="49122" y="1966464"/>
                  <a:pt x="50816" y="1969005"/>
                </a:cubicBezTo>
                <a:cubicBezTo>
                  <a:pt x="52510" y="1971545"/>
                  <a:pt x="61826" y="1980014"/>
                  <a:pt x="63520" y="1981708"/>
                </a:cubicBezTo>
                <a:cubicBezTo>
                  <a:pt x="65213" y="1983401"/>
                  <a:pt x="75376" y="1990177"/>
                  <a:pt x="76223" y="1994411"/>
                </a:cubicBezTo>
                <a:cubicBezTo>
                  <a:pt x="77070" y="1998645"/>
                  <a:pt x="75376" y="2040143"/>
                  <a:pt x="76223" y="2045224"/>
                </a:cubicBezTo>
                <a:cubicBezTo>
                  <a:pt x="77070" y="2050305"/>
                  <a:pt x="88080" y="2066396"/>
                  <a:pt x="88928" y="2070631"/>
                </a:cubicBezTo>
                <a:cubicBezTo>
                  <a:pt x="89774" y="2074865"/>
                  <a:pt x="88080" y="2105353"/>
                  <a:pt x="88928" y="2108740"/>
                </a:cubicBezTo>
                <a:cubicBezTo>
                  <a:pt x="89774" y="2112128"/>
                  <a:pt x="99937" y="2119750"/>
                  <a:pt x="101632" y="2121444"/>
                </a:cubicBezTo>
                <a:cubicBezTo>
                  <a:pt x="103325" y="2123138"/>
                  <a:pt x="113488" y="2131606"/>
                  <a:pt x="114335" y="2134147"/>
                </a:cubicBezTo>
                <a:cubicBezTo>
                  <a:pt x="115181" y="2136687"/>
                  <a:pt x="113487" y="2157013"/>
                  <a:pt x="114335" y="2159554"/>
                </a:cubicBezTo>
                <a:cubicBezTo>
                  <a:pt x="115181" y="2162095"/>
                  <a:pt x="126192" y="2170563"/>
                  <a:pt x="127039" y="2172257"/>
                </a:cubicBezTo>
                <a:cubicBezTo>
                  <a:pt x="127886" y="2173950"/>
                  <a:pt x="126192" y="2182419"/>
                  <a:pt x="127039" y="2184960"/>
                </a:cubicBezTo>
                <a:cubicBezTo>
                  <a:pt x="127886" y="2187500"/>
                  <a:pt x="138896" y="2207826"/>
                  <a:pt x="139743" y="2210367"/>
                </a:cubicBezTo>
                <a:cubicBezTo>
                  <a:pt x="140590" y="2212907"/>
                  <a:pt x="138896" y="2221376"/>
                  <a:pt x="139743" y="2223070"/>
                </a:cubicBezTo>
                <a:cubicBezTo>
                  <a:pt x="140590" y="2224764"/>
                  <a:pt x="150753" y="2231539"/>
                  <a:pt x="152447" y="2235773"/>
                </a:cubicBezTo>
                <a:cubicBezTo>
                  <a:pt x="154140" y="2240008"/>
                  <a:pt x="164304" y="2279811"/>
                  <a:pt x="165151" y="2286586"/>
                </a:cubicBezTo>
                <a:cubicBezTo>
                  <a:pt x="165998" y="2293361"/>
                  <a:pt x="164304" y="2332318"/>
                  <a:pt x="165151" y="2337399"/>
                </a:cubicBezTo>
                <a:cubicBezTo>
                  <a:pt x="165998" y="2342480"/>
                  <a:pt x="177008" y="2360264"/>
                  <a:pt x="177855" y="2362806"/>
                </a:cubicBezTo>
                <a:cubicBezTo>
                  <a:pt x="178702" y="2365346"/>
                  <a:pt x="176161" y="2372968"/>
                  <a:pt x="177855" y="2375509"/>
                </a:cubicBezTo>
                <a:cubicBezTo>
                  <a:pt x="179549" y="2378050"/>
                  <a:pt x="201569" y="2396681"/>
                  <a:pt x="203263" y="2400915"/>
                </a:cubicBezTo>
                <a:cubicBezTo>
                  <a:pt x="204957" y="2405150"/>
                  <a:pt x="202416" y="2435638"/>
                  <a:pt x="203263" y="2439025"/>
                </a:cubicBezTo>
                <a:cubicBezTo>
                  <a:pt x="204110" y="2442413"/>
                  <a:pt x="215120" y="2446647"/>
                  <a:pt x="215967" y="2451729"/>
                </a:cubicBezTo>
                <a:cubicBezTo>
                  <a:pt x="216814" y="2456810"/>
                  <a:pt x="215120" y="2509316"/>
                  <a:pt x="215967" y="2515244"/>
                </a:cubicBezTo>
                <a:cubicBezTo>
                  <a:pt x="216814" y="2521173"/>
                  <a:pt x="227823" y="2535570"/>
                  <a:pt x="228670" y="2540651"/>
                </a:cubicBezTo>
                <a:cubicBezTo>
                  <a:pt x="229517" y="2545733"/>
                  <a:pt x="227823" y="2587229"/>
                  <a:pt x="228670" y="2591464"/>
                </a:cubicBezTo>
                <a:cubicBezTo>
                  <a:pt x="229517" y="2595698"/>
                  <a:pt x="239681" y="2602473"/>
                  <a:pt x="241375" y="2604168"/>
                </a:cubicBezTo>
                <a:cubicBezTo>
                  <a:pt x="243068" y="2605861"/>
                  <a:pt x="253232" y="2612636"/>
                  <a:pt x="254079" y="2616871"/>
                </a:cubicBezTo>
                <a:cubicBezTo>
                  <a:pt x="254925" y="2621105"/>
                  <a:pt x="253232" y="2663449"/>
                  <a:pt x="254079" y="2667684"/>
                </a:cubicBezTo>
                <a:cubicBezTo>
                  <a:pt x="254926" y="2671918"/>
                  <a:pt x="265935" y="2677000"/>
                  <a:pt x="266782" y="2680387"/>
                </a:cubicBezTo>
                <a:cubicBezTo>
                  <a:pt x="267629" y="2683775"/>
                  <a:pt x="265935" y="2715109"/>
                  <a:pt x="266782" y="2718497"/>
                </a:cubicBezTo>
                <a:cubicBezTo>
                  <a:pt x="267629" y="2721884"/>
                  <a:pt x="278639" y="2723578"/>
                  <a:pt x="279487" y="2731200"/>
                </a:cubicBezTo>
                <a:cubicBezTo>
                  <a:pt x="280333" y="2738822"/>
                  <a:pt x="278639" y="2824357"/>
                  <a:pt x="279487" y="2832826"/>
                </a:cubicBezTo>
                <a:cubicBezTo>
                  <a:pt x="280333" y="2841295"/>
                  <a:pt x="290497" y="2855692"/>
                  <a:pt x="292191" y="2858232"/>
                </a:cubicBezTo>
                <a:cubicBezTo>
                  <a:pt x="293884" y="2860773"/>
                  <a:pt x="304047" y="2866701"/>
                  <a:pt x="304894" y="2870936"/>
                </a:cubicBezTo>
                <a:cubicBezTo>
                  <a:pt x="305740" y="2875170"/>
                  <a:pt x="304047" y="2916668"/>
                  <a:pt x="304894" y="2921749"/>
                </a:cubicBezTo>
                <a:cubicBezTo>
                  <a:pt x="305741" y="2926830"/>
                  <a:pt x="316751" y="2943768"/>
                  <a:pt x="317598" y="2947156"/>
                </a:cubicBezTo>
                <a:cubicBezTo>
                  <a:pt x="318445" y="2950543"/>
                  <a:pt x="316751" y="2969174"/>
                  <a:pt x="317598" y="2972562"/>
                </a:cubicBezTo>
                <a:cubicBezTo>
                  <a:pt x="318445" y="2975949"/>
                  <a:pt x="329455" y="2992040"/>
                  <a:pt x="330302" y="2997969"/>
                </a:cubicBezTo>
                <a:cubicBezTo>
                  <a:pt x="331149" y="3003897"/>
                  <a:pt x="329456" y="3055557"/>
                  <a:pt x="330302" y="3061485"/>
                </a:cubicBezTo>
                <a:cubicBezTo>
                  <a:pt x="331149" y="3067413"/>
                  <a:pt x="341312" y="3085197"/>
                  <a:pt x="343006" y="3086891"/>
                </a:cubicBezTo>
                <a:cubicBezTo>
                  <a:pt x="344699" y="3088585"/>
                  <a:pt x="354016" y="3084350"/>
                  <a:pt x="355710" y="3086891"/>
                </a:cubicBezTo>
                <a:cubicBezTo>
                  <a:pt x="357404" y="3089431"/>
                  <a:pt x="367567" y="3118225"/>
                  <a:pt x="368414" y="3125001"/>
                </a:cubicBezTo>
                <a:cubicBezTo>
                  <a:pt x="369261" y="3131776"/>
                  <a:pt x="367567" y="3182589"/>
                  <a:pt x="368414" y="3188517"/>
                </a:cubicBezTo>
                <a:cubicBezTo>
                  <a:pt x="369261" y="3194445"/>
                  <a:pt x="380270" y="3207996"/>
                  <a:pt x="381118" y="3213924"/>
                </a:cubicBezTo>
                <a:cubicBezTo>
                  <a:pt x="381964" y="3219852"/>
                  <a:pt x="380270" y="3271512"/>
                  <a:pt x="381118" y="3277440"/>
                </a:cubicBezTo>
                <a:cubicBezTo>
                  <a:pt x="381964" y="3283368"/>
                  <a:pt x="392128" y="3300306"/>
                  <a:pt x="393822" y="3302847"/>
                </a:cubicBezTo>
                <a:cubicBezTo>
                  <a:pt x="395516" y="3305387"/>
                  <a:pt x="404832" y="3313009"/>
                  <a:pt x="406526" y="3315550"/>
                </a:cubicBezTo>
                <a:cubicBezTo>
                  <a:pt x="408220" y="3318090"/>
                  <a:pt x="418382" y="3337569"/>
                  <a:pt x="419230" y="3340957"/>
                </a:cubicBezTo>
                <a:cubicBezTo>
                  <a:pt x="420076" y="3344344"/>
                  <a:pt x="418382" y="3362975"/>
                  <a:pt x="419230" y="3366363"/>
                </a:cubicBezTo>
                <a:cubicBezTo>
                  <a:pt x="420076" y="3369751"/>
                  <a:pt x="431087" y="3388382"/>
                  <a:pt x="431934" y="3391769"/>
                </a:cubicBezTo>
                <a:cubicBezTo>
                  <a:pt x="432780" y="3395156"/>
                  <a:pt x="431087" y="3413788"/>
                  <a:pt x="431934" y="3417176"/>
                </a:cubicBezTo>
                <a:cubicBezTo>
                  <a:pt x="432781" y="3420563"/>
                  <a:pt x="443790" y="3440042"/>
                  <a:pt x="444638" y="3442583"/>
                </a:cubicBezTo>
                <a:cubicBezTo>
                  <a:pt x="445485" y="3445123"/>
                  <a:pt x="443790" y="3452745"/>
                  <a:pt x="444638" y="3455286"/>
                </a:cubicBezTo>
                <a:cubicBezTo>
                  <a:pt x="445485" y="3457826"/>
                  <a:pt x="456494" y="3477305"/>
                  <a:pt x="457342" y="3480693"/>
                </a:cubicBezTo>
                <a:cubicBezTo>
                  <a:pt x="458188" y="3484080"/>
                  <a:pt x="456494" y="3501864"/>
                  <a:pt x="457342" y="3506099"/>
                </a:cubicBezTo>
                <a:cubicBezTo>
                  <a:pt x="458188" y="3510333"/>
                  <a:pt x="468352" y="3540821"/>
                  <a:pt x="470046" y="3544208"/>
                </a:cubicBezTo>
                <a:cubicBezTo>
                  <a:pt x="471739" y="3547596"/>
                  <a:pt x="481902" y="3554371"/>
                  <a:pt x="482749" y="3556912"/>
                </a:cubicBezTo>
                <a:cubicBezTo>
                  <a:pt x="483596" y="3559453"/>
                  <a:pt x="481902" y="3579778"/>
                  <a:pt x="482749" y="3582318"/>
                </a:cubicBezTo>
                <a:cubicBezTo>
                  <a:pt x="483596" y="3584858"/>
                  <a:pt x="493759" y="3593328"/>
                  <a:pt x="495453" y="3595022"/>
                </a:cubicBezTo>
                <a:cubicBezTo>
                  <a:pt x="497147" y="3596715"/>
                  <a:pt x="506464" y="3604337"/>
                  <a:pt x="508158" y="3607725"/>
                </a:cubicBezTo>
                <a:cubicBezTo>
                  <a:pt x="509851" y="3611112"/>
                  <a:pt x="519167" y="3641600"/>
                  <a:pt x="520861" y="3645835"/>
                </a:cubicBezTo>
                <a:cubicBezTo>
                  <a:pt x="522555" y="3650069"/>
                  <a:pt x="531871" y="3667854"/>
                  <a:pt x="533565" y="3671242"/>
                </a:cubicBezTo>
                <a:cubicBezTo>
                  <a:pt x="535259" y="3674629"/>
                  <a:pt x="545422" y="3694107"/>
                  <a:pt x="546269" y="3696648"/>
                </a:cubicBezTo>
                <a:cubicBezTo>
                  <a:pt x="547116" y="3699188"/>
                  <a:pt x="544575" y="3706810"/>
                  <a:pt x="546269" y="3709351"/>
                </a:cubicBezTo>
                <a:cubicBezTo>
                  <a:pt x="547963" y="3711892"/>
                  <a:pt x="569983" y="3728829"/>
                  <a:pt x="571677" y="3734758"/>
                </a:cubicBezTo>
                <a:cubicBezTo>
                  <a:pt x="573370" y="3740686"/>
                  <a:pt x="570830" y="3793192"/>
                  <a:pt x="571677" y="3798274"/>
                </a:cubicBezTo>
                <a:cubicBezTo>
                  <a:pt x="572524" y="3803355"/>
                  <a:pt x="583534" y="3807589"/>
                  <a:pt x="584381" y="3810977"/>
                </a:cubicBezTo>
                <a:cubicBezTo>
                  <a:pt x="585228" y="3814365"/>
                  <a:pt x="583534" y="3845700"/>
                  <a:pt x="584381" y="3849087"/>
                </a:cubicBezTo>
                <a:cubicBezTo>
                  <a:pt x="585228" y="3852474"/>
                  <a:pt x="596238" y="3859250"/>
                  <a:pt x="597085" y="3861790"/>
                </a:cubicBezTo>
                <a:cubicBezTo>
                  <a:pt x="597932" y="3864331"/>
                  <a:pt x="596238" y="3884656"/>
                  <a:pt x="597085" y="3887197"/>
                </a:cubicBezTo>
                <a:cubicBezTo>
                  <a:pt x="597931" y="3889737"/>
                  <a:pt x="608942" y="3897359"/>
                  <a:pt x="609789" y="3899900"/>
                </a:cubicBezTo>
                <a:cubicBezTo>
                  <a:pt x="610635" y="3902441"/>
                  <a:pt x="608942" y="3921919"/>
                  <a:pt x="609789" y="3925307"/>
                </a:cubicBezTo>
                <a:cubicBezTo>
                  <a:pt x="610635" y="3928694"/>
                  <a:pt x="621646" y="3946479"/>
                  <a:pt x="622493" y="3950713"/>
                </a:cubicBezTo>
                <a:cubicBezTo>
                  <a:pt x="623340" y="3954947"/>
                  <a:pt x="621646" y="3985435"/>
                  <a:pt x="622493" y="3988823"/>
                </a:cubicBezTo>
                <a:cubicBezTo>
                  <a:pt x="623340" y="3992210"/>
                  <a:pt x="634349" y="3999832"/>
                  <a:pt x="635197" y="4001526"/>
                </a:cubicBezTo>
                <a:cubicBezTo>
                  <a:pt x="636044" y="4003220"/>
                  <a:pt x="634350" y="4012536"/>
                  <a:pt x="635197" y="4014229"/>
                </a:cubicBezTo>
                <a:cubicBezTo>
                  <a:pt x="636043" y="4015923"/>
                  <a:pt x="647053" y="4023545"/>
                  <a:pt x="647901" y="4026932"/>
                </a:cubicBezTo>
                <a:cubicBezTo>
                  <a:pt x="648747" y="4030320"/>
                  <a:pt x="647053" y="4060808"/>
                  <a:pt x="647901" y="4065042"/>
                </a:cubicBezTo>
                <a:cubicBezTo>
                  <a:pt x="648747" y="4069276"/>
                  <a:pt x="659758" y="4087908"/>
                  <a:pt x="660605" y="4090449"/>
                </a:cubicBezTo>
                <a:cubicBezTo>
                  <a:pt x="661452" y="4092989"/>
                  <a:pt x="659758" y="4100611"/>
                  <a:pt x="660605" y="4103152"/>
                </a:cubicBezTo>
                <a:cubicBezTo>
                  <a:pt x="661452" y="4105692"/>
                  <a:pt x="672461" y="4126018"/>
                  <a:pt x="673309" y="4128559"/>
                </a:cubicBezTo>
                <a:cubicBezTo>
                  <a:pt x="674156" y="4131099"/>
                  <a:pt x="672462" y="4138721"/>
                  <a:pt x="673309" y="4141262"/>
                </a:cubicBezTo>
                <a:cubicBezTo>
                  <a:pt x="674156" y="4143802"/>
                  <a:pt x="684318" y="4163280"/>
                  <a:pt x="686012" y="4166668"/>
                </a:cubicBezTo>
                <a:cubicBezTo>
                  <a:pt x="687706" y="4170056"/>
                  <a:pt x="697870" y="4187840"/>
                  <a:pt x="698717" y="4192075"/>
                </a:cubicBezTo>
                <a:cubicBezTo>
                  <a:pt x="699563" y="4196310"/>
                  <a:pt x="697869" y="4225951"/>
                  <a:pt x="698717" y="4230185"/>
                </a:cubicBezTo>
                <a:cubicBezTo>
                  <a:pt x="699563" y="4234419"/>
                  <a:pt x="709726" y="4253050"/>
                  <a:pt x="711420" y="4255591"/>
                </a:cubicBezTo>
                <a:cubicBezTo>
                  <a:pt x="713114" y="4258131"/>
                  <a:pt x="723277" y="4265754"/>
                  <a:pt x="724124" y="4268295"/>
                </a:cubicBezTo>
                <a:cubicBezTo>
                  <a:pt x="724971" y="4270835"/>
                  <a:pt x="723277" y="4290313"/>
                  <a:pt x="724124" y="4293701"/>
                </a:cubicBezTo>
                <a:cubicBezTo>
                  <a:pt x="724971" y="4297088"/>
                  <a:pt x="735134" y="4316567"/>
                  <a:pt x="736829" y="4319108"/>
                </a:cubicBezTo>
                <a:cubicBezTo>
                  <a:pt x="738522" y="4321649"/>
                  <a:pt x="746991" y="4329269"/>
                  <a:pt x="749532" y="4331810"/>
                </a:cubicBezTo>
                <a:cubicBezTo>
                  <a:pt x="752073" y="4334351"/>
                  <a:pt x="772399" y="4353830"/>
                  <a:pt x="774940" y="4357218"/>
                </a:cubicBezTo>
                <a:cubicBezTo>
                  <a:pt x="777481" y="4360605"/>
                  <a:pt x="786797" y="4380084"/>
                  <a:pt x="787644" y="4382624"/>
                </a:cubicBezTo>
                <a:cubicBezTo>
                  <a:pt x="788490" y="4385165"/>
                  <a:pt x="786797" y="4393634"/>
                  <a:pt x="787644" y="4395327"/>
                </a:cubicBezTo>
                <a:cubicBezTo>
                  <a:pt x="788491" y="4397021"/>
                  <a:pt x="798653" y="4405489"/>
                  <a:pt x="800348" y="4408030"/>
                </a:cubicBezTo>
                <a:cubicBezTo>
                  <a:pt x="802041" y="4410570"/>
                  <a:pt x="810511" y="4430049"/>
                  <a:pt x="813052" y="4433437"/>
                </a:cubicBezTo>
                <a:cubicBezTo>
                  <a:pt x="815593" y="4436825"/>
                  <a:pt x="835072" y="4455456"/>
                  <a:pt x="838460" y="4458843"/>
                </a:cubicBezTo>
                <a:cubicBezTo>
                  <a:pt x="841847" y="4462231"/>
                  <a:pt x="861327" y="4481709"/>
                  <a:pt x="863868" y="4484250"/>
                </a:cubicBezTo>
                <a:cubicBezTo>
                  <a:pt x="866408" y="4486790"/>
                  <a:pt x="874877" y="4495259"/>
                  <a:pt x="876572" y="4496953"/>
                </a:cubicBezTo>
                <a:cubicBezTo>
                  <a:pt x="878265" y="4498647"/>
                  <a:pt x="886735" y="4507116"/>
                  <a:pt x="889276" y="4509657"/>
                </a:cubicBezTo>
                <a:cubicBezTo>
                  <a:pt x="891816" y="4512197"/>
                  <a:pt x="912142" y="4532523"/>
                  <a:pt x="914683" y="4535063"/>
                </a:cubicBezTo>
                <a:cubicBezTo>
                  <a:pt x="917224" y="4537604"/>
                  <a:pt x="926540" y="4546073"/>
                  <a:pt x="927388" y="4547767"/>
                </a:cubicBezTo>
                <a:cubicBezTo>
                  <a:pt x="928234" y="4549460"/>
                  <a:pt x="926540" y="4557928"/>
                  <a:pt x="927388" y="4560469"/>
                </a:cubicBezTo>
                <a:cubicBezTo>
                  <a:pt x="928234" y="4563009"/>
                  <a:pt x="937550" y="4582488"/>
                  <a:pt x="940091" y="4585876"/>
                </a:cubicBezTo>
                <a:cubicBezTo>
                  <a:pt x="942632" y="4589264"/>
                  <a:pt x="962111" y="4608742"/>
                  <a:pt x="965499" y="4611283"/>
                </a:cubicBezTo>
                <a:cubicBezTo>
                  <a:pt x="968887" y="4613823"/>
                  <a:pt x="989213" y="4622291"/>
                  <a:pt x="990907" y="4623986"/>
                </a:cubicBezTo>
                <a:cubicBezTo>
                  <a:pt x="992601" y="4625680"/>
                  <a:pt x="990060" y="4634995"/>
                  <a:pt x="990907" y="4636689"/>
                </a:cubicBezTo>
                <a:cubicBezTo>
                  <a:pt x="991753" y="4638383"/>
                  <a:pt x="1001917" y="4647699"/>
                  <a:pt x="1003611" y="4649392"/>
                </a:cubicBezTo>
                <a:cubicBezTo>
                  <a:pt x="1005305" y="4651086"/>
                  <a:pt x="1014621" y="4660402"/>
                  <a:pt x="1016315" y="4662096"/>
                </a:cubicBezTo>
                <a:cubicBezTo>
                  <a:pt x="1018009" y="4663790"/>
                  <a:pt x="1025631" y="4672258"/>
                  <a:pt x="1029019" y="4674798"/>
                </a:cubicBezTo>
                <a:cubicBezTo>
                  <a:pt x="1032406" y="4677338"/>
                  <a:pt x="1064590" y="4697665"/>
                  <a:pt x="1067131" y="4700206"/>
                </a:cubicBezTo>
                <a:cubicBezTo>
                  <a:pt x="1069671" y="4702746"/>
                  <a:pt x="1065436" y="4710367"/>
                  <a:pt x="1067131" y="4712908"/>
                </a:cubicBezTo>
                <a:cubicBezTo>
                  <a:pt x="1068824" y="4715449"/>
                  <a:pt x="1089998" y="4735775"/>
                  <a:pt x="1092538" y="4738315"/>
                </a:cubicBezTo>
                <a:cubicBezTo>
                  <a:pt x="1095079" y="4740856"/>
                  <a:pt x="1103548" y="4749324"/>
                  <a:pt x="1105242" y="4751018"/>
                </a:cubicBezTo>
                <a:cubicBezTo>
                  <a:pt x="1106936" y="4752712"/>
                  <a:pt x="1116253" y="4762028"/>
                  <a:pt x="1117947" y="4763722"/>
                </a:cubicBezTo>
                <a:cubicBezTo>
                  <a:pt x="1119640" y="4765416"/>
                  <a:pt x="1128957" y="4774732"/>
                  <a:pt x="1130650" y="4776425"/>
                </a:cubicBezTo>
                <a:cubicBezTo>
                  <a:pt x="1132344" y="4778118"/>
                  <a:pt x="1141660" y="4787434"/>
                  <a:pt x="1143354" y="4789128"/>
                </a:cubicBezTo>
                <a:cubicBezTo>
                  <a:pt x="1145048" y="4790821"/>
                  <a:pt x="1155211" y="4800138"/>
                  <a:pt x="1156058" y="4801831"/>
                </a:cubicBezTo>
                <a:cubicBezTo>
                  <a:pt x="1156905" y="4803525"/>
                  <a:pt x="1154364" y="4812841"/>
                  <a:pt x="1156058" y="4814535"/>
                </a:cubicBezTo>
                <a:cubicBezTo>
                  <a:pt x="1157752" y="4816228"/>
                  <a:pt x="1178925" y="4825544"/>
                  <a:pt x="1181466" y="4827238"/>
                </a:cubicBezTo>
                <a:cubicBezTo>
                  <a:pt x="1184007" y="4828931"/>
                  <a:pt x="1192476" y="4838247"/>
                  <a:pt x="1194170" y="4839941"/>
                </a:cubicBezTo>
                <a:cubicBezTo>
                  <a:pt x="1195864" y="4841635"/>
                  <a:pt x="1205180" y="4850104"/>
                  <a:pt x="1206874" y="4852645"/>
                </a:cubicBezTo>
                <a:cubicBezTo>
                  <a:pt x="1208567" y="4855185"/>
                  <a:pt x="1217884" y="4875510"/>
                  <a:pt x="1219578" y="4878051"/>
                </a:cubicBezTo>
                <a:cubicBezTo>
                  <a:pt x="1221271" y="4880592"/>
                  <a:pt x="1231435" y="4889061"/>
                  <a:pt x="1232282" y="4890755"/>
                </a:cubicBezTo>
                <a:cubicBezTo>
                  <a:pt x="1233129" y="4892448"/>
                  <a:pt x="1230588" y="4901763"/>
                  <a:pt x="1232282" y="4903457"/>
                </a:cubicBezTo>
                <a:cubicBezTo>
                  <a:pt x="1233976" y="4905151"/>
                  <a:pt x="1255149" y="4914467"/>
                  <a:pt x="1257690" y="4916161"/>
                </a:cubicBezTo>
                <a:cubicBezTo>
                  <a:pt x="1260230" y="4917854"/>
                  <a:pt x="1268700" y="4927170"/>
                  <a:pt x="1270394" y="4928864"/>
                </a:cubicBezTo>
                <a:cubicBezTo>
                  <a:pt x="1272088" y="4930557"/>
                  <a:pt x="1279709" y="4936485"/>
                  <a:pt x="1283098" y="4941567"/>
                </a:cubicBezTo>
                <a:cubicBezTo>
                  <a:pt x="1286485" y="4946648"/>
                  <a:pt x="1317821" y="5000850"/>
                  <a:pt x="1321209" y="5005084"/>
                </a:cubicBezTo>
                <a:cubicBezTo>
                  <a:pt x="1324597" y="5009318"/>
                  <a:pt x="1332219" y="5002543"/>
                  <a:pt x="1333913" y="5005084"/>
                </a:cubicBezTo>
                <a:cubicBezTo>
                  <a:pt x="1335607" y="5007624"/>
                  <a:pt x="1344923" y="5039806"/>
                  <a:pt x="1346617" y="5043194"/>
                </a:cubicBezTo>
                <a:cubicBezTo>
                  <a:pt x="1348311" y="5046582"/>
                  <a:pt x="1357627" y="5054202"/>
                  <a:pt x="1359321" y="5055896"/>
                </a:cubicBezTo>
                <a:cubicBezTo>
                  <a:pt x="1361015" y="5057590"/>
                  <a:pt x="1370331" y="5066059"/>
                  <a:pt x="1372025" y="5068600"/>
                </a:cubicBezTo>
                <a:cubicBezTo>
                  <a:pt x="1373719" y="5071140"/>
                  <a:pt x="1383882" y="5091465"/>
                  <a:pt x="1384729" y="5094006"/>
                </a:cubicBezTo>
                <a:cubicBezTo>
                  <a:pt x="1385576" y="5096546"/>
                  <a:pt x="1383883" y="5103322"/>
                  <a:pt x="1384729" y="5106710"/>
                </a:cubicBezTo>
                <a:cubicBezTo>
                  <a:pt x="1385576" y="5110097"/>
                  <a:pt x="1395739" y="5140585"/>
                  <a:pt x="1397433" y="5144820"/>
                </a:cubicBezTo>
                <a:cubicBezTo>
                  <a:pt x="1399127" y="5149053"/>
                  <a:pt x="1408442" y="5167685"/>
                  <a:pt x="1410137" y="5170226"/>
                </a:cubicBezTo>
                <a:cubicBezTo>
                  <a:pt x="1411830" y="5172766"/>
                  <a:pt x="1421994" y="5181235"/>
                  <a:pt x="1422841" y="5182929"/>
                </a:cubicBezTo>
                <a:cubicBezTo>
                  <a:pt x="1423688" y="5184623"/>
                  <a:pt x="1421994" y="5193938"/>
                  <a:pt x="1422841" y="5195633"/>
                </a:cubicBezTo>
                <a:cubicBezTo>
                  <a:pt x="1423688" y="5197326"/>
                  <a:pt x="1433851" y="5206642"/>
                  <a:pt x="1435545" y="5208336"/>
                </a:cubicBezTo>
                <a:cubicBezTo>
                  <a:pt x="1437238" y="5210029"/>
                  <a:pt x="1447401" y="5217651"/>
                  <a:pt x="1448249" y="5221039"/>
                </a:cubicBezTo>
                <a:cubicBezTo>
                  <a:pt x="1449095" y="5224426"/>
                  <a:pt x="1447401" y="5255760"/>
                  <a:pt x="1448249" y="5259149"/>
                </a:cubicBezTo>
                <a:cubicBezTo>
                  <a:pt x="1449095" y="5262536"/>
                  <a:pt x="1459258" y="5270159"/>
                  <a:pt x="1460953" y="5271852"/>
                </a:cubicBezTo>
                <a:cubicBezTo>
                  <a:pt x="1462647" y="5273545"/>
                  <a:pt x="1471963" y="5282860"/>
                  <a:pt x="1473657" y="5284555"/>
                </a:cubicBezTo>
                <a:cubicBezTo>
                  <a:pt x="1475350" y="5286248"/>
                  <a:pt x="1485513" y="5294718"/>
                  <a:pt x="1486361" y="5297259"/>
                </a:cubicBezTo>
                <a:cubicBezTo>
                  <a:pt x="1487207" y="5299799"/>
                  <a:pt x="1484666" y="5319277"/>
                  <a:pt x="1486361" y="5322665"/>
                </a:cubicBezTo>
                <a:cubicBezTo>
                  <a:pt x="1488054" y="5326052"/>
                  <a:pt x="1509228" y="5346377"/>
                  <a:pt x="1511769" y="5348072"/>
                </a:cubicBezTo>
                <a:cubicBezTo>
                  <a:pt x="1514309" y="5349765"/>
                  <a:pt x="1522778" y="5345531"/>
                  <a:pt x="1524472" y="5348072"/>
                </a:cubicBezTo>
                <a:cubicBezTo>
                  <a:pt x="1526166" y="5350612"/>
                  <a:pt x="1536329" y="5382794"/>
                  <a:pt x="1537177" y="5386182"/>
                </a:cubicBezTo>
                <a:cubicBezTo>
                  <a:pt x="1538023" y="5389568"/>
                  <a:pt x="1535482" y="5396343"/>
                  <a:pt x="1537177" y="5398884"/>
                </a:cubicBezTo>
                <a:cubicBezTo>
                  <a:pt x="1538871" y="5401424"/>
                  <a:pt x="1560043" y="5421751"/>
                  <a:pt x="1562584" y="5424291"/>
                </a:cubicBezTo>
                <a:cubicBezTo>
                  <a:pt x="1565125" y="5426832"/>
                  <a:pt x="1574442" y="5434453"/>
                  <a:pt x="1575288" y="5436994"/>
                </a:cubicBezTo>
                <a:cubicBezTo>
                  <a:pt x="1576135" y="5439534"/>
                  <a:pt x="1574441" y="5459013"/>
                  <a:pt x="1575288" y="5462401"/>
                </a:cubicBezTo>
                <a:cubicBezTo>
                  <a:pt x="1576135" y="5465789"/>
                  <a:pt x="1586298" y="5484419"/>
                  <a:pt x="1587992" y="5487808"/>
                </a:cubicBezTo>
                <a:cubicBezTo>
                  <a:pt x="1589686" y="5491195"/>
                  <a:pt x="1599002" y="5510672"/>
                  <a:pt x="1600696" y="5513214"/>
                </a:cubicBezTo>
                <a:cubicBezTo>
                  <a:pt x="1602389" y="5515754"/>
                  <a:pt x="1611706" y="5524224"/>
                  <a:pt x="1613400" y="5525917"/>
                </a:cubicBezTo>
                <a:cubicBezTo>
                  <a:pt x="1615094" y="5527610"/>
                  <a:pt x="1625257" y="5536080"/>
                  <a:pt x="1626104" y="5538621"/>
                </a:cubicBezTo>
                <a:cubicBezTo>
                  <a:pt x="1626951" y="5541161"/>
                  <a:pt x="1625257" y="5561486"/>
                  <a:pt x="1626104" y="5564027"/>
                </a:cubicBezTo>
                <a:cubicBezTo>
                  <a:pt x="1626951" y="5566567"/>
                  <a:pt x="1636267" y="5574190"/>
                  <a:pt x="1638808" y="5576730"/>
                </a:cubicBezTo>
                <a:cubicBezTo>
                  <a:pt x="1641348" y="5579271"/>
                  <a:pt x="1662522" y="5598748"/>
                  <a:pt x="1664216" y="5602137"/>
                </a:cubicBezTo>
                <a:cubicBezTo>
                  <a:pt x="1665909" y="5605524"/>
                  <a:pt x="1663368" y="5625002"/>
                  <a:pt x="1664216" y="5627543"/>
                </a:cubicBezTo>
                <a:cubicBezTo>
                  <a:pt x="1665063" y="5630083"/>
                  <a:pt x="1676072" y="5637706"/>
                  <a:pt x="1676920" y="5640247"/>
                </a:cubicBezTo>
                <a:cubicBezTo>
                  <a:pt x="1677766" y="5642787"/>
                  <a:pt x="1676072" y="5663111"/>
                  <a:pt x="1676920" y="5665653"/>
                </a:cubicBezTo>
                <a:cubicBezTo>
                  <a:pt x="1677766" y="5668193"/>
                  <a:pt x="1688777" y="5676662"/>
                  <a:pt x="1689624" y="5678357"/>
                </a:cubicBezTo>
                <a:cubicBezTo>
                  <a:pt x="1690471" y="5680050"/>
                  <a:pt x="1687930" y="5688518"/>
                  <a:pt x="1689624" y="5691059"/>
                </a:cubicBezTo>
                <a:cubicBezTo>
                  <a:pt x="1691317" y="5693599"/>
                  <a:pt x="1713337" y="5713925"/>
                  <a:pt x="1715031" y="5716466"/>
                </a:cubicBezTo>
                <a:cubicBezTo>
                  <a:pt x="1716725" y="5719006"/>
                  <a:pt x="1714184" y="5725781"/>
                  <a:pt x="1715031" y="5729169"/>
                </a:cubicBezTo>
                <a:cubicBezTo>
                  <a:pt x="1715878" y="5732556"/>
                  <a:pt x="1726888" y="5763891"/>
                  <a:pt x="1727736" y="5767279"/>
                </a:cubicBezTo>
                <a:cubicBezTo>
                  <a:pt x="1728582" y="5770666"/>
                  <a:pt x="1726888" y="5778288"/>
                  <a:pt x="1727736" y="5779982"/>
                </a:cubicBezTo>
                <a:cubicBezTo>
                  <a:pt x="1728582" y="5781675"/>
                  <a:pt x="1738746" y="5789298"/>
                  <a:pt x="1740439" y="5792686"/>
                </a:cubicBezTo>
                <a:cubicBezTo>
                  <a:pt x="1742133" y="5796073"/>
                  <a:pt x="1751449" y="5827407"/>
                  <a:pt x="1753143" y="5830796"/>
                </a:cubicBezTo>
                <a:cubicBezTo>
                  <a:pt x="1754837" y="5834183"/>
                  <a:pt x="1764153" y="5841804"/>
                  <a:pt x="1765847" y="5843498"/>
                </a:cubicBezTo>
                <a:cubicBezTo>
                  <a:pt x="1767542" y="5845192"/>
                  <a:pt x="1776857" y="5853660"/>
                  <a:pt x="1778551" y="5856202"/>
                </a:cubicBezTo>
                <a:cubicBezTo>
                  <a:pt x="1780245" y="5858742"/>
                  <a:pt x="1789561" y="5879067"/>
                  <a:pt x="1791255" y="5881608"/>
                </a:cubicBezTo>
                <a:cubicBezTo>
                  <a:pt x="1792948" y="5884148"/>
                  <a:pt x="1802265" y="5891770"/>
                  <a:pt x="1803959" y="5894311"/>
                </a:cubicBezTo>
                <a:cubicBezTo>
                  <a:pt x="1805653" y="5896852"/>
                  <a:pt x="1814969" y="5917177"/>
                  <a:pt x="1816663" y="5919718"/>
                </a:cubicBezTo>
                <a:cubicBezTo>
                  <a:pt x="1818357" y="5922258"/>
                  <a:pt x="1828520" y="5929033"/>
                  <a:pt x="1829367" y="5932421"/>
                </a:cubicBezTo>
                <a:cubicBezTo>
                  <a:pt x="1830214" y="5935808"/>
                  <a:pt x="1828520" y="5967142"/>
                  <a:pt x="1829367" y="5970531"/>
                </a:cubicBezTo>
                <a:cubicBezTo>
                  <a:pt x="1830214" y="5973918"/>
                  <a:pt x="1840377" y="5981540"/>
                  <a:pt x="1842071" y="5983235"/>
                </a:cubicBezTo>
                <a:cubicBezTo>
                  <a:pt x="1843765" y="5984928"/>
                  <a:pt x="1853081" y="5994244"/>
                  <a:pt x="1854775" y="5995938"/>
                </a:cubicBezTo>
                <a:cubicBezTo>
                  <a:pt x="1856469" y="5997630"/>
                  <a:pt x="1866631" y="6006946"/>
                  <a:pt x="1867479" y="6008641"/>
                </a:cubicBezTo>
                <a:cubicBezTo>
                  <a:pt x="1868326" y="6010334"/>
                  <a:pt x="1866631" y="6019650"/>
                  <a:pt x="1867479" y="6021345"/>
                </a:cubicBezTo>
                <a:cubicBezTo>
                  <a:pt x="1868326" y="6023038"/>
                  <a:pt x="1879336" y="6032353"/>
                  <a:pt x="1880183" y="6034047"/>
                </a:cubicBezTo>
                <a:cubicBezTo>
                  <a:pt x="1881030" y="6035741"/>
                  <a:pt x="1878489" y="6044209"/>
                  <a:pt x="1880183" y="6046750"/>
                </a:cubicBezTo>
                <a:cubicBezTo>
                  <a:pt x="1881877" y="6049291"/>
                  <a:pt x="1903049" y="6069616"/>
                  <a:pt x="1905590" y="6072157"/>
                </a:cubicBezTo>
                <a:cubicBezTo>
                  <a:pt x="1908131" y="6074698"/>
                  <a:pt x="1917448" y="6082319"/>
                  <a:pt x="1918295" y="6084860"/>
                </a:cubicBezTo>
                <a:cubicBezTo>
                  <a:pt x="1919142" y="6087401"/>
                  <a:pt x="1917448" y="6107726"/>
                  <a:pt x="1918295" y="6110267"/>
                </a:cubicBezTo>
                <a:cubicBezTo>
                  <a:pt x="1919141" y="6112807"/>
                  <a:pt x="1929304" y="6121276"/>
                  <a:pt x="1930998" y="6122970"/>
                </a:cubicBezTo>
                <a:cubicBezTo>
                  <a:pt x="1932692" y="6124663"/>
                  <a:pt x="1942008" y="6133979"/>
                  <a:pt x="1943702" y="6135674"/>
                </a:cubicBezTo>
                <a:cubicBezTo>
                  <a:pt x="1945396" y="6137366"/>
                  <a:pt x="1954713" y="6146682"/>
                  <a:pt x="1956407" y="6148377"/>
                </a:cubicBezTo>
                <a:cubicBezTo>
                  <a:pt x="1958100" y="6150071"/>
                  <a:pt x="1967416" y="6159385"/>
                  <a:pt x="1969110" y="6161080"/>
                </a:cubicBezTo>
                <a:cubicBezTo>
                  <a:pt x="1970804" y="6162773"/>
                  <a:pt x="1979273" y="6172089"/>
                  <a:pt x="1981814" y="6173784"/>
                </a:cubicBezTo>
                <a:cubicBezTo>
                  <a:pt x="1984355" y="6175476"/>
                  <a:pt x="1987743" y="6185639"/>
                  <a:pt x="2007222" y="6186486"/>
                </a:cubicBezTo>
                <a:cubicBezTo>
                  <a:pt x="2026701" y="6187332"/>
                  <a:pt x="2255372" y="6187332"/>
                  <a:pt x="2274005" y="6186486"/>
                </a:cubicBezTo>
                <a:cubicBezTo>
                  <a:pt x="2292637" y="6185639"/>
                  <a:pt x="2285014" y="6175476"/>
                  <a:pt x="2286709" y="6173784"/>
                </a:cubicBezTo>
                <a:cubicBezTo>
                  <a:pt x="2288402" y="6172089"/>
                  <a:pt x="2297719" y="6161926"/>
                  <a:pt x="2299413" y="6161080"/>
                </a:cubicBezTo>
                <a:cubicBezTo>
                  <a:pt x="2301107" y="6160232"/>
                  <a:pt x="2310423" y="6161926"/>
                  <a:pt x="2312117" y="6161080"/>
                </a:cubicBezTo>
                <a:cubicBezTo>
                  <a:pt x="2313810" y="6160232"/>
                  <a:pt x="2323127" y="6150071"/>
                  <a:pt x="2324820" y="6148377"/>
                </a:cubicBezTo>
                <a:cubicBezTo>
                  <a:pt x="2326514" y="6146682"/>
                  <a:pt x="2335830" y="6137366"/>
                  <a:pt x="2337525" y="6135674"/>
                </a:cubicBezTo>
                <a:cubicBezTo>
                  <a:pt x="2339218" y="6133979"/>
                  <a:pt x="2348534" y="6124663"/>
                  <a:pt x="2350228" y="6122970"/>
                </a:cubicBezTo>
                <a:cubicBezTo>
                  <a:pt x="2351922" y="6121276"/>
                  <a:pt x="2361238" y="6111113"/>
                  <a:pt x="2362932" y="6110267"/>
                </a:cubicBezTo>
                <a:cubicBezTo>
                  <a:pt x="2364625" y="6109419"/>
                  <a:pt x="2373942" y="6111113"/>
                  <a:pt x="2375637" y="6110267"/>
                </a:cubicBezTo>
                <a:cubicBezTo>
                  <a:pt x="2377330" y="6109420"/>
                  <a:pt x="2385799" y="6098410"/>
                  <a:pt x="2388340" y="6097564"/>
                </a:cubicBezTo>
                <a:cubicBezTo>
                  <a:pt x="2390881" y="6096717"/>
                  <a:pt x="2410361" y="6096717"/>
                  <a:pt x="2413749" y="6097564"/>
                </a:cubicBezTo>
                <a:cubicBezTo>
                  <a:pt x="2417136" y="6098410"/>
                  <a:pt x="2436615" y="6108572"/>
                  <a:pt x="2439156" y="6110267"/>
                </a:cubicBezTo>
                <a:cubicBezTo>
                  <a:pt x="2441697" y="6111961"/>
                  <a:pt x="2451013" y="6122122"/>
                  <a:pt x="2388340" y="6110267"/>
                </a:cubicBezTo>
                <a:close/>
              </a:path>
            </a:pathLst>
          </a:cu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299" y="3906837"/>
            <a:ext cx="4813299" cy="2707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6309" y="450092"/>
            <a:ext cx="4821556" cy="576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 &amp; AR instruments</a:t>
            </a:r>
            <a:endParaRPr lang="en-US" altLang="ko-KR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826124" y="1373504"/>
            <a:ext cx="5270502" cy="22917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Harmony Service</a:t>
            </a:r>
            <a:r>
              <a:rPr lang="ko-KR" altLang="en-US"/>
              <a:t>에서 제공하는 악기 모두 발을 이용하여 더 다채로운 연주가 가능하다.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손만 인식하는 </a:t>
            </a:r>
            <a:r>
              <a:rPr lang="en-US" altLang="ko-KR"/>
              <a:t>leap</a:t>
            </a:r>
            <a:r>
              <a:rPr lang="ko-KR" altLang="en-US"/>
              <a:t> </a:t>
            </a:r>
            <a:r>
              <a:rPr lang="en-US" altLang="ko-KR"/>
              <a:t>motion</a:t>
            </a:r>
            <a:r>
              <a:rPr lang="ko-KR" altLang="en-US"/>
              <a:t>의 한계점을 보완할 수 있다.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 드럼의 경우에는 발을 통해 리듬을 연주하는 것이 필수적이다.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8013700" y="3797300"/>
            <a:ext cx="584200" cy="9017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791199" y="4845050"/>
            <a:ext cx="5664200" cy="7442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200"/>
              <a:t>Arduino</a:t>
            </a:r>
            <a:r>
              <a:rPr lang="ko-KR" altLang="en-US" sz="2200"/>
              <a:t> &amp; </a:t>
            </a:r>
            <a:r>
              <a:rPr lang="en-US" altLang="ko-KR" sz="2200"/>
              <a:t>FSR(</a:t>
            </a:r>
            <a:r>
              <a:rPr lang="ko-KR" altLang="en-US" sz="2200"/>
              <a:t>압력센서</a:t>
            </a:r>
            <a:r>
              <a:rPr lang="en-US" altLang="ko-KR" sz="2200"/>
              <a:t>)</a:t>
            </a:r>
            <a:endParaRPr lang="en-US" altLang="ko-KR" sz="2200"/>
          </a:p>
          <a:p>
            <a:pPr algn="ctr">
              <a:defRPr lang="ko-KR" altLang="en-US"/>
            </a:pPr>
            <a:r>
              <a:rPr lang="en-US" altLang="ko-KR" sz="2100"/>
              <a:t>Kick Durm, Sustain Pedal, Loop Station</a:t>
            </a:r>
            <a:r>
              <a:rPr lang="ko-KR" altLang="en-US" sz="2100"/>
              <a:t> 구현</a:t>
            </a:r>
            <a:endParaRPr lang="ko-KR" altLang="en-US" sz="2100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rcRect l="170" t="-100" r="910" b="-720"/>
          <a:stretch>
            <a:fillRect/>
          </a:stretch>
        </p:blipFill>
        <p:spPr>
          <a:xfrm>
            <a:off x="466724" y="1269999"/>
            <a:ext cx="1930400" cy="2332767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9687" h="6186486">
                <a:moveTo>
                  <a:pt x="2388340" y="6110267"/>
                </a:moveTo>
                <a:cubicBezTo>
                  <a:pt x="2401891" y="6110266"/>
                  <a:pt x="2577204" y="6111113"/>
                  <a:pt x="2591603" y="6110267"/>
                </a:cubicBezTo>
                <a:cubicBezTo>
                  <a:pt x="2606000" y="6109420"/>
                  <a:pt x="2600919" y="6098410"/>
                  <a:pt x="2604307" y="6097564"/>
                </a:cubicBezTo>
                <a:cubicBezTo>
                  <a:pt x="2607695" y="6096717"/>
                  <a:pt x="2638184" y="6098410"/>
                  <a:pt x="2642419" y="6097564"/>
                </a:cubicBezTo>
                <a:cubicBezTo>
                  <a:pt x="2646653" y="6096717"/>
                  <a:pt x="2661897" y="6085707"/>
                  <a:pt x="2667826" y="6084860"/>
                </a:cubicBezTo>
                <a:cubicBezTo>
                  <a:pt x="2673755" y="6084013"/>
                  <a:pt x="2726265" y="6085707"/>
                  <a:pt x="2731347" y="6084860"/>
                </a:cubicBezTo>
                <a:cubicBezTo>
                  <a:pt x="2736429" y="6084013"/>
                  <a:pt x="2740662" y="6073004"/>
                  <a:pt x="2744050" y="6072157"/>
                </a:cubicBezTo>
                <a:cubicBezTo>
                  <a:pt x="2747438" y="6071309"/>
                  <a:pt x="2777927" y="6073003"/>
                  <a:pt x="2782162" y="6072157"/>
                </a:cubicBezTo>
                <a:cubicBezTo>
                  <a:pt x="2786396" y="6071310"/>
                  <a:pt x="2805029" y="6060300"/>
                  <a:pt x="2807571" y="6059454"/>
                </a:cubicBezTo>
                <a:cubicBezTo>
                  <a:pt x="2810110" y="6058607"/>
                  <a:pt x="2817732" y="6060300"/>
                  <a:pt x="2820274" y="6059454"/>
                </a:cubicBezTo>
                <a:cubicBezTo>
                  <a:pt x="2822814" y="6058607"/>
                  <a:pt x="2842294" y="6047597"/>
                  <a:pt x="2845683" y="6046750"/>
                </a:cubicBezTo>
                <a:cubicBezTo>
                  <a:pt x="2849070" y="6045903"/>
                  <a:pt x="2868549" y="6047597"/>
                  <a:pt x="2871090" y="6046750"/>
                </a:cubicBezTo>
                <a:cubicBezTo>
                  <a:pt x="2873630" y="6045903"/>
                  <a:pt x="2881253" y="6034894"/>
                  <a:pt x="2883794" y="6034047"/>
                </a:cubicBezTo>
                <a:cubicBezTo>
                  <a:pt x="2886334" y="6033200"/>
                  <a:pt x="2906660" y="6034893"/>
                  <a:pt x="2909202" y="6034047"/>
                </a:cubicBezTo>
                <a:cubicBezTo>
                  <a:pt x="2911742" y="6033200"/>
                  <a:pt x="2920212" y="6022190"/>
                  <a:pt x="2921906" y="6021345"/>
                </a:cubicBezTo>
                <a:cubicBezTo>
                  <a:pt x="2923599" y="6020497"/>
                  <a:pt x="2930374" y="6023038"/>
                  <a:pt x="2934609" y="6021345"/>
                </a:cubicBezTo>
                <a:cubicBezTo>
                  <a:pt x="2938844" y="6019650"/>
                  <a:pt x="2979496" y="5997631"/>
                  <a:pt x="2985425" y="5995938"/>
                </a:cubicBezTo>
                <a:cubicBezTo>
                  <a:pt x="2991354" y="5994243"/>
                  <a:pt x="3018455" y="5996784"/>
                  <a:pt x="3023537" y="5995938"/>
                </a:cubicBezTo>
                <a:cubicBezTo>
                  <a:pt x="3028618" y="5995091"/>
                  <a:pt x="3056567" y="5984928"/>
                  <a:pt x="3061649" y="5983235"/>
                </a:cubicBezTo>
                <a:cubicBezTo>
                  <a:pt x="3066730" y="5981540"/>
                  <a:pt x="3094679" y="5973071"/>
                  <a:pt x="3099761" y="5970531"/>
                </a:cubicBezTo>
                <a:cubicBezTo>
                  <a:pt x="3104842" y="5967990"/>
                  <a:pt x="3134485" y="5947665"/>
                  <a:pt x="3137873" y="5945125"/>
                </a:cubicBezTo>
                <a:cubicBezTo>
                  <a:pt x="3141260" y="5942584"/>
                  <a:pt x="3148036" y="5933268"/>
                  <a:pt x="3150577" y="5932421"/>
                </a:cubicBezTo>
                <a:cubicBezTo>
                  <a:pt x="3153117" y="5931574"/>
                  <a:pt x="3172596" y="5933268"/>
                  <a:pt x="3175984" y="5932421"/>
                </a:cubicBezTo>
                <a:cubicBezTo>
                  <a:pt x="3179372" y="5931574"/>
                  <a:pt x="3197157" y="5920564"/>
                  <a:pt x="3201392" y="5919718"/>
                </a:cubicBezTo>
                <a:cubicBezTo>
                  <a:pt x="3205626" y="5918871"/>
                  <a:pt x="3235268" y="5921412"/>
                  <a:pt x="3239504" y="5919718"/>
                </a:cubicBezTo>
                <a:cubicBezTo>
                  <a:pt x="3243738" y="5918023"/>
                  <a:pt x="3262371" y="5896852"/>
                  <a:pt x="3264912" y="5894311"/>
                </a:cubicBezTo>
                <a:cubicBezTo>
                  <a:pt x="3267453" y="5891770"/>
                  <a:pt x="3272534" y="5882454"/>
                  <a:pt x="3277615" y="5881608"/>
                </a:cubicBezTo>
                <a:cubicBezTo>
                  <a:pt x="3282696" y="5880761"/>
                  <a:pt x="3335207" y="5882454"/>
                  <a:pt x="3341136" y="5881608"/>
                </a:cubicBezTo>
                <a:cubicBezTo>
                  <a:pt x="3347064" y="5880761"/>
                  <a:pt x="3362308" y="5869751"/>
                  <a:pt x="3366544" y="5868906"/>
                </a:cubicBezTo>
                <a:cubicBezTo>
                  <a:pt x="3370777" y="5868058"/>
                  <a:pt x="3400420" y="5869752"/>
                  <a:pt x="3404655" y="5868906"/>
                </a:cubicBezTo>
                <a:cubicBezTo>
                  <a:pt x="3408889" y="5868057"/>
                  <a:pt x="3427522" y="5857895"/>
                  <a:pt x="3430063" y="5856202"/>
                </a:cubicBezTo>
                <a:cubicBezTo>
                  <a:pt x="3432602" y="5854507"/>
                  <a:pt x="3441073" y="5845192"/>
                  <a:pt x="3442767" y="5843498"/>
                </a:cubicBezTo>
                <a:cubicBezTo>
                  <a:pt x="3444460" y="5841804"/>
                  <a:pt x="3449543" y="5831642"/>
                  <a:pt x="3455471" y="5830796"/>
                </a:cubicBezTo>
                <a:cubicBezTo>
                  <a:pt x="3461399" y="5829948"/>
                  <a:pt x="3525766" y="5831642"/>
                  <a:pt x="3531695" y="5830796"/>
                </a:cubicBezTo>
                <a:cubicBezTo>
                  <a:pt x="3537622" y="5829948"/>
                  <a:pt x="3540163" y="5818938"/>
                  <a:pt x="3544398" y="5818092"/>
                </a:cubicBezTo>
                <a:cubicBezTo>
                  <a:pt x="3548632" y="5817244"/>
                  <a:pt x="3589285" y="5819785"/>
                  <a:pt x="3595214" y="5818092"/>
                </a:cubicBezTo>
                <a:cubicBezTo>
                  <a:pt x="3601143" y="5816397"/>
                  <a:pt x="3628244" y="5794379"/>
                  <a:pt x="3633326" y="5792686"/>
                </a:cubicBezTo>
                <a:cubicBezTo>
                  <a:pt x="3638407" y="5790991"/>
                  <a:pt x="3666356" y="5793531"/>
                  <a:pt x="3671438" y="5792686"/>
                </a:cubicBezTo>
                <a:cubicBezTo>
                  <a:pt x="3676519" y="5791839"/>
                  <a:pt x="3705315" y="5781675"/>
                  <a:pt x="3709550" y="5779982"/>
                </a:cubicBezTo>
                <a:cubicBezTo>
                  <a:pt x="3713784" y="5778288"/>
                  <a:pt x="3729876" y="5768125"/>
                  <a:pt x="3734957" y="5767279"/>
                </a:cubicBezTo>
                <a:cubicBezTo>
                  <a:pt x="3740038" y="5766432"/>
                  <a:pt x="3781538" y="5768126"/>
                  <a:pt x="3785774" y="5767279"/>
                </a:cubicBezTo>
                <a:cubicBezTo>
                  <a:pt x="3790007" y="5766431"/>
                  <a:pt x="3796783" y="5756269"/>
                  <a:pt x="3798478" y="5754576"/>
                </a:cubicBezTo>
                <a:cubicBezTo>
                  <a:pt x="3800172" y="5752881"/>
                  <a:pt x="3809487" y="5743565"/>
                  <a:pt x="3811181" y="5741872"/>
                </a:cubicBezTo>
                <a:cubicBezTo>
                  <a:pt x="3812874" y="5740178"/>
                  <a:pt x="3821344" y="5730015"/>
                  <a:pt x="3823885" y="5729169"/>
                </a:cubicBezTo>
                <a:cubicBezTo>
                  <a:pt x="3826426" y="5728322"/>
                  <a:pt x="3846752" y="5730016"/>
                  <a:pt x="3849293" y="5729169"/>
                </a:cubicBezTo>
                <a:cubicBezTo>
                  <a:pt x="3851833" y="5728321"/>
                  <a:pt x="3860303" y="5717312"/>
                  <a:pt x="3861997" y="5716466"/>
                </a:cubicBezTo>
                <a:cubicBezTo>
                  <a:pt x="3863690" y="5715618"/>
                  <a:pt x="3872160" y="5718158"/>
                  <a:pt x="3874702" y="5716466"/>
                </a:cubicBezTo>
                <a:cubicBezTo>
                  <a:pt x="3877242" y="5714772"/>
                  <a:pt x="3897568" y="5693599"/>
                  <a:pt x="3900109" y="5691059"/>
                </a:cubicBezTo>
                <a:cubicBezTo>
                  <a:pt x="3902649" y="5688518"/>
                  <a:pt x="3908578" y="5679203"/>
                  <a:pt x="3912813" y="5678357"/>
                </a:cubicBezTo>
                <a:cubicBezTo>
                  <a:pt x="3917048" y="5677508"/>
                  <a:pt x="3959394" y="5679202"/>
                  <a:pt x="3963629" y="5678357"/>
                </a:cubicBezTo>
                <a:cubicBezTo>
                  <a:pt x="3967863" y="5677509"/>
                  <a:pt x="3972944" y="5666499"/>
                  <a:pt x="3976333" y="5665653"/>
                </a:cubicBezTo>
                <a:cubicBezTo>
                  <a:pt x="3979720" y="5664805"/>
                  <a:pt x="4011056" y="5667346"/>
                  <a:pt x="4014444" y="5665653"/>
                </a:cubicBezTo>
                <a:cubicBezTo>
                  <a:pt x="4017831" y="5663958"/>
                  <a:pt x="4025454" y="5641940"/>
                  <a:pt x="4027149" y="5640247"/>
                </a:cubicBezTo>
                <a:cubicBezTo>
                  <a:pt x="4028841" y="5638552"/>
                  <a:pt x="4038158" y="5641092"/>
                  <a:pt x="4039853" y="5640247"/>
                </a:cubicBezTo>
                <a:cubicBezTo>
                  <a:pt x="4041547" y="5639400"/>
                  <a:pt x="4045780" y="5629236"/>
                  <a:pt x="4052556" y="5627543"/>
                </a:cubicBezTo>
                <a:cubicBezTo>
                  <a:pt x="4059331" y="5625848"/>
                  <a:pt x="4133015" y="5615687"/>
                  <a:pt x="4141484" y="5614840"/>
                </a:cubicBezTo>
                <a:cubicBezTo>
                  <a:pt x="4149952" y="5613992"/>
                  <a:pt x="4175361" y="5615686"/>
                  <a:pt x="4179596" y="5614840"/>
                </a:cubicBezTo>
                <a:cubicBezTo>
                  <a:pt x="4183830" y="5613993"/>
                  <a:pt x="4202462" y="5603829"/>
                  <a:pt x="4205003" y="5602137"/>
                </a:cubicBezTo>
                <a:cubicBezTo>
                  <a:pt x="4207544" y="5600442"/>
                  <a:pt x="4215167" y="5590279"/>
                  <a:pt x="4217708" y="5589433"/>
                </a:cubicBezTo>
                <a:cubicBezTo>
                  <a:pt x="4220248" y="5588586"/>
                  <a:pt x="4240574" y="5590280"/>
                  <a:pt x="4243115" y="5589433"/>
                </a:cubicBezTo>
                <a:cubicBezTo>
                  <a:pt x="4245656" y="5588585"/>
                  <a:pt x="4254125" y="5578424"/>
                  <a:pt x="4255820" y="5576730"/>
                </a:cubicBezTo>
                <a:cubicBezTo>
                  <a:pt x="4257513" y="5575036"/>
                  <a:pt x="4265982" y="5564873"/>
                  <a:pt x="4268524" y="5564027"/>
                </a:cubicBezTo>
                <a:cubicBezTo>
                  <a:pt x="4271065" y="5563180"/>
                  <a:pt x="4291390" y="5565720"/>
                  <a:pt x="4293932" y="5564027"/>
                </a:cubicBezTo>
                <a:cubicBezTo>
                  <a:pt x="4296472" y="5562333"/>
                  <a:pt x="4303248" y="5540314"/>
                  <a:pt x="4306635" y="5538621"/>
                </a:cubicBezTo>
                <a:cubicBezTo>
                  <a:pt x="4310023" y="5536926"/>
                  <a:pt x="4339665" y="5539467"/>
                  <a:pt x="4344747" y="5538621"/>
                </a:cubicBezTo>
                <a:cubicBezTo>
                  <a:pt x="4349828" y="5537773"/>
                  <a:pt x="4377777" y="5527610"/>
                  <a:pt x="4382859" y="5525917"/>
                </a:cubicBezTo>
                <a:cubicBezTo>
                  <a:pt x="4387940" y="5524224"/>
                  <a:pt x="4417584" y="5514060"/>
                  <a:pt x="4420971" y="5513214"/>
                </a:cubicBezTo>
                <a:cubicBezTo>
                  <a:pt x="4424358" y="5512366"/>
                  <a:pt x="4431133" y="5514060"/>
                  <a:pt x="4433674" y="5513214"/>
                </a:cubicBezTo>
                <a:cubicBezTo>
                  <a:pt x="4436215" y="5512366"/>
                  <a:pt x="4455695" y="5502204"/>
                  <a:pt x="4459083" y="5500511"/>
                </a:cubicBezTo>
                <a:cubicBezTo>
                  <a:pt x="4462471" y="5498816"/>
                  <a:pt x="4480256" y="5489501"/>
                  <a:pt x="4484491" y="5487808"/>
                </a:cubicBezTo>
                <a:cubicBezTo>
                  <a:pt x="4488725" y="5486114"/>
                  <a:pt x="4518367" y="5476797"/>
                  <a:pt x="4522602" y="5475104"/>
                </a:cubicBezTo>
                <a:cubicBezTo>
                  <a:pt x="4526837" y="5473409"/>
                  <a:pt x="4544621" y="5464941"/>
                  <a:pt x="4548010" y="5462401"/>
                </a:cubicBezTo>
                <a:cubicBezTo>
                  <a:pt x="4551397" y="5459861"/>
                  <a:pt x="4570031" y="5439534"/>
                  <a:pt x="4573418" y="5436994"/>
                </a:cubicBezTo>
                <a:cubicBezTo>
                  <a:pt x="4576805" y="5434453"/>
                  <a:pt x="4595437" y="5425984"/>
                  <a:pt x="4598826" y="5424291"/>
                </a:cubicBezTo>
                <a:cubicBezTo>
                  <a:pt x="4602213" y="5422598"/>
                  <a:pt x="4621692" y="5412434"/>
                  <a:pt x="4624234" y="5411588"/>
                </a:cubicBezTo>
                <a:cubicBezTo>
                  <a:pt x="4626774" y="5410741"/>
                  <a:pt x="4635243" y="5413281"/>
                  <a:pt x="4636938" y="5411588"/>
                </a:cubicBezTo>
                <a:cubicBezTo>
                  <a:pt x="4638632" y="5409893"/>
                  <a:pt x="4647100" y="5387875"/>
                  <a:pt x="4649642" y="5386182"/>
                </a:cubicBezTo>
                <a:cubicBezTo>
                  <a:pt x="4652182" y="5384487"/>
                  <a:pt x="4672508" y="5387028"/>
                  <a:pt x="4675050" y="5386182"/>
                </a:cubicBezTo>
                <a:cubicBezTo>
                  <a:pt x="4677591" y="5385334"/>
                  <a:pt x="4686059" y="5374324"/>
                  <a:pt x="4687754" y="5373478"/>
                </a:cubicBezTo>
                <a:cubicBezTo>
                  <a:pt x="4689448" y="5372631"/>
                  <a:pt x="4698763" y="5374325"/>
                  <a:pt x="4700457" y="5373478"/>
                </a:cubicBezTo>
                <a:cubicBezTo>
                  <a:pt x="4702150" y="5372630"/>
                  <a:pt x="4711467" y="5361621"/>
                  <a:pt x="4713161" y="5360775"/>
                </a:cubicBezTo>
                <a:cubicBezTo>
                  <a:pt x="4714855" y="5359927"/>
                  <a:pt x="4724171" y="5361621"/>
                  <a:pt x="4725866" y="5360775"/>
                </a:cubicBezTo>
                <a:cubicBezTo>
                  <a:pt x="4727559" y="5359927"/>
                  <a:pt x="4737721" y="5350612"/>
                  <a:pt x="4738569" y="5348072"/>
                </a:cubicBezTo>
                <a:cubicBezTo>
                  <a:pt x="4739415" y="5345531"/>
                  <a:pt x="4737721" y="5325205"/>
                  <a:pt x="4738569" y="5322665"/>
                </a:cubicBezTo>
                <a:cubicBezTo>
                  <a:pt x="4739415" y="5320124"/>
                  <a:pt x="4750426" y="5312502"/>
                  <a:pt x="4751274" y="5309962"/>
                </a:cubicBezTo>
                <a:cubicBezTo>
                  <a:pt x="4752119" y="5307421"/>
                  <a:pt x="4749578" y="5287095"/>
                  <a:pt x="4751274" y="5284555"/>
                </a:cubicBezTo>
                <a:cubicBezTo>
                  <a:pt x="4752967" y="5282014"/>
                  <a:pt x="4774986" y="5276933"/>
                  <a:pt x="4776681" y="5271852"/>
                </a:cubicBezTo>
                <a:cubicBezTo>
                  <a:pt x="4778374" y="5266771"/>
                  <a:pt x="4775833" y="5213416"/>
                  <a:pt x="4776681" y="5208336"/>
                </a:cubicBezTo>
                <a:cubicBezTo>
                  <a:pt x="4777527" y="5203254"/>
                  <a:pt x="4787690" y="5199867"/>
                  <a:pt x="4789385" y="5195633"/>
                </a:cubicBezTo>
                <a:cubicBezTo>
                  <a:pt x="4791079" y="5191397"/>
                  <a:pt x="4801242" y="5149900"/>
                  <a:pt x="4802089" y="5144820"/>
                </a:cubicBezTo>
                <a:cubicBezTo>
                  <a:pt x="4802937" y="5139738"/>
                  <a:pt x="4801242" y="5121953"/>
                  <a:pt x="4802089" y="5119413"/>
                </a:cubicBezTo>
                <a:cubicBezTo>
                  <a:pt x="4802936" y="5116872"/>
                  <a:pt x="4813945" y="5108403"/>
                  <a:pt x="4814793" y="5106710"/>
                </a:cubicBezTo>
                <a:cubicBezTo>
                  <a:pt x="4815639" y="5105015"/>
                  <a:pt x="4813945" y="5095699"/>
                  <a:pt x="4814793" y="5094006"/>
                </a:cubicBezTo>
                <a:cubicBezTo>
                  <a:pt x="4815639" y="5092312"/>
                  <a:pt x="4825802" y="5082997"/>
                  <a:pt x="4827497" y="5081304"/>
                </a:cubicBezTo>
                <a:cubicBezTo>
                  <a:pt x="4829191" y="5079610"/>
                  <a:pt x="4839354" y="5071141"/>
                  <a:pt x="4840201" y="5068600"/>
                </a:cubicBezTo>
                <a:cubicBezTo>
                  <a:pt x="4841048" y="5066059"/>
                  <a:pt x="4839354" y="5045734"/>
                  <a:pt x="4840201" y="5043194"/>
                </a:cubicBezTo>
                <a:cubicBezTo>
                  <a:pt x="4841047" y="5040653"/>
                  <a:pt x="4851210" y="5031337"/>
                  <a:pt x="4852904" y="5030490"/>
                </a:cubicBezTo>
                <a:cubicBezTo>
                  <a:pt x="4854597" y="5029643"/>
                  <a:pt x="4863914" y="5031336"/>
                  <a:pt x="4865609" y="5030490"/>
                </a:cubicBezTo>
                <a:cubicBezTo>
                  <a:pt x="4867302" y="5029643"/>
                  <a:pt x="4876619" y="5019480"/>
                  <a:pt x="4878313" y="5017787"/>
                </a:cubicBezTo>
                <a:cubicBezTo>
                  <a:pt x="4880007" y="5016092"/>
                  <a:pt x="4889322" y="5006777"/>
                  <a:pt x="4891016" y="5005084"/>
                </a:cubicBezTo>
                <a:cubicBezTo>
                  <a:pt x="4892709" y="5003390"/>
                  <a:pt x="4902026" y="4994073"/>
                  <a:pt x="4903721" y="4992380"/>
                </a:cubicBezTo>
                <a:cubicBezTo>
                  <a:pt x="4905414" y="4990686"/>
                  <a:pt x="4914731" y="4982217"/>
                  <a:pt x="4916425" y="4979677"/>
                </a:cubicBezTo>
                <a:cubicBezTo>
                  <a:pt x="4918118" y="4977136"/>
                  <a:pt x="4927434" y="4955964"/>
                  <a:pt x="4929128" y="4954271"/>
                </a:cubicBezTo>
                <a:cubicBezTo>
                  <a:pt x="4930821" y="4952576"/>
                  <a:pt x="4940137" y="4955117"/>
                  <a:pt x="4941833" y="4954271"/>
                </a:cubicBezTo>
                <a:cubicBezTo>
                  <a:pt x="4943526" y="4953424"/>
                  <a:pt x="4952843" y="4943260"/>
                  <a:pt x="4954536" y="4941567"/>
                </a:cubicBezTo>
                <a:cubicBezTo>
                  <a:pt x="4956230" y="4939873"/>
                  <a:pt x="4965545" y="4929711"/>
                  <a:pt x="4967240" y="4928864"/>
                </a:cubicBezTo>
                <a:cubicBezTo>
                  <a:pt x="4968933" y="4928017"/>
                  <a:pt x="4978249" y="4929710"/>
                  <a:pt x="4979944" y="4928864"/>
                </a:cubicBezTo>
                <a:cubicBezTo>
                  <a:pt x="4981638" y="4928017"/>
                  <a:pt x="4990955" y="4918701"/>
                  <a:pt x="4992648" y="4916161"/>
                </a:cubicBezTo>
                <a:cubicBezTo>
                  <a:pt x="4994342" y="4913620"/>
                  <a:pt x="5003657" y="4893295"/>
                  <a:pt x="5005352" y="4890755"/>
                </a:cubicBezTo>
                <a:cubicBezTo>
                  <a:pt x="5007045" y="4888214"/>
                  <a:pt x="5016361" y="4879745"/>
                  <a:pt x="5018056" y="4878051"/>
                </a:cubicBezTo>
                <a:cubicBezTo>
                  <a:pt x="5019750" y="4876357"/>
                  <a:pt x="5029913" y="4867887"/>
                  <a:pt x="5030760" y="4865347"/>
                </a:cubicBezTo>
                <a:cubicBezTo>
                  <a:pt x="5031606" y="4862806"/>
                  <a:pt x="5029913" y="4842482"/>
                  <a:pt x="5030760" y="4839941"/>
                </a:cubicBezTo>
                <a:cubicBezTo>
                  <a:pt x="5031606" y="4837401"/>
                  <a:pt x="5041769" y="4828931"/>
                  <a:pt x="5043463" y="4827238"/>
                </a:cubicBezTo>
                <a:cubicBezTo>
                  <a:pt x="5045157" y="4825544"/>
                  <a:pt x="5054473" y="4817075"/>
                  <a:pt x="5056168" y="4814535"/>
                </a:cubicBezTo>
                <a:cubicBezTo>
                  <a:pt x="5057861" y="4811994"/>
                  <a:pt x="5068025" y="4791668"/>
                  <a:pt x="5068872" y="4789128"/>
                </a:cubicBezTo>
                <a:cubicBezTo>
                  <a:pt x="5069718" y="4786587"/>
                  <a:pt x="5068025" y="4778118"/>
                  <a:pt x="5068872" y="4776425"/>
                </a:cubicBezTo>
                <a:cubicBezTo>
                  <a:pt x="5069719" y="4774732"/>
                  <a:pt x="5080728" y="4766263"/>
                  <a:pt x="5081575" y="4763722"/>
                </a:cubicBezTo>
                <a:cubicBezTo>
                  <a:pt x="5082422" y="4761181"/>
                  <a:pt x="5080728" y="4740856"/>
                  <a:pt x="5081575" y="4738315"/>
                </a:cubicBezTo>
                <a:cubicBezTo>
                  <a:pt x="5082422" y="4735775"/>
                  <a:pt x="5092585" y="4729000"/>
                  <a:pt x="5094280" y="4725612"/>
                </a:cubicBezTo>
                <a:cubicBezTo>
                  <a:pt x="5095973" y="4722225"/>
                  <a:pt x="5105289" y="4696818"/>
                  <a:pt x="5106984" y="4687502"/>
                </a:cubicBezTo>
                <a:cubicBezTo>
                  <a:pt x="5108678" y="4678186"/>
                  <a:pt x="5118839" y="4634996"/>
                  <a:pt x="5119687" y="4585876"/>
                </a:cubicBezTo>
                <a:cubicBezTo>
                  <a:pt x="5120534" y="4536757"/>
                  <a:pt x="5120534" y="3993904"/>
                  <a:pt x="5119687" y="3950713"/>
                </a:cubicBezTo>
                <a:cubicBezTo>
                  <a:pt x="5118839" y="3907522"/>
                  <a:pt x="5108678" y="3940550"/>
                  <a:pt x="5106984" y="3938010"/>
                </a:cubicBezTo>
                <a:cubicBezTo>
                  <a:pt x="5105289" y="3935469"/>
                  <a:pt x="5095126" y="3917684"/>
                  <a:pt x="5094280" y="3912603"/>
                </a:cubicBezTo>
                <a:cubicBezTo>
                  <a:pt x="5093432" y="3907521"/>
                  <a:pt x="5095126" y="3866024"/>
                  <a:pt x="5094280" y="3861790"/>
                </a:cubicBezTo>
                <a:cubicBezTo>
                  <a:pt x="5093432" y="3857556"/>
                  <a:pt x="5083268" y="3850780"/>
                  <a:pt x="5081575" y="3849087"/>
                </a:cubicBezTo>
                <a:cubicBezTo>
                  <a:pt x="5079881" y="3847394"/>
                  <a:pt x="5070566" y="3838077"/>
                  <a:pt x="5068872" y="3836384"/>
                </a:cubicBezTo>
                <a:cubicBezTo>
                  <a:pt x="5067178" y="3834689"/>
                  <a:pt x="5057014" y="3825374"/>
                  <a:pt x="5056168" y="3823681"/>
                </a:cubicBezTo>
                <a:cubicBezTo>
                  <a:pt x="5055321" y="3821987"/>
                  <a:pt x="5057014" y="3812671"/>
                  <a:pt x="5056168" y="3810977"/>
                </a:cubicBezTo>
                <a:cubicBezTo>
                  <a:pt x="5055320" y="3809284"/>
                  <a:pt x="5045157" y="3800815"/>
                  <a:pt x="5043463" y="3798274"/>
                </a:cubicBezTo>
                <a:cubicBezTo>
                  <a:pt x="5041769" y="3795733"/>
                  <a:pt x="5031606" y="3775408"/>
                  <a:pt x="5030760" y="3772868"/>
                </a:cubicBezTo>
                <a:cubicBezTo>
                  <a:pt x="5029913" y="3770327"/>
                  <a:pt x="5031606" y="3761857"/>
                  <a:pt x="5030760" y="3760164"/>
                </a:cubicBezTo>
                <a:cubicBezTo>
                  <a:pt x="5029913" y="3758470"/>
                  <a:pt x="5018902" y="3749155"/>
                  <a:pt x="5018056" y="3747461"/>
                </a:cubicBezTo>
                <a:cubicBezTo>
                  <a:pt x="5017209" y="3745767"/>
                  <a:pt x="5018903" y="3736452"/>
                  <a:pt x="5018056" y="3734758"/>
                </a:cubicBezTo>
                <a:cubicBezTo>
                  <a:pt x="5017208" y="3733064"/>
                  <a:pt x="5007045" y="3724595"/>
                  <a:pt x="5005352" y="3722054"/>
                </a:cubicBezTo>
                <a:cubicBezTo>
                  <a:pt x="5003657" y="3719513"/>
                  <a:pt x="4993495" y="3704270"/>
                  <a:pt x="4992648" y="3696648"/>
                </a:cubicBezTo>
                <a:cubicBezTo>
                  <a:pt x="4991801" y="3689026"/>
                  <a:pt x="4993495" y="3614500"/>
                  <a:pt x="4992648" y="3607725"/>
                </a:cubicBezTo>
                <a:cubicBezTo>
                  <a:pt x="4991801" y="3600949"/>
                  <a:pt x="4981638" y="3596715"/>
                  <a:pt x="4979944" y="3595022"/>
                </a:cubicBezTo>
                <a:cubicBezTo>
                  <a:pt x="4978249" y="3593328"/>
                  <a:pt x="4968087" y="3584012"/>
                  <a:pt x="4967240" y="3582318"/>
                </a:cubicBezTo>
                <a:cubicBezTo>
                  <a:pt x="4966392" y="3580624"/>
                  <a:pt x="4968086" y="3571309"/>
                  <a:pt x="4967240" y="3569615"/>
                </a:cubicBezTo>
                <a:cubicBezTo>
                  <a:pt x="4966392" y="3567921"/>
                  <a:pt x="4955382" y="3561993"/>
                  <a:pt x="4954536" y="3556912"/>
                </a:cubicBezTo>
                <a:cubicBezTo>
                  <a:pt x="4953690" y="3551831"/>
                  <a:pt x="4955382" y="3499323"/>
                  <a:pt x="4954536" y="3493396"/>
                </a:cubicBezTo>
                <a:cubicBezTo>
                  <a:pt x="4953690" y="3487467"/>
                  <a:pt x="4944373" y="3471376"/>
                  <a:pt x="4941833" y="3467989"/>
                </a:cubicBezTo>
                <a:cubicBezTo>
                  <a:pt x="4939291" y="3464601"/>
                  <a:pt x="4918119" y="3447664"/>
                  <a:pt x="4916425" y="3442583"/>
                </a:cubicBezTo>
                <a:cubicBezTo>
                  <a:pt x="4914730" y="3437501"/>
                  <a:pt x="4917271" y="3396004"/>
                  <a:pt x="4916425" y="3391769"/>
                </a:cubicBezTo>
                <a:cubicBezTo>
                  <a:pt x="4915578" y="3387535"/>
                  <a:pt x="4905414" y="3384994"/>
                  <a:pt x="4903721" y="3379066"/>
                </a:cubicBezTo>
                <a:cubicBezTo>
                  <a:pt x="4902026" y="3373138"/>
                  <a:pt x="4892709" y="3309622"/>
                  <a:pt x="4891016" y="3302847"/>
                </a:cubicBezTo>
                <a:cubicBezTo>
                  <a:pt x="4889322" y="3296072"/>
                  <a:pt x="4879159" y="3280827"/>
                  <a:pt x="4878313" y="3277440"/>
                </a:cubicBezTo>
                <a:cubicBezTo>
                  <a:pt x="4877466" y="3274052"/>
                  <a:pt x="4879160" y="3255421"/>
                  <a:pt x="4878313" y="3252034"/>
                </a:cubicBezTo>
                <a:cubicBezTo>
                  <a:pt x="4877466" y="3248646"/>
                  <a:pt x="4867302" y="3230014"/>
                  <a:pt x="4865609" y="3226627"/>
                </a:cubicBezTo>
                <a:cubicBezTo>
                  <a:pt x="4863914" y="3223239"/>
                  <a:pt x="4853751" y="3203760"/>
                  <a:pt x="4852904" y="3201221"/>
                </a:cubicBezTo>
                <a:cubicBezTo>
                  <a:pt x="4852057" y="3198680"/>
                  <a:pt x="4853751" y="3191058"/>
                  <a:pt x="4852904" y="3188517"/>
                </a:cubicBezTo>
                <a:cubicBezTo>
                  <a:pt x="4852057" y="3185977"/>
                  <a:pt x="4841895" y="3166498"/>
                  <a:pt x="4840201" y="3163111"/>
                </a:cubicBezTo>
                <a:cubicBezTo>
                  <a:pt x="4838507" y="3159723"/>
                  <a:pt x="4828343" y="3140245"/>
                  <a:pt x="4827497" y="3137705"/>
                </a:cubicBezTo>
                <a:cubicBezTo>
                  <a:pt x="4826649" y="3135164"/>
                  <a:pt x="4828343" y="3126695"/>
                  <a:pt x="4827497" y="3125001"/>
                </a:cubicBezTo>
                <a:cubicBezTo>
                  <a:pt x="4826650" y="3123307"/>
                  <a:pt x="4816486" y="3114838"/>
                  <a:pt x="4814793" y="3112298"/>
                </a:cubicBezTo>
                <a:cubicBezTo>
                  <a:pt x="4813099" y="3109757"/>
                  <a:pt x="4803783" y="3091125"/>
                  <a:pt x="4802089" y="3086891"/>
                </a:cubicBezTo>
                <a:cubicBezTo>
                  <a:pt x="4800395" y="3082657"/>
                  <a:pt x="4791079" y="3053016"/>
                  <a:pt x="4789385" y="3048781"/>
                </a:cubicBezTo>
                <a:cubicBezTo>
                  <a:pt x="4787690" y="3044547"/>
                  <a:pt x="4778374" y="3026763"/>
                  <a:pt x="4776681" y="3023375"/>
                </a:cubicBezTo>
                <a:cubicBezTo>
                  <a:pt x="4774987" y="3019987"/>
                  <a:pt x="4764823" y="3000509"/>
                  <a:pt x="4763977" y="2997969"/>
                </a:cubicBezTo>
                <a:cubicBezTo>
                  <a:pt x="4763131" y="2995428"/>
                  <a:pt x="4764824" y="2987806"/>
                  <a:pt x="4763977" y="2985265"/>
                </a:cubicBezTo>
                <a:cubicBezTo>
                  <a:pt x="4763130" y="2982725"/>
                  <a:pt x="4752967" y="2962399"/>
                  <a:pt x="4751274" y="2959859"/>
                </a:cubicBezTo>
                <a:cubicBezTo>
                  <a:pt x="4749578" y="2957318"/>
                  <a:pt x="4739415" y="2948849"/>
                  <a:pt x="4738569" y="2947156"/>
                </a:cubicBezTo>
                <a:cubicBezTo>
                  <a:pt x="4737721" y="2945461"/>
                  <a:pt x="4739415" y="2936992"/>
                  <a:pt x="4738569" y="2934452"/>
                </a:cubicBezTo>
                <a:cubicBezTo>
                  <a:pt x="4737721" y="2931911"/>
                  <a:pt x="4727559" y="2911586"/>
                  <a:pt x="4725866" y="2909046"/>
                </a:cubicBezTo>
                <a:cubicBezTo>
                  <a:pt x="4724171" y="2906505"/>
                  <a:pt x="4714855" y="2898882"/>
                  <a:pt x="4713161" y="2896342"/>
                </a:cubicBezTo>
                <a:cubicBezTo>
                  <a:pt x="4711467" y="2893802"/>
                  <a:pt x="4701303" y="2873477"/>
                  <a:pt x="4700457" y="2870936"/>
                </a:cubicBezTo>
                <a:cubicBezTo>
                  <a:pt x="4699610" y="2868395"/>
                  <a:pt x="4701303" y="2860773"/>
                  <a:pt x="4700457" y="2858232"/>
                </a:cubicBezTo>
                <a:cubicBezTo>
                  <a:pt x="4699610" y="2855692"/>
                  <a:pt x="4688600" y="2836214"/>
                  <a:pt x="4687754" y="2832826"/>
                </a:cubicBezTo>
                <a:cubicBezTo>
                  <a:pt x="4686907" y="2829439"/>
                  <a:pt x="4688601" y="2809960"/>
                  <a:pt x="4687754" y="2807420"/>
                </a:cubicBezTo>
                <a:cubicBezTo>
                  <a:pt x="4686906" y="2804879"/>
                  <a:pt x="4675896" y="2796410"/>
                  <a:pt x="4675050" y="2794717"/>
                </a:cubicBezTo>
                <a:cubicBezTo>
                  <a:pt x="4674202" y="2793023"/>
                  <a:pt x="4675895" y="2784554"/>
                  <a:pt x="4675050" y="2782013"/>
                </a:cubicBezTo>
                <a:cubicBezTo>
                  <a:pt x="4674203" y="2779472"/>
                  <a:pt x="4664038" y="2759147"/>
                  <a:pt x="4662345" y="2756607"/>
                </a:cubicBezTo>
                <a:cubicBezTo>
                  <a:pt x="4660651" y="2754066"/>
                  <a:pt x="4650489" y="2745597"/>
                  <a:pt x="4649642" y="2743903"/>
                </a:cubicBezTo>
                <a:cubicBezTo>
                  <a:pt x="4648795" y="2742209"/>
                  <a:pt x="4650489" y="2733741"/>
                  <a:pt x="4649642" y="2731200"/>
                </a:cubicBezTo>
                <a:cubicBezTo>
                  <a:pt x="4648795" y="2728659"/>
                  <a:pt x="4639479" y="2709181"/>
                  <a:pt x="4636938" y="2705793"/>
                </a:cubicBezTo>
                <a:cubicBezTo>
                  <a:pt x="4634397" y="2702405"/>
                  <a:pt x="4614070" y="2685469"/>
                  <a:pt x="4611530" y="2680387"/>
                </a:cubicBezTo>
                <a:cubicBezTo>
                  <a:pt x="4608989" y="2675306"/>
                  <a:pt x="4599672" y="2634655"/>
                  <a:pt x="4598826" y="2629574"/>
                </a:cubicBezTo>
                <a:cubicBezTo>
                  <a:pt x="4597979" y="2624492"/>
                  <a:pt x="4599672" y="2607555"/>
                  <a:pt x="4598826" y="2604168"/>
                </a:cubicBezTo>
                <a:cubicBezTo>
                  <a:pt x="4597979" y="2600780"/>
                  <a:pt x="4588662" y="2582995"/>
                  <a:pt x="4586122" y="2578761"/>
                </a:cubicBezTo>
                <a:cubicBezTo>
                  <a:pt x="4583580" y="2574526"/>
                  <a:pt x="4562408" y="2545732"/>
                  <a:pt x="4560714" y="2540651"/>
                </a:cubicBezTo>
                <a:cubicBezTo>
                  <a:pt x="4559019" y="2535570"/>
                  <a:pt x="4561560" y="2505929"/>
                  <a:pt x="4560714" y="2502542"/>
                </a:cubicBezTo>
                <a:cubicBezTo>
                  <a:pt x="4559867" y="2499154"/>
                  <a:pt x="4549703" y="2491532"/>
                  <a:pt x="4548010" y="2489839"/>
                </a:cubicBezTo>
                <a:cubicBezTo>
                  <a:pt x="4546315" y="2488145"/>
                  <a:pt x="4536154" y="2479675"/>
                  <a:pt x="4535307" y="2477135"/>
                </a:cubicBezTo>
                <a:cubicBezTo>
                  <a:pt x="4534459" y="2474594"/>
                  <a:pt x="4537000" y="2455116"/>
                  <a:pt x="4535307" y="2451729"/>
                </a:cubicBezTo>
                <a:cubicBezTo>
                  <a:pt x="4533613" y="2448341"/>
                  <a:pt x="4512439" y="2429710"/>
                  <a:pt x="4509898" y="2426322"/>
                </a:cubicBezTo>
                <a:cubicBezTo>
                  <a:pt x="4507357" y="2422935"/>
                  <a:pt x="4498042" y="2404303"/>
                  <a:pt x="4497194" y="2400915"/>
                </a:cubicBezTo>
                <a:cubicBezTo>
                  <a:pt x="4496348" y="2397528"/>
                  <a:pt x="4498041" y="2378896"/>
                  <a:pt x="4497194" y="2375509"/>
                </a:cubicBezTo>
                <a:cubicBezTo>
                  <a:pt x="4496348" y="2372121"/>
                  <a:pt x="4485336" y="2352643"/>
                  <a:pt x="4484491" y="2350103"/>
                </a:cubicBezTo>
                <a:cubicBezTo>
                  <a:pt x="4483644" y="2347562"/>
                  <a:pt x="4485337" y="2339939"/>
                  <a:pt x="4484491" y="2337399"/>
                </a:cubicBezTo>
                <a:cubicBezTo>
                  <a:pt x="4483643" y="2334859"/>
                  <a:pt x="4473479" y="2313686"/>
                  <a:pt x="4471787" y="2311993"/>
                </a:cubicBezTo>
                <a:cubicBezTo>
                  <a:pt x="4470092" y="2310299"/>
                  <a:pt x="4460776" y="2313687"/>
                  <a:pt x="4459083" y="2311993"/>
                </a:cubicBezTo>
                <a:cubicBezTo>
                  <a:pt x="4457390" y="2310299"/>
                  <a:pt x="4447225" y="2291667"/>
                  <a:pt x="4446379" y="2286586"/>
                </a:cubicBezTo>
                <a:cubicBezTo>
                  <a:pt x="4445531" y="2281505"/>
                  <a:pt x="4447225" y="2240008"/>
                  <a:pt x="4446379" y="2235773"/>
                </a:cubicBezTo>
                <a:cubicBezTo>
                  <a:pt x="4445530" y="2231539"/>
                  <a:pt x="4436215" y="2225610"/>
                  <a:pt x="4433674" y="2223070"/>
                </a:cubicBezTo>
                <a:cubicBezTo>
                  <a:pt x="4431133" y="2220529"/>
                  <a:pt x="4410807" y="2200204"/>
                  <a:pt x="4408267" y="2197663"/>
                </a:cubicBezTo>
                <a:cubicBezTo>
                  <a:pt x="4405726" y="2195123"/>
                  <a:pt x="4396409" y="2190888"/>
                  <a:pt x="4395563" y="2184960"/>
                </a:cubicBezTo>
                <a:cubicBezTo>
                  <a:pt x="4394715" y="2179032"/>
                  <a:pt x="4396409" y="2115516"/>
                  <a:pt x="4395563" y="2108740"/>
                </a:cubicBezTo>
                <a:cubicBezTo>
                  <a:pt x="4394715" y="2101965"/>
                  <a:pt x="4383705" y="2085874"/>
                  <a:pt x="4382859" y="2083334"/>
                </a:cubicBezTo>
                <a:cubicBezTo>
                  <a:pt x="4382012" y="2080793"/>
                  <a:pt x="4384553" y="2072324"/>
                  <a:pt x="4382859" y="2070631"/>
                </a:cubicBezTo>
                <a:cubicBezTo>
                  <a:pt x="4381165" y="2068937"/>
                  <a:pt x="4359144" y="2059621"/>
                  <a:pt x="4357451" y="2057927"/>
                </a:cubicBezTo>
                <a:cubicBezTo>
                  <a:pt x="4355756" y="2056233"/>
                  <a:pt x="4358297" y="2046918"/>
                  <a:pt x="4357451" y="2045224"/>
                </a:cubicBezTo>
                <a:cubicBezTo>
                  <a:pt x="4356603" y="2043530"/>
                  <a:pt x="4345594" y="2036755"/>
                  <a:pt x="4344747" y="2032521"/>
                </a:cubicBezTo>
                <a:cubicBezTo>
                  <a:pt x="4343901" y="2028286"/>
                  <a:pt x="4345594" y="1985942"/>
                  <a:pt x="4344747" y="1981708"/>
                </a:cubicBezTo>
                <a:cubicBezTo>
                  <a:pt x="4343901" y="1977473"/>
                  <a:pt x="4332889" y="1972392"/>
                  <a:pt x="4332043" y="1969005"/>
                </a:cubicBezTo>
                <a:cubicBezTo>
                  <a:pt x="4331196" y="1965617"/>
                  <a:pt x="4333737" y="1934282"/>
                  <a:pt x="4332043" y="1930895"/>
                </a:cubicBezTo>
                <a:cubicBezTo>
                  <a:pt x="4330348" y="1927507"/>
                  <a:pt x="4309176" y="1920732"/>
                  <a:pt x="4306635" y="1918191"/>
                </a:cubicBezTo>
                <a:cubicBezTo>
                  <a:pt x="4304094" y="1915651"/>
                  <a:pt x="4295625" y="1896172"/>
                  <a:pt x="4293932" y="1892785"/>
                </a:cubicBezTo>
                <a:cubicBezTo>
                  <a:pt x="4292237" y="1889398"/>
                  <a:pt x="4282074" y="1870766"/>
                  <a:pt x="4281227" y="1867378"/>
                </a:cubicBezTo>
                <a:cubicBezTo>
                  <a:pt x="4280379" y="1863991"/>
                  <a:pt x="4282920" y="1845359"/>
                  <a:pt x="4281227" y="1841972"/>
                </a:cubicBezTo>
                <a:cubicBezTo>
                  <a:pt x="4279533" y="1838584"/>
                  <a:pt x="4258360" y="1819953"/>
                  <a:pt x="4255820" y="1816565"/>
                </a:cubicBezTo>
                <a:cubicBezTo>
                  <a:pt x="4253279" y="1813178"/>
                  <a:pt x="4244809" y="1795393"/>
                  <a:pt x="4243115" y="1791159"/>
                </a:cubicBezTo>
                <a:cubicBezTo>
                  <a:pt x="4241422" y="1786924"/>
                  <a:pt x="4232106" y="1756436"/>
                  <a:pt x="4230412" y="1753049"/>
                </a:cubicBezTo>
                <a:cubicBezTo>
                  <a:pt x="4228717" y="1749661"/>
                  <a:pt x="4218554" y="1742040"/>
                  <a:pt x="4217708" y="1740346"/>
                </a:cubicBezTo>
                <a:cubicBezTo>
                  <a:pt x="4216860" y="1738652"/>
                  <a:pt x="4218554" y="1731030"/>
                  <a:pt x="4217708" y="1727643"/>
                </a:cubicBezTo>
                <a:cubicBezTo>
                  <a:pt x="4216861" y="1724255"/>
                  <a:pt x="4206697" y="1692920"/>
                  <a:pt x="4205003" y="1689533"/>
                </a:cubicBezTo>
                <a:cubicBezTo>
                  <a:pt x="4203310" y="1686145"/>
                  <a:pt x="4193146" y="1678523"/>
                  <a:pt x="4192300" y="1676830"/>
                </a:cubicBezTo>
                <a:cubicBezTo>
                  <a:pt x="4191453" y="1675136"/>
                  <a:pt x="4193147" y="1665820"/>
                  <a:pt x="4192300" y="1664126"/>
                </a:cubicBezTo>
                <a:cubicBezTo>
                  <a:pt x="4191453" y="1662433"/>
                  <a:pt x="4180442" y="1653117"/>
                  <a:pt x="4179596" y="1651423"/>
                </a:cubicBezTo>
                <a:cubicBezTo>
                  <a:pt x="4178748" y="1649729"/>
                  <a:pt x="4180442" y="1640413"/>
                  <a:pt x="4179596" y="1638720"/>
                </a:cubicBezTo>
                <a:cubicBezTo>
                  <a:pt x="4178749" y="1637026"/>
                  <a:pt x="4167738" y="1627710"/>
                  <a:pt x="4166892" y="1626017"/>
                </a:cubicBezTo>
                <a:cubicBezTo>
                  <a:pt x="4166044" y="1624323"/>
                  <a:pt x="4167738" y="1615854"/>
                  <a:pt x="4166892" y="1613313"/>
                </a:cubicBezTo>
                <a:cubicBezTo>
                  <a:pt x="4166044" y="1610773"/>
                  <a:pt x="4155882" y="1591294"/>
                  <a:pt x="4154188" y="1587907"/>
                </a:cubicBezTo>
                <a:cubicBezTo>
                  <a:pt x="4152494" y="1584519"/>
                  <a:pt x="4143178" y="1566735"/>
                  <a:pt x="4141484" y="1562500"/>
                </a:cubicBezTo>
                <a:cubicBezTo>
                  <a:pt x="4139789" y="1558266"/>
                  <a:pt x="4130473" y="1527778"/>
                  <a:pt x="4128780" y="1524390"/>
                </a:cubicBezTo>
                <a:cubicBezTo>
                  <a:pt x="4127086" y="1521003"/>
                  <a:pt x="4116923" y="1514228"/>
                  <a:pt x="4116076" y="1511687"/>
                </a:cubicBezTo>
                <a:cubicBezTo>
                  <a:pt x="4115230" y="1509146"/>
                  <a:pt x="4116924" y="1488821"/>
                  <a:pt x="4116076" y="1486281"/>
                </a:cubicBezTo>
                <a:cubicBezTo>
                  <a:pt x="4115229" y="1483740"/>
                  <a:pt x="4105066" y="1475271"/>
                  <a:pt x="4103372" y="1473578"/>
                </a:cubicBezTo>
                <a:cubicBezTo>
                  <a:pt x="4101677" y="1471884"/>
                  <a:pt x="4091514" y="1463415"/>
                  <a:pt x="4090668" y="1460874"/>
                </a:cubicBezTo>
                <a:cubicBezTo>
                  <a:pt x="4089820" y="1458334"/>
                  <a:pt x="4091515" y="1438008"/>
                  <a:pt x="4090668" y="1435468"/>
                </a:cubicBezTo>
                <a:cubicBezTo>
                  <a:pt x="4089820" y="1432927"/>
                  <a:pt x="4078812" y="1424458"/>
                  <a:pt x="4077965" y="1422764"/>
                </a:cubicBezTo>
                <a:cubicBezTo>
                  <a:pt x="4077118" y="1421071"/>
                  <a:pt x="4078812" y="1411755"/>
                  <a:pt x="4077965" y="1410061"/>
                </a:cubicBezTo>
                <a:cubicBezTo>
                  <a:pt x="4077118" y="1408367"/>
                  <a:pt x="4066107" y="1399052"/>
                  <a:pt x="4065261" y="1397358"/>
                </a:cubicBezTo>
                <a:cubicBezTo>
                  <a:pt x="4064413" y="1395664"/>
                  <a:pt x="4066106" y="1387195"/>
                  <a:pt x="4065261" y="1384655"/>
                </a:cubicBezTo>
                <a:cubicBezTo>
                  <a:pt x="4064413" y="1382114"/>
                  <a:pt x="4053403" y="1361789"/>
                  <a:pt x="4052556" y="1359248"/>
                </a:cubicBezTo>
                <a:cubicBezTo>
                  <a:pt x="4051708" y="1356707"/>
                  <a:pt x="4053403" y="1348239"/>
                  <a:pt x="4052556" y="1346545"/>
                </a:cubicBezTo>
                <a:cubicBezTo>
                  <a:pt x="4051708" y="1344851"/>
                  <a:pt x="4041547" y="1335535"/>
                  <a:pt x="4039853" y="1333842"/>
                </a:cubicBezTo>
                <a:cubicBezTo>
                  <a:pt x="4038158" y="1332148"/>
                  <a:pt x="4028841" y="1324526"/>
                  <a:pt x="4027149" y="1321138"/>
                </a:cubicBezTo>
                <a:cubicBezTo>
                  <a:pt x="4025454" y="1317751"/>
                  <a:pt x="4016137" y="1286416"/>
                  <a:pt x="4014444" y="1283029"/>
                </a:cubicBezTo>
                <a:cubicBezTo>
                  <a:pt x="4012750" y="1279641"/>
                  <a:pt x="4003435" y="1272019"/>
                  <a:pt x="4001741" y="1270325"/>
                </a:cubicBezTo>
                <a:cubicBezTo>
                  <a:pt x="4000047" y="1268631"/>
                  <a:pt x="3989883" y="1260162"/>
                  <a:pt x="3989037" y="1257622"/>
                </a:cubicBezTo>
                <a:cubicBezTo>
                  <a:pt x="3988190" y="1255081"/>
                  <a:pt x="3989883" y="1234756"/>
                  <a:pt x="3989037" y="1232216"/>
                </a:cubicBezTo>
                <a:cubicBezTo>
                  <a:pt x="3988190" y="1229675"/>
                  <a:pt x="3978873" y="1221206"/>
                  <a:pt x="3976333" y="1219512"/>
                </a:cubicBezTo>
                <a:cubicBezTo>
                  <a:pt x="3973791" y="1217818"/>
                  <a:pt x="3952619" y="1211043"/>
                  <a:pt x="3950925" y="1206809"/>
                </a:cubicBezTo>
                <a:cubicBezTo>
                  <a:pt x="3949230" y="1202575"/>
                  <a:pt x="3951771" y="1160230"/>
                  <a:pt x="3950925" y="1155996"/>
                </a:cubicBezTo>
                <a:cubicBezTo>
                  <a:pt x="3950078" y="1151762"/>
                  <a:pt x="3939914" y="1144140"/>
                  <a:pt x="3938221" y="1143293"/>
                </a:cubicBezTo>
                <a:cubicBezTo>
                  <a:pt x="3936526" y="1142446"/>
                  <a:pt x="3927211" y="1144987"/>
                  <a:pt x="3925517" y="1143293"/>
                </a:cubicBezTo>
                <a:cubicBezTo>
                  <a:pt x="3923824" y="1141599"/>
                  <a:pt x="3913659" y="1120427"/>
                  <a:pt x="3912813" y="1117886"/>
                </a:cubicBezTo>
                <a:cubicBezTo>
                  <a:pt x="3911966" y="1115346"/>
                  <a:pt x="3913660" y="1106877"/>
                  <a:pt x="3912813" y="1105183"/>
                </a:cubicBezTo>
                <a:cubicBezTo>
                  <a:pt x="3911965" y="1103489"/>
                  <a:pt x="3901802" y="1094173"/>
                  <a:pt x="3900109" y="1092480"/>
                </a:cubicBezTo>
                <a:cubicBezTo>
                  <a:pt x="3898414" y="1090786"/>
                  <a:pt x="3888251" y="1084858"/>
                  <a:pt x="3887404" y="1079777"/>
                </a:cubicBezTo>
                <a:cubicBezTo>
                  <a:pt x="3886557" y="1074695"/>
                  <a:pt x="3888251" y="1021341"/>
                  <a:pt x="3887404" y="1016260"/>
                </a:cubicBezTo>
                <a:cubicBezTo>
                  <a:pt x="3886557" y="1011179"/>
                  <a:pt x="3876395" y="1004404"/>
                  <a:pt x="3874702" y="1003557"/>
                </a:cubicBezTo>
                <a:cubicBezTo>
                  <a:pt x="3873006" y="1002710"/>
                  <a:pt x="3863690" y="1004404"/>
                  <a:pt x="3861997" y="1003557"/>
                </a:cubicBezTo>
                <a:cubicBezTo>
                  <a:pt x="3860303" y="1002710"/>
                  <a:pt x="3850139" y="994241"/>
                  <a:pt x="3849293" y="990854"/>
                </a:cubicBezTo>
                <a:cubicBezTo>
                  <a:pt x="3848445" y="987466"/>
                  <a:pt x="3850139" y="956131"/>
                  <a:pt x="3849293" y="952744"/>
                </a:cubicBezTo>
                <a:cubicBezTo>
                  <a:pt x="3848445" y="949356"/>
                  <a:pt x="3839130" y="941734"/>
                  <a:pt x="3836590" y="940041"/>
                </a:cubicBezTo>
                <a:cubicBezTo>
                  <a:pt x="3834048" y="938347"/>
                  <a:pt x="3812874" y="929878"/>
                  <a:pt x="3811181" y="927337"/>
                </a:cubicBezTo>
                <a:cubicBezTo>
                  <a:pt x="3809486" y="924797"/>
                  <a:pt x="3812027" y="904471"/>
                  <a:pt x="3811181" y="901931"/>
                </a:cubicBezTo>
                <a:cubicBezTo>
                  <a:pt x="3810334" y="899390"/>
                  <a:pt x="3805253" y="890074"/>
                  <a:pt x="3798478" y="889228"/>
                </a:cubicBezTo>
                <a:cubicBezTo>
                  <a:pt x="3791702" y="888381"/>
                  <a:pt x="3717172" y="888381"/>
                  <a:pt x="3709550" y="889228"/>
                </a:cubicBezTo>
                <a:cubicBezTo>
                  <a:pt x="3701926" y="890074"/>
                  <a:pt x="3686683" y="901084"/>
                  <a:pt x="3684142" y="901931"/>
                </a:cubicBezTo>
                <a:cubicBezTo>
                  <a:pt x="3681601" y="902778"/>
                  <a:pt x="3673131" y="901084"/>
                  <a:pt x="3671438" y="901931"/>
                </a:cubicBezTo>
                <a:cubicBezTo>
                  <a:pt x="3669744" y="902778"/>
                  <a:pt x="3661273" y="913787"/>
                  <a:pt x="3658734" y="914634"/>
                </a:cubicBezTo>
                <a:cubicBezTo>
                  <a:pt x="3656193" y="915481"/>
                  <a:pt x="3635867" y="913787"/>
                  <a:pt x="3633326" y="914634"/>
                </a:cubicBezTo>
                <a:cubicBezTo>
                  <a:pt x="3630785" y="915481"/>
                  <a:pt x="3630784" y="926490"/>
                  <a:pt x="3620622" y="927337"/>
                </a:cubicBezTo>
                <a:cubicBezTo>
                  <a:pt x="3610459" y="928184"/>
                  <a:pt x="3491888" y="928184"/>
                  <a:pt x="3480879" y="927337"/>
                </a:cubicBezTo>
                <a:cubicBezTo>
                  <a:pt x="3469868" y="926490"/>
                  <a:pt x="3458012" y="916328"/>
                  <a:pt x="3455471" y="914634"/>
                </a:cubicBezTo>
                <a:cubicBezTo>
                  <a:pt x="3452930" y="912940"/>
                  <a:pt x="3444460" y="902778"/>
                  <a:pt x="3442767" y="901931"/>
                </a:cubicBezTo>
                <a:cubicBezTo>
                  <a:pt x="3441073" y="901084"/>
                  <a:pt x="3431756" y="902778"/>
                  <a:pt x="3430063" y="901931"/>
                </a:cubicBezTo>
                <a:cubicBezTo>
                  <a:pt x="3428368" y="901084"/>
                  <a:pt x="3419052" y="890921"/>
                  <a:pt x="3417360" y="889228"/>
                </a:cubicBezTo>
                <a:cubicBezTo>
                  <a:pt x="3415665" y="887534"/>
                  <a:pt x="3406348" y="877371"/>
                  <a:pt x="3404655" y="876524"/>
                </a:cubicBezTo>
                <a:cubicBezTo>
                  <a:pt x="3402961" y="875677"/>
                  <a:pt x="3393644" y="877371"/>
                  <a:pt x="3391951" y="876524"/>
                </a:cubicBezTo>
                <a:cubicBezTo>
                  <a:pt x="3390256" y="875677"/>
                  <a:pt x="3380094" y="865515"/>
                  <a:pt x="3379248" y="863821"/>
                </a:cubicBezTo>
                <a:cubicBezTo>
                  <a:pt x="3378401" y="862127"/>
                  <a:pt x="3380094" y="852811"/>
                  <a:pt x="3379248" y="851118"/>
                </a:cubicBezTo>
                <a:cubicBezTo>
                  <a:pt x="3378401" y="849424"/>
                  <a:pt x="3367390" y="841802"/>
                  <a:pt x="3366544" y="838415"/>
                </a:cubicBezTo>
                <a:cubicBezTo>
                  <a:pt x="3365696" y="835027"/>
                  <a:pt x="3367390" y="805386"/>
                  <a:pt x="3366544" y="800305"/>
                </a:cubicBezTo>
                <a:cubicBezTo>
                  <a:pt x="3365696" y="795223"/>
                  <a:pt x="3355533" y="764736"/>
                  <a:pt x="3353839" y="762195"/>
                </a:cubicBezTo>
                <a:cubicBezTo>
                  <a:pt x="3352145" y="759654"/>
                  <a:pt x="3342830" y="763042"/>
                  <a:pt x="3341136" y="762195"/>
                </a:cubicBezTo>
                <a:cubicBezTo>
                  <a:pt x="3339441" y="761348"/>
                  <a:pt x="3329279" y="753726"/>
                  <a:pt x="3328432" y="749492"/>
                </a:cubicBezTo>
                <a:cubicBezTo>
                  <a:pt x="3327584" y="745257"/>
                  <a:pt x="3329278" y="702913"/>
                  <a:pt x="3328432" y="698679"/>
                </a:cubicBezTo>
                <a:cubicBezTo>
                  <a:pt x="3327584" y="694444"/>
                  <a:pt x="3317420" y="688516"/>
                  <a:pt x="3315727" y="685975"/>
                </a:cubicBezTo>
                <a:cubicBezTo>
                  <a:pt x="3314033" y="683435"/>
                  <a:pt x="3304718" y="663109"/>
                  <a:pt x="3303024" y="660569"/>
                </a:cubicBezTo>
                <a:cubicBezTo>
                  <a:pt x="3301329" y="658028"/>
                  <a:pt x="3291167" y="650406"/>
                  <a:pt x="3290320" y="647866"/>
                </a:cubicBezTo>
                <a:cubicBezTo>
                  <a:pt x="3289472" y="645325"/>
                  <a:pt x="3291166" y="625000"/>
                  <a:pt x="3290320" y="622459"/>
                </a:cubicBezTo>
                <a:cubicBezTo>
                  <a:pt x="3289472" y="619918"/>
                  <a:pt x="3278462" y="611450"/>
                  <a:pt x="3277615" y="609756"/>
                </a:cubicBezTo>
                <a:cubicBezTo>
                  <a:pt x="3276768" y="608062"/>
                  <a:pt x="3278462" y="599593"/>
                  <a:pt x="3277615" y="597053"/>
                </a:cubicBezTo>
                <a:cubicBezTo>
                  <a:pt x="3276768" y="594512"/>
                  <a:pt x="3266606" y="574187"/>
                  <a:pt x="3264912" y="571646"/>
                </a:cubicBezTo>
                <a:cubicBezTo>
                  <a:pt x="3263218" y="569105"/>
                  <a:pt x="3253901" y="561483"/>
                  <a:pt x="3252208" y="558943"/>
                </a:cubicBezTo>
                <a:cubicBezTo>
                  <a:pt x="3250514" y="556402"/>
                  <a:pt x="3240350" y="538618"/>
                  <a:pt x="3239504" y="533536"/>
                </a:cubicBezTo>
                <a:cubicBezTo>
                  <a:pt x="3238656" y="528455"/>
                  <a:pt x="3240350" y="486958"/>
                  <a:pt x="3239504" y="482723"/>
                </a:cubicBezTo>
                <a:cubicBezTo>
                  <a:pt x="3238656" y="478489"/>
                  <a:pt x="3228494" y="471714"/>
                  <a:pt x="3226801" y="470020"/>
                </a:cubicBezTo>
                <a:cubicBezTo>
                  <a:pt x="3225106" y="468326"/>
                  <a:pt x="3214943" y="459857"/>
                  <a:pt x="3214096" y="457317"/>
                </a:cubicBezTo>
                <a:cubicBezTo>
                  <a:pt x="3213248" y="454776"/>
                  <a:pt x="3214942" y="434451"/>
                  <a:pt x="3214096" y="431910"/>
                </a:cubicBezTo>
                <a:cubicBezTo>
                  <a:pt x="3213248" y="429370"/>
                  <a:pt x="3202238" y="421748"/>
                  <a:pt x="3201392" y="419207"/>
                </a:cubicBezTo>
                <a:cubicBezTo>
                  <a:pt x="3200544" y="416666"/>
                  <a:pt x="3202238" y="396341"/>
                  <a:pt x="3201392" y="393800"/>
                </a:cubicBezTo>
                <a:cubicBezTo>
                  <a:pt x="3200544" y="391260"/>
                  <a:pt x="3190382" y="382791"/>
                  <a:pt x="3188689" y="381097"/>
                </a:cubicBezTo>
                <a:cubicBezTo>
                  <a:pt x="3186994" y="379403"/>
                  <a:pt x="3177678" y="371781"/>
                  <a:pt x="3175984" y="368394"/>
                </a:cubicBezTo>
                <a:cubicBezTo>
                  <a:pt x="3174290" y="365006"/>
                  <a:pt x="3164126" y="333672"/>
                  <a:pt x="3163280" y="330284"/>
                </a:cubicBezTo>
                <a:cubicBezTo>
                  <a:pt x="3162433" y="326897"/>
                  <a:pt x="3164127" y="320122"/>
                  <a:pt x="3163280" y="317581"/>
                </a:cubicBezTo>
                <a:cubicBezTo>
                  <a:pt x="3162433" y="315040"/>
                  <a:pt x="3152271" y="294715"/>
                  <a:pt x="3150577" y="292174"/>
                </a:cubicBezTo>
                <a:cubicBezTo>
                  <a:pt x="3148883" y="289634"/>
                  <a:pt x="3138719" y="281165"/>
                  <a:pt x="3137873" y="279471"/>
                </a:cubicBezTo>
                <a:cubicBezTo>
                  <a:pt x="3137025" y="277777"/>
                  <a:pt x="3138719" y="269309"/>
                  <a:pt x="3137873" y="266768"/>
                </a:cubicBezTo>
                <a:cubicBezTo>
                  <a:pt x="3137025" y="264227"/>
                  <a:pt x="3126862" y="244749"/>
                  <a:pt x="3125168" y="241361"/>
                </a:cubicBezTo>
                <a:cubicBezTo>
                  <a:pt x="3123474" y="237974"/>
                  <a:pt x="3114159" y="218495"/>
                  <a:pt x="3112465" y="215955"/>
                </a:cubicBezTo>
                <a:cubicBezTo>
                  <a:pt x="3110771" y="213414"/>
                  <a:pt x="3100607" y="204945"/>
                  <a:pt x="3099761" y="203252"/>
                </a:cubicBezTo>
                <a:cubicBezTo>
                  <a:pt x="3098914" y="201558"/>
                  <a:pt x="3100607" y="192242"/>
                  <a:pt x="3099761" y="190548"/>
                </a:cubicBezTo>
                <a:cubicBezTo>
                  <a:pt x="3098914" y="188855"/>
                  <a:pt x="3088750" y="179539"/>
                  <a:pt x="3087056" y="177845"/>
                </a:cubicBezTo>
                <a:cubicBezTo>
                  <a:pt x="3085362" y="176151"/>
                  <a:pt x="3076047" y="166836"/>
                  <a:pt x="3074353" y="165142"/>
                </a:cubicBezTo>
                <a:cubicBezTo>
                  <a:pt x="3072659" y="163448"/>
                  <a:pt x="3063342" y="154132"/>
                  <a:pt x="3061649" y="152439"/>
                </a:cubicBezTo>
                <a:cubicBezTo>
                  <a:pt x="3059955" y="150745"/>
                  <a:pt x="3050638" y="141429"/>
                  <a:pt x="3048945" y="139735"/>
                </a:cubicBezTo>
                <a:cubicBezTo>
                  <a:pt x="3047250" y="138041"/>
                  <a:pt x="3037935" y="129573"/>
                  <a:pt x="3036242" y="127032"/>
                </a:cubicBezTo>
                <a:cubicBezTo>
                  <a:pt x="3034547" y="124491"/>
                  <a:pt x="3025231" y="105013"/>
                  <a:pt x="3023537" y="101625"/>
                </a:cubicBezTo>
                <a:cubicBezTo>
                  <a:pt x="3021843" y="98238"/>
                  <a:pt x="3012526" y="77913"/>
                  <a:pt x="3010833" y="76219"/>
                </a:cubicBezTo>
                <a:cubicBezTo>
                  <a:pt x="3009138" y="74525"/>
                  <a:pt x="2999823" y="77066"/>
                  <a:pt x="2998130" y="76219"/>
                </a:cubicBezTo>
                <a:cubicBezTo>
                  <a:pt x="2996436" y="75372"/>
                  <a:pt x="2987119" y="66056"/>
                  <a:pt x="2985425" y="63516"/>
                </a:cubicBezTo>
                <a:cubicBezTo>
                  <a:pt x="2983731" y="60975"/>
                  <a:pt x="2975261" y="39803"/>
                  <a:pt x="2972721" y="38109"/>
                </a:cubicBezTo>
                <a:cubicBezTo>
                  <a:pt x="2970180" y="36416"/>
                  <a:pt x="2949854" y="38956"/>
                  <a:pt x="2947314" y="38109"/>
                </a:cubicBezTo>
                <a:cubicBezTo>
                  <a:pt x="2944772" y="37262"/>
                  <a:pt x="2937997" y="26253"/>
                  <a:pt x="2934609" y="25406"/>
                </a:cubicBezTo>
                <a:cubicBezTo>
                  <a:pt x="2931220" y="24559"/>
                  <a:pt x="2899884" y="26253"/>
                  <a:pt x="2896497" y="25406"/>
                </a:cubicBezTo>
                <a:cubicBezTo>
                  <a:pt x="2893109" y="24559"/>
                  <a:pt x="2887181" y="13550"/>
                  <a:pt x="2883794" y="12703"/>
                </a:cubicBezTo>
                <a:cubicBezTo>
                  <a:pt x="2880406" y="11856"/>
                  <a:pt x="2849070" y="13550"/>
                  <a:pt x="2845683" y="12703"/>
                </a:cubicBezTo>
                <a:cubicBezTo>
                  <a:pt x="2842295" y="11856"/>
                  <a:pt x="2854151" y="846"/>
                  <a:pt x="2832978" y="0"/>
                </a:cubicBezTo>
                <a:cubicBezTo>
                  <a:pt x="2811805" y="-846"/>
                  <a:pt x="2549256" y="-846"/>
                  <a:pt x="2528083" y="0"/>
                </a:cubicBezTo>
                <a:cubicBezTo>
                  <a:pt x="2506910" y="846"/>
                  <a:pt x="2518766" y="11856"/>
                  <a:pt x="2515379" y="12703"/>
                </a:cubicBezTo>
                <a:cubicBezTo>
                  <a:pt x="2511991" y="13550"/>
                  <a:pt x="2481502" y="11856"/>
                  <a:pt x="2477268" y="12703"/>
                </a:cubicBezTo>
                <a:cubicBezTo>
                  <a:pt x="2473033" y="13550"/>
                  <a:pt x="2457789" y="24559"/>
                  <a:pt x="2451861" y="25406"/>
                </a:cubicBezTo>
                <a:cubicBezTo>
                  <a:pt x="2445932" y="26253"/>
                  <a:pt x="2395116" y="24559"/>
                  <a:pt x="2388340" y="25406"/>
                </a:cubicBezTo>
                <a:cubicBezTo>
                  <a:pt x="2381565" y="26253"/>
                  <a:pt x="2356157" y="36416"/>
                  <a:pt x="2350228" y="38109"/>
                </a:cubicBezTo>
                <a:cubicBezTo>
                  <a:pt x="2344300" y="39803"/>
                  <a:pt x="2312117" y="49966"/>
                  <a:pt x="2299413" y="50812"/>
                </a:cubicBezTo>
                <a:cubicBezTo>
                  <a:pt x="2286709" y="51659"/>
                  <a:pt x="2169833" y="49966"/>
                  <a:pt x="2159669" y="50812"/>
                </a:cubicBezTo>
                <a:cubicBezTo>
                  <a:pt x="2149506" y="51659"/>
                  <a:pt x="2152894" y="62669"/>
                  <a:pt x="2146966" y="63516"/>
                </a:cubicBezTo>
                <a:cubicBezTo>
                  <a:pt x="2141037" y="64363"/>
                  <a:pt x="2076671" y="62669"/>
                  <a:pt x="2070742" y="63516"/>
                </a:cubicBezTo>
                <a:cubicBezTo>
                  <a:pt x="2064813" y="64363"/>
                  <a:pt x="2060578" y="74525"/>
                  <a:pt x="2058038" y="76219"/>
                </a:cubicBezTo>
                <a:cubicBezTo>
                  <a:pt x="2055497" y="77913"/>
                  <a:pt x="2036018" y="88075"/>
                  <a:pt x="2032630" y="88922"/>
                </a:cubicBezTo>
                <a:cubicBezTo>
                  <a:pt x="2029243" y="89769"/>
                  <a:pt x="2009762" y="88075"/>
                  <a:pt x="2007222" y="88922"/>
                </a:cubicBezTo>
                <a:cubicBezTo>
                  <a:pt x="2004681" y="89769"/>
                  <a:pt x="1996212" y="100779"/>
                  <a:pt x="1994519" y="101625"/>
                </a:cubicBezTo>
                <a:cubicBezTo>
                  <a:pt x="1992825" y="102472"/>
                  <a:pt x="1983508" y="100779"/>
                  <a:pt x="1981814" y="101625"/>
                </a:cubicBezTo>
                <a:cubicBezTo>
                  <a:pt x="1980120" y="102472"/>
                  <a:pt x="1970804" y="112635"/>
                  <a:pt x="1969110" y="114329"/>
                </a:cubicBezTo>
                <a:cubicBezTo>
                  <a:pt x="1967416" y="116023"/>
                  <a:pt x="1958100" y="126185"/>
                  <a:pt x="1956407" y="127032"/>
                </a:cubicBezTo>
                <a:cubicBezTo>
                  <a:pt x="1954713" y="127879"/>
                  <a:pt x="1945396" y="126185"/>
                  <a:pt x="1943702" y="127032"/>
                </a:cubicBezTo>
                <a:cubicBezTo>
                  <a:pt x="1942008" y="127879"/>
                  <a:pt x="1934386" y="138041"/>
                  <a:pt x="1930998" y="139735"/>
                </a:cubicBezTo>
                <a:cubicBezTo>
                  <a:pt x="1927610" y="141429"/>
                  <a:pt x="1896274" y="151592"/>
                  <a:pt x="1892887" y="152439"/>
                </a:cubicBezTo>
                <a:cubicBezTo>
                  <a:pt x="1889499" y="153285"/>
                  <a:pt x="1882724" y="151592"/>
                  <a:pt x="1880183" y="152439"/>
                </a:cubicBezTo>
                <a:cubicBezTo>
                  <a:pt x="1877642" y="153285"/>
                  <a:pt x="1857316" y="164295"/>
                  <a:pt x="1854775" y="165142"/>
                </a:cubicBezTo>
                <a:cubicBezTo>
                  <a:pt x="1852234" y="165989"/>
                  <a:pt x="1843765" y="164295"/>
                  <a:pt x="1842071" y="165142"/>
                </a:cubicBezTo>
                <a:cubicBezTo>
                  <a:pt x="1840377" y="165989"/>
                  <a:pt x="1832754" y="176151"/>
                  <a:pt x="1829367" y="177845"/>
                </a:cubicBezTo>
                <a:cubicBezTo>
                  <a:pt x="1825979" y="179539"/>
                  <a:pt x="1796336" y="189701"/>
                  <a:pt x="1791255" y="190548"/>
                </a:cubicBezTo>
                <a:cubicBezTo>
                  <a:pt x="1786173" y="191395"/>
                  <a:pt x="1756530" y="189701"/>
                  <a:pt x="1753143" y="190548"/>
                </a:cubicBezTo>
                <a:cubicBezTo>
                  <a:pt x="1749755" y="191395"/>
                  <a:pt x="1742133" y="201558"/>
                  <a:pt x="1740439" y="203252"/>
                </a:cubicBezTo>
                <a:cubicBezTo>
                  <a:pt x="1738746" y="204945"/>
                  <a:pt x="1730276" y="215108"/>
                  <a:pt x="1727736" y="215955"/>
                </a:cubicBezTo>
                <a:cubicBezTo>
                  <a:pt x="1725194" y="216802"/>
                  <a:pt x="1704868" y="215108"/>
                  <a:pt x="1702327" y="215955"/>
                </a:cubicBezTo>
                <a:cubicBezTo>
                  <a:pt x="1699787" y="216802"/>
                  <a:pt x="1691317" y="227811"/>
                  <a:pt x="1689624" y="228658"/>
                </a:cubicBezTo>
                <a:cubicBezTo>
                  <a:pt x="1687930" y="229505"/>
                  <a:pt x="1680307" y="227811"/>
                  <a:pt x="1676920" y="228658"/>
                </a:cubicBezTo>
                <a:cubicBezTo>
                  <a:pt x="1673532" y="229505"/>
                  <a:pt x="1645583" y="240514"/>
                  <a:pt x="1638808" y="241361"/>
                </a:cubicBezTo>
                <a:cubicBezTo>
                  <a:pt x="1632032" y="242208"/>
                  <a:pt x="1581217" y="239668"/>
                  <a:pt x="1575288" y="241361"/>
                </a:cubicBezTo>
                <a:cubicBezTo>
                  <a:pt x="1569359" y="243055"/>
                  <a:pt x="1554962" y="265074"/>
                  <a:pt x="1549880" y="266768"/>
                </a:cubicBezTo>
                <a:cubicBezTo>
                  <a:pt x="1544799" y="268462"/>
                  <a:pt x="1503299" y="265921"/>
                  <a:pt x="1499065" y="266768"/>
                </a:cubicBezTo>
                <a:cubicBezTo>
                  <a:pt x="1494830" y="267615"/>
                  <a:pt x="1490595" y="278624"/>
                  <a:pt x="1486361" y="279471"/>
                </a:cubicBezTo>
                <a:cubicBezTo>
                  <a:pt x="1482125" y="280318"/>
                  <a:pt x="1439779" y="278624"/>
                  <a:pt x="1435545" y="279471"/>
                </a:cubicBezTo>
                <a:cubicBezTo>
                  <a:pt x="1431310" y="280318"/>
                  <a:pt x="1432157" y="291327"/>
                  <a:pt x="1422841" y="292174"/>
                </a:cubicBezTo>
                <a:cubicBezTo>
                  <a:pt x="1413525" y="293021"/>
                  <a:pt x="1305964" y="290481"/>
                  <a:pt x="1295802" y="292174"/>
                </a:cubicBezTo>
                <a:cubicBezTo>
                  <a:pt x="1285638" y="293868"/>
                  <a:pt x="1273781" y="315040"/>
                  <a:pt x="1270394" y="317581"/>
                </a:cubicBezTo>
                <a:cubicBezTo>
                  <a:pt x="1267006" y="320122"/>
                  <a:pt x="1249220" y="329437"/>
                  <a:pt x="1244986" y="330284"/>
                </a:cubicBezTo>
                <a:cubicBezTo>
                  <a:pt x="1240751" y="331131"/>
                  <a:pt x="1210262" y="329437"/>
                  <a:pt x="1206874" y="330284"/>
                </a:cubicBezTo>
                <a:cubicBezTo>
                  <a:pt x="1203486" y="331131"/>
                  <a:pt x="1200945" y="341294"/>
                  <a:pt x="1194170" y="342987"/>
                </a:cubicBezTo>
                <a:cubicBezTo>
                  <a:pt x="1187395" y="344681"/>
                  <a:pt x="1112017" y="353997"/>
                  <a:pt x="1105242" y="355691"/>
                </a:cubicBezTo>
                <a:cubicBezTo>
                  <a:pt x="1098466" y="357384"/>
                  <a:pt x="1094232" y="367547"/>
                  <a:pt x="1092538" y="368394"/>
                </a:cubicBezTo>
                <a:cubicBezTo>
                  <a:pt x="1090845" y="369241"/>
                  <a:pt x="1082375" y="367547"/>
                  <a:pt x="1079835" y="368394"/>
                </a:cubicBezTo>
                <a:cubicBezTo>
                  <a:pt x="1077294" y="369241"/>
                  <a:pt x="1061202" y="380250"/>
                  <a:pt x="1054427" y="381097"/>
                </a:cubicBezTo>
                <a:cubicBezTo>
                  <a:pt x="1047651" y="381944"/>
                  <a:pt x="985825" y="380250"/>
                  <a:pt x="978203" y="381097"/>
                </a:cubicBezTo>
                <a:cubicBezTo>
                  <a:pt x="970581" y="381944"/>
                  <a:pt x="944326" y="392107"/>
                  <a:pt x="940091" y="393800"/>
                </a:cubicBezTo>
                <a:cubicBezTo>
                  <a:pt x="935856" y="395494"/>
                  <a:pt x="918071" y="404810"/>
                  <a:pt x="914683" y="406504"/>
                </a:cubicBezTo>
                <a:cubicBezTo>
                  <a:pt x="911295" y="408197"/>
                  <a:pt x="893510" y="418360"/>
                  <a:pt x="889276" y="419207"/>
                </a:cubicBezTo>
                <a:cubicBezTo>
                  <a:pt x="885041" y="420054"/>
                  <a:pt x="855398" y="418360"/>
                  <a:pt x="851164" y="419207"/>
                </a:cubicBezTo>
                <a:cubicBezTo>
                  <a:pt x="846929" y="420054"/>
                  <a:pt x="829990" y="430216"/>
                  <a:pt x="825756" y="431910"/>
                </a:cubicBezTo>
                <a:cubicBezTo>
                  <a:pt x="821521" y="433604"/>
                  <a:pt x="792725" y="443766"/>
                  <a:pt x="787644" y="444613"/>
                </a:cubicBezTo>
                <a:cubicBezTo>
                  <a:pt x="782562" y="445460"/>
                  <a:pt x="753767" y="442920"/>
                  <a:pt x="749532" y="444613"/>
                </a:cubicBezTo>
                <a:cubicBezTo>
                  <a:pt x="745298" y="446307"/>
                  <a:pt x="730899" y="468326"/>
                  <a:pt x="724124" y="470020"/>
                </a:cubicBezTo>
                <a:cubicBezTo>
                  <a:pt x="717348" y="471714"/>
                  <a:pt x="653829" y="469173"/>
                  <a:pt x="647901" y="470020"/>
                </a:cubicBezTo>
                <a:cubicBezTo>
                  <a:pt x="641972" y="470867"/>
                  <a:pt x="637737" y="481029"/>
                  <a:pt x="635197" y="482723"/>
                </a:cubicBezTo>
                <a:cubicBezTo>
                  <a:pt x="632656" y="484417"/>
                  <a:pt x="613176" y="494580"/>
                  <a:pt x="609789" y="495427"/>
                </a:cubicBezTo>
                <a:cubicBezTo>
                  <a:pt x="606401" y="496273"/>
                  <a:pt x="587769" y="493733"/>
                  <a:pt x="584381" y="495427"/>
                </a:cubicBezTo>
                <a:cubicBezTo>
                  <a:pt x="580993" y="497120"/>
                  <a:pt x="562361" y="518292"/>
                  <a:pt x="558973" y="520833"/>
                </a:cubicBezTo>
                <a:cubicBezTo>
                  <a:pt x="555585" y="523374"/>
                  <a:pt x="538647" y="532689"/>
                  <a:pt x="533565" y="533536"/>
                </a:cubicBezTo>
                <a:cubicBezTo>
                  <a:pt x="528483" y="534383"/>
                  <a:pt x="488678" y="532690"/>
                  <a:pt x="482749" y="533536"/>
                </a:cubicBezTo>
                <a:cubicBezTo>
                  <a:pt x="476821" y="534383"/>
                  <a:pt x="448872" y="544546"/>
                  <a:pt x="444638" y="546240"/>
                </a:cubicBezTo>
                <a:cubicBezTo>
                  <a:pt x="440403" y="547933"/>
                  <a:pt x="420923" y="557249"/>
                  <a:pt x="419230" y="558943"/>
                </a:cubicBezTo>
                <a:cubicBezTo>
                  <a:pt x="417535" y="560637"/>
                  <a:pt x="420076" y="569952"/>
                  <a:pt x="419230" y="571646"/>
                </a:cubicBezTo>
                <a:cubicBezTo>
                  <a:pt x="418382" y="573340"/>
                  <a:pt x="410761" y="582656"/>
                  <a:pt x="406526" y="584349"/>
                </a:cubicBezTo>
                <a:cubicBezTo>
                  <a:pt x="402291" y="586043"/>
                  <a:pt x="360792" y="595359"/>
                  <a:pt x="355710" y="597053"/>
                </a:cubicBezTo>
                <a:cubicBezTo>
                  <a:pt x="350628" y="598746"/>
                  <a:pt x="332843" y="608062"/>
                  <a:pt x="330302" y="609756"/>
                </a:cubicBezTo>
                <a:cubicBezTo>
                  <a:pt x="327762" y="611450"/>
                  <a:pt x="320139" y="620765"/>
                  <a:pt x="317598" y="622459"/>
                </a:cubicBezTo>
                <a:cubicBezTo>
                  <a:pt x="315057" y="624153"/>
                  <a:pt x="295578" y="633468"/>
                  <a:pt x="292191" y="635162"/>
                </a:cubicBezTo>
                <a:cubicBezTo>
                  <a:pt x="288803" y="636856"/>
                  <a:pt x="269323" y="646172"/>
                  <a:pt x="266782" y="647866"/>
                </a:cubicBezTo>
                <a:cubicBezTo>
                  <a:pt x="264241" y="649559"/>
                  <a:pt x="255772" y="658875"/>
                  <a:pt x="254079" y="660569"/>
                </a:cubicBezTo>
                <a:cubicBezTo>
                  <a:pt x="252385" y="662263"/>
                  <a:pt x="243068" y="671578"/>
                  <a:pt x="241375" y="673272"/>
                </a:cubicBezTo>
                <a:cubicBezTo>
                  <a:pt x="239681" y="674966"/>
                  <a:pt x="232058" y="685128"/>
                  <a:pt x="228670" y="685975"/>
                </a:cubicBezTo>
                <a:cubicBezTo>
                  <a:pt x="225282" y="686822"/>
                  <a:pt x="193946" y="685129"/>
                  <a:pt x="190559" y="685975"/>
                </a:cubicBezTo>
                <a:cubicBezTo>
                  <a:pt x="187171" y="686822"/>
                  <a:pt x="179549" y="696985"/>
                  <a:pt x="177855" y="698679"/>
                </a:cubicBezTo>
                <a:cubicBezTo>
                  <a:pt x="176161" y="700372"/>
                  <a:pt x="166845" y="710535"/>
                  <a:pt x="165151" y="711382"/>
                </a:cubicBezTo>
                <a:cubicBezTo>
                  <a:pt x="163457" y="712229"/>
                  <a:pt x="154140" y="710535"/>
                  <a:pt x="152447" y="711382"/>
                </a:cubicBezTo>
                <a:cubicBezTo>
                  <a:pt x="150753" y="712229"/>
                  <a:pt x="141437" y="722391"/>
                  <a:pt x="139743" y="724085"/>
                </a:cubicBezTo>
                <a:cubicBezTo>
                  <a:pt x="138049" y="725779"/>
                  <a:pt x="128733" y="735095"/>
                  <a:pt x="127039" y="736788"/>
                </a:cubicBezTo>
                <a:cubicBezTo>
                  <a:pt x="125345" y="738482"/>
                  <a:pt x="116028" y="747798"/>
                  <a:pt x="114335" y="749492"/>
                </a:cubicBezTo>
                <a:cubicBezTo>
                  <a:pt x="112641" y="751185"/>
                  <a:pt x="103325" y="760501"/>
                  <a:pt x="101632" y="762195"/>
                </a:cubicBezTo>
                <a:cubicBezTo>
                  <a:pt x="99937" y="763889"/>
                  <a:pt x="90621" y="773204"/>
                  <a:pt x="88928" y="774898"/>
                </a:cubicBezTo>
                <a:cubicBezTo>
                  <a:pt x="87234" y="776592"/>
                  <a:pt x="77916" y="785061"/>
                  <a:pt x="76223" y="787601"/>
                </a:cubicBezTo>
                <a:cubicBezTo>
                  <a:pt x="74529" y="790142"/>
                  <a:pt x="65213" y="808773"/>
                  <a:pt x="63520" y="813008"/>
                </a:cubicBezTo>
                <a:cubicBezTo>
                  <a:pt x="61826" y="817242"/>
                  <a:pt x="51663" y="841802"/>
                  <a:pt x="50816" y="851118"/>
                </a:cubicBezTo>
                <a:cubicBezTo>
                  <a:pt x="49969" y="860433"/>
                  <a:pt x="51663" y="945122"/>
                  <a:pt x="50816" y="952744"/>
                </a:cubicBezTo>
                <a:cubicBezTo>
                  <a:pt x="49968" y="960366"/>
                  <a:pt x="38958" y="962059"/>
                  <a:pt x="38111" y="965447"/>
                </a:cubicBezTo>
                <a:cubicBezTo>
                  <a:pt x="37264" y="968835"/>
                  <a:pt x="38958" y="999322"/>
                  <a:pt x="38111" y="1003557"/>
                </a:cubicBezTo>
                <a:cubicBezTo>
                  <a:pt x="37264" y="1007791"/>
                  <a:pt x="26255" y="1024729"/>
                  <a:pt x="25408" y="1028963"/>
                </a:cubicBezTo>
                <a:cubicBezTo>
                  <a:pt x="24561" y="1033198"/>
                  <a:pt x="26255" y="1062839"/>
                  <a:pt x="25408" y="1067073"/>
                </a:cubicBezTo>
                <a:cubicBezTo>
                  <a:pt x="24561" y="1071308"/>
                  <a:pt x="13551" y="1068767"/>
                  <a:pt x="12704" y="1092480"/>
                </a:cubicBezTo>
                <a:cubicBezTo>
                  <a:pt x="11857" y="1116192"/>
                  <a:pt x="13551" y="1399052"/>
                  <a:pt x="12704" y="1422764"/>
                </a:cubicBezTo>
                <a:cubicBezTo>
                  <a:pt x="11857" y="1446477"/>
                  <a:pt x="846" y="1423611"/>
                  <a:pt x="0" y="1448171"/>
                </a:cubicBezTo>
                <a:cubicBezTo>
                  <a:pt x="-847" y="1472730"/>
                  <a:pt x="-847" y="1767446"/>
                  <a:pt x="0" y="1791159"/>
                </a:cubicBezTo>
                <a:cubicBezTo>
                  <a:pt x="846" y="1814871"/>
                  <a:pt x="11857" y="1802168"/>
                  <a:pt x="12704" y="1803862"/>
                </a:cubicBezTo>
                <a:cubicBezTo>
                  <a:pt x="13551" y="1805556"/>
                  <a:pt x="11857" y="1814872"/>
                  <a:pt x="12704" y="1816565"/>
                </a:cubicBezTo>
                <a:cubicBezTo>
                  <a:pt x="13551" y="1818259"/>
                  <a:pt x="24561" y="1823340"/>
                  <a:pt x="25408" y="1829269"/>
                </a:cubicBezTo>
                <a:cubicBezTo>
                  <a:pt x="26255" y="1835197"/>
                  <a:pt x="24561" y="1898713"/>
                  <a:pt x="25408" y="1905488"/>
                </a:cubicBezTo>
                <a:cubicBezTo>
                  <a:pt x="26255" y="1912263"/>
                  <a:pt x="37264" y="1928354"/>
                  <a:pt x="38111" y="1930895"/>
                </a:cubicBezTo>
                <a:cubicBezTo>
                  <a:pt x="38958" y="1933435"/>
                  <a:pt x="37264" y="1941057"/>
                  <a:pt x="38111" y="1943598"/>
                </a:cubicBezTo>
                <a:cubicBezTo>
                  <a:pt x="38958" y="1946139"/>
                  <a:pt x="49122" y="1966464"/>
                  <a:pt x="50816" y="1969005"/>
                </a:cubicBezTo>
                <a:cubicBezTo>
                  <a:pt x="52510" y="1971545"/>
                  <a:pt x="61826" y="1980014"/>
                  <a:pt x="63520" y="1981708"/>
                </a:cubicBezTo>
                <a:cubicBezTo>
                  <a:pt x="65213" y="1983401"/>
                  <a:pt x="75376" y="1990177"/>
                  <a:pt x="76223" y="1994411"/>
                </a:cubicBezTo>
                <a:cubicBezTo>
                  <a:pt x="77070" y="1998645"/>
                  <a:pt x="75376" y="2040143"/>
                  <a:pt x="76223" y="2045224"/>
                </a:cubicBezTo>
                <a:cubicBezTo>
                  <a:pt x="77070" y="2050305"/>
                  <a:pt x="88080" y="2066396"/>
                  <a:pt x="88928" y="2070631"/>
                </a:cubicBezTo>
                <a:cubicBezTo>
                  <a:pt x="89774" y="2074865"/>
                  <a:pt x="88080" y="2105353"/>
                  <a:pt x="88928" y="2108740"/>
                </a:cubicBezTo>
                <a:cubicBezTo>
                  <a:pt x="89774" y="2112128"/>
                  <a:pt x="99937" y="2119750"/>
                  <a:pt x="101632" y="2121444"/>
                </a:cubicBezTo>
                <a:cubicBezTo>
                  <a:pt x="103325" y="2123138"/>
                  <a:pt x="113488" y="2131606"/>
                  <a:pt x="114335" y="2134147"/>
                </a:cubicBezTo>
                <a:cubicBezTo>
                  <a:pt x="115181" y="2136687"/>
                  <a:pt x="113487" y="2157013"/>
                  <a:pt x="114335" y="2159554"/>
                </a:cubicBezTo>
                <a:cubicBezTo>
                  <a:pt x="115181" y="2162095"/>
                  <a:pt x="126192" y="2170563"/>
                  <a:pt x="127039" y="2172257"/>
                </a:cubicBezTo>
                <a:cubicBezTo>
                  <a:pt x="127886" y="2173950"/>
                  <a:pt x="126192" y="2182419"/>
                  <a:pt x="127039" y="2184960"/>
                </a:cubicBezTo>
                <a:cubicBezTo>
                  <a:pt x="127886" y="2187500"/>
                  <a:pt x="138896" y="2207826"/>
                  <a:pt x="139743" y="2210367"/>
                </a:cubicBezTo>
                <a:cubicBezTo>
                  <a:pt x="140590" y="2212907"/>
                  <a:pt x="138896" y="2221376"/>
                  <a:pt x="139743" y="2223070"/>
                </a:cubicBezTo>
                <a:cubicBezTo>
                  <a:pt x="140590" y="2224764"/>
                  <a:pt x="150753" y="2231539"/>
                  <a:pt x="152447" y="2235773"/>
                </a:cubicBezTo>
                <a:cubicBezTo>
                  <a:pt x="154140" y="2240008"/>
                  <a:pt x="164304" y="2279811"/>
                  <a:pt x="165151" y="2286586"/>
                </a:cubicBezTo>
                <a:cubicBezTo>
                  <a:pt x="165998" y="2293361"/>
                  <a:pt x="164304" y="2332318"/>
                  <a:pt x="165151" y="2337399"/>
                </a:cubicBezTo>
                <a:cubicBezTo>
                  <a:pt x="165998" y="2342480"/>
                  <a:pt x="177008" y="2360264"/>
                  <a:pt x="177855" y="2362806"/>
                </a:cubicBezTo>
                <a:cubicBezTo>
                  <a:pt x="178702" y="2365346"/>
                  <a:pt x="176161" y="2372968"/>
                  <a:pt x="177855" y="2375509"/>
                </a:cubicBezTo>
                <a:cubicBezTo>
                  <a:pt x="179549" y="2378050"/>
                  <a:pt x="201569" y="2396681"/>
                  <a:pt x="203263" y="2400915"/>
                </a:cubicBezTo>
                <a:cubicBezTo>
                  <a:pt x="204957" y="2405150"/>
                  <a:pt x="202416" y="2435638"/>
                  <a:pt x="203263" y="2439025"/>
                </a:cubicBezTo>
                <a:cubicBezTo>
                  <a:pt x="204110" y="2442413"/>
                  <a:pt x="215120" y="2446647"/>
                  <a:pt x="215967" y="2451729"/>
                </a:cubicBezTo>
                <a:cubicBezTo>
                  <a:pt x="216814" y="2456810"/>
                  <a:pt x="215120" y="2509316"/>
                  <a:pt x="215967" y="2515244"/>
                </a:cubicBezTo>
                <a:cubicBezTo>
                  <a:pt x="216814" y="2521173"/>
                  <a:pt x="227823" y="2535570"/>
                  <a:pt x="228670" y="2540651"/>
                </a:cubicBezTo>
                <a:cubicBezTo>
                  <a:pt x="229517" y="2545733"/>
                  <a:pt x="227823" y="2587229"/>
                  <a:pt x="228670" y="2591464"/>
                </a:cubicBezTo>
                <a:cubicBezTo>
                  <a:pt x="229517" y="2595698"/>
                  <a:pt x="239681" y="2602473"/>
                  <a:pt x="241375" y="2604168"/>
                </a:cubicBezTo>
                <a:cubicBezTo>
                  <a:pt x="243068" y="2605861"/>
                  <a:pt x="253232" y="2612636"/>
                  <a:pt x="254079" y="2616871"/>
                </a:cubicBezTo>
                <a:cubicBezTo>
                  <a:pt x="254925" y="2621105"/>
                  <a:pt x="253232" y="2663449"/>
                  <a:pt x="254079" y="2667684"/>
                </a:cubicBezTo>
                <a:cubicBezTo>
                  <a:pt x="254926" y="2671918"/>
                  <a:pt x="265935" y="2677000"/>
                  <a:pt x="266782" y="2680387"/>
                </a:cubicBezTo>
                <a:cubicBezTo>
                  <a:pt x="267629" y="2683775"/>
                  <a:pt x="265935" y="2715109"/>
                  <a:pt x="266782" y="2718497"/>
                </a:cubicBezTo>
                <a:cubicBezTo>
                  <a:pt x="267629" y="2721884"/>
                  <a:pt x="278639" y="2723578"/>
                  <a:pt x="279487" y="2731200"/>
                </a:cubicBezTo>
                <a:cubicBezTo>
                  <a:pt x="280333" y="2738822"/>
                  <a:pt x="278639" y="2824357"/>
                  <a:pt x="279487" y="2832826"/>
                </a:cubicBezTo>
                <a:cubicBezTo>
                  <a:pt x="280333" y="2841295"/>
                  <a:pt x="290497" y="2855692"/>
                  <a:pt x="292191" y="2858232"/>
                </a:cubicBezTo>
                <a:cubicBezTo>
                  <a:pt x="293884" y="2860773"/>
                  <a:pt x="304047" y="2866701"/>
                  <a:pt x="304894" y="2870936"/>
                </a:cubicBezTo>
                <a:cubicBezTo>
                  <a:pt x="305740" y="2875170"/>
                  <a:pt x="304047" y="2916668"/>
                  <a:pt x="304894" y="2921749"/>
                </a:cubicBezTo>
                <a:cubicBezTo>
                  <a:pt x="305741" y="2926830"/>
                  <a:pt x="316751" y="2943768"/>
                  <a:pt x="317598" y="2947156"/>
                </a:cubicBezTo>
                <a:cubicBezTo>
                  <a:pt x="318445" y="2950543"/>
                  <a:pt x="316751" y="2969174"/>
                  <a:pt x="317598" y="2972562"/>
                </a:cubicBezTo>
                <a:cubicBezTo>
                  <a:pt x="318445" y="2975949"/>
                  <a:pt x="329455" y="2992040"/>
                  <a:pt x="330302" y="2997969"/>
                </a:cubicBezTo>
                <a:cubicBezTo>
                  <a:pt x="331149" y="3003897"/>
                  <a:pt x="329456" y="3055557"/>
                  <a:pt x="330302" y="3061485"/>
                </a:cubicBezTo>
                <a:cubicBezTo>
                  <a:pt x="331149" y="3067413"/>
                  <a:pt x="341312" y="3085197"/>
                  <a:pt x="343006" y="3086891"/>
                </a:cubicBezTo>
                <a:cubicBezTo>
                  <a:pt x="344699" y="3088585"/>
                  <a:pt x="354016" y="3084350"/>
                  <a:pt x="355710" y="3086891"/>
                </a:cubicBezTo>
                <a:cubicBezTo>
                  <a:pt x="357404" y="3089431"/>
                  <a:pt x="367567" y="3118225"/>
                  <a:pt x="368414" y="3125001"/>
                </a:cubicBezTo>
                <a:cubicBezTo>
                  <a:pt x="369261" y="3131776"/>
                  <a:pt x="367567" y="3182589"/>
                  <a:pt x="368414" y="3188517"/>
                </a:cubicBezTo>
                <a:cubicBezTo>
                  <a:pt x="369261" y="3194445"/>
                  <a:pt x="380270" y="3207996"/>
                  <a:pt x="381118" y="3213924"/>
                </a:cubicBezTo>
                <a:cubicBezTo>
                  <a:pt x="381964" y="3219852"/>
                  <a:pt x="380270" y="3271512"/>
                  <a:pt x="381118" y="3277440"/>
                </a:cubicBezTo>
                <a:cubicBezTo>
                  <a:pt x="381964" y="3283368"/>
                  <a:pt x="392128" y="3300306"/>
                  <a:pt x="393822" y="3302847"/>
                </a:cubicBezTo>
                <a:cubicBezTo>
                  <a:pt x="395516" y="3305387"/>
                  <a:pt x="404832" y="3313009"/>
                  <a:pt x="406526" y="3315550"/>
                </a:cubicBezTo>
                <a:cubicBezTo>
                  <a:pt x="408220" y="3318090"/>
                  <a:pt x="418382" y="3337569"/>
                  <a:pt x="419230" y="3340957"/>
                </a:cubicBezTo>
                <a:cubicBezTo>
                  <a:pt x="420076" y="3344344"/>
                  <a:pt x="418382" y="3362975"/>
                  <a:pt x="419230" y="3366363"/>
                </a:cubicBezTo>
                <a:cubicBezTo>
                  <a:pt x="420076" y="3369751"/>
                  <a:pt x="431087" y="3388382"/>
                  <a:pt x="431934" y="3391769"/>
                </a:cubicBezTo>
                <a:cubicBezTo>
                  <a:pt x="432780" y="3395156"/>
                  <a:pt x="431087" y="3413788"/>
                  <a:pt x="431934" y="3417176"/>
                </a:cubicBezTo>
                <a:cubicBezTo>
                  <a:pt x="432781" y="3420563"/>
                  <a:pt x="443790" y="3440042"/>
                  <a:pt x="444638" y="3442583"/>
                </a:cubicBezTo>
                <a:cubicBezTo>
                  <a:pt x="445485" y="3445123"/>
                  <a:pt x="443790" y="3452745"/>
                  <a:pt x="444638" y="3455286"/>
                </a:cubicBezTo>
                <a:cubicBezTo>
                  <a:pt x="445485" y="3457826"/>
                  <a:pt x="456494" y="3477305"/>
                  <a:pt x="457342" y="3480693"/>
                </a:cubicBezTo>
                <a:cubicBezTo>
                  <a:pt x="458188" y="3484080"/>
                  <a:pt x="456494" y="3501864"/>
                  <a:pt x="457342" y="3506099"/>
                </a:cubicBezTo>
                <a:cubicBezTo>
                  <a:pt x="458188" y="3510333"/>
                  <a:pt x="468352" y="3540821"/>
                  <a:pt x="470046" y="3544208"/>
                </a:cubicBezTo>
                <a:cubicBezTo>
                  <a:pt x="471739" y="3547596"/>
                  <a:pt x="481902" y="3554371"/>
                  <a:pt x="482749" y="3556912"/>
                </a:cubicBezTo>
                <a:cubicBezTo>
                  <a:pt x="483596" y="3559453"/>
                  <a:pt x="481902" y="3579778"/>
                  <a:pt x="482749" y="3582318"/>
                </a:cubicBezTo>
                <a:cubicBezTo>
                  <a:pt x="483596" y="3584858"/>
                  <a:pt x="493759" y="3593328"/>
                  <a:pt x="495453" y="3595022"/>
                </a:cubicBezTo>
                <a:cubicBezTo>
                  <a:pt x="497147" y="3596715"/>
                  <a:pt x="506464" y="3604337"/>
                  <a:pt x="508158" y="3607725"/>
                </a:cubicBezTo>
                <a:cubicBezTo>
                  <a:pt x="509851" y="3611112"/>
                  <a:pt x="519167" y="3641600"/>
                  <a:pt x="520861" y="3645835"/>
                </a:cubicBezTo>
                <a:cubicBezTo>
                  <a:pt x="522555" y="3650069"/>
                  <a:pt x="531871" y="3667854"/>
                  <a:pt x="533565" y="3671242"/>
                </a:cubicBezTo>
                <a:cubicBezTo>
                  <a:pt x="535259" y="3674629"/>
                  <a:pt x="545422" y="3694107"/>
                  <a:pt x="546269" y="3696648"/>
                </a:cubicBezTo>
                <a:cubicBezTo>
                  <a:pt x="547116" y="3699188"/>
                  <a:pt x="544575" y="3706810"/>
                  <a:pt x="546269" y="3709351"/>
                </a:cubicBezTo>
                <a:cubicBezTo>
                  <a:pt x="547963" y="3711892"/>
                  <a:pt x="569983" y="3728829"/>
                  <a:pt x="571677" y="3734758"/>
                </a:cubicBezTo>
                <a:cubicBezTo>
                  <a:pt x="573370" y="3740686"/>
                  <a:pt x="570830" y="3793192"/>
                  <a:pt x="571677" y="3798274"/>
                </a:cubicBezTo>
                <a:cubicBezTo>
                  <a:pt x="572524" y="3803355"/>
                  <a:pt x="583534" y="3807589"/>
                  <a:pt x="584381" y="3810977"/>
                </a:cubicBezTo>
                <a:cubicBezTo>
                  <a:pt x="585228" y="3814365"/>
                  <a:pt x="583534" y="3845700"/>
                  <a:pt x="584381" y="3849087"/>
                </a:cubicBezTo>
                <a:cubicBezTo>
                  <a:pt x="585228" y="3852474"/>
                  <a:pt x="596238" y="3859250"/>
                  <a:pt x="597085" y="3861790"/>
                </a:cubicBezTo>
                <a:cubicBezTo>
                  <a:pt x="597932" y="3864331"/>
                  <a:pt x="596238" y="3884656"/>
                  <a:pt x="597085" y="3887197"/>
                </a:cubicBezTo>
                <a:cubicBezTo>
                  <a:pt x="597931" y="3889737"/>
                  <a:pt x="608942" y="3897359"/>
                  <a:pt x="609789" y="3899900"/>
                </a:cubicBezTo>
                <a:cubicBezTo>
                  <a:pt x="610635" y="3902441"/>
                  <a:pt x="608942" y="3921919"/>
                  <a:pt x="609789" y="3925307"/>
                </a:cubicBezTo>
                <a:cubicBezTo>
                  <a:pt x="610635" y="3928694"/>
                  <a:pt x="621646" y="3946479"/>
                  <a:pt x="622493" y="3950713"/>
                </a:cubicBezTo>
                <a:cubicBezTo>
                  <a:pt x="623340" y="3954947"/>
                  <a:pt x="621646" y="3985435"/>
                  <a:pt x="622493" y="3988823"/>
                </a:cubicBezTo>
                <a:cubicBezTo>
                  <a:pt x="623340" y="3992210"/>
                  <a:pt x="634349" y="3999832"/>
                  <a:pt x="635197" y="4001526"/>
                </a:cubicBezTo>
                <a:cubicBezTo>
                  <a:pt x="636044" y="4003220"/>
                  <a:pt x="634350" y="4012536"/>
                  <a:pt x="635197" y="4014229"/>
                </a:cubicBezTo>
                <a:cubicBezTo>
                  <a:pt x="636043" y="4015923"/>
                  <a:pt x="647053" y="4023545"/>
                  <a:pt x="647901" y="4026932"/>
                </a:cubicBezTo>
                <a:cubicBezTo>
                  <a:pt x="648747" y="4030320"/>
                  <a:pt x="647053" y="4060808"/>
                  <a:pt x="647901" y="4065042"/>
                </a:cubicBezTo>
                <a:cubicBezTo>
                  <a:pt x="648747" y="4069276"/>
                  <a:pt x="659758" y="4087908"/>
                  <a:pt x="660605" y="4090449"/>
                </a:cubicBezTo>
                <a:cubicBezTo>
                  <a:pt x="661452" y="4092989"/>
                  <a:pt x="659758" y="4100611"/>
                  <a:pt x="660605" y="4103152"/>
                </a:cubicBezTo>
                <a:cubicBezTo>
                  <a:pt x="661452" y="4105692"/>
                  <a:pt x="672461" y="4126018"/>
                  <a:pt x="673309" y="4128559"/>
                </a:cubicBezTo>
                <a:cubicBezTo>
                  <a:pt x="674156" y="4131099"/>
                  <a:pt x="672462" y="4138721"/>
                  <a:pt x="673309" y="4141262"/>
                </a:cubicBezTo>
                <a:cubicBezTo>
                  <a:pt x="674156" y="4143802"/>
                  <a:pt x="684318" y="4163280"/>
                  <a:pt x="686012" y="4166668"/>
                </a:cubicBezTo>
                <a:cubicBezTo>
                  <a:pt x="687706" y="4170056"/>
                  <a:pt x="697870" y="4187840"/>
                  <a:pt x="698717" y="4192075"/>
                </a:cubicBezTo>
                <a:cubicBezTo>
                  <a:pt x="699563" y="4196310"/>
                  <a:pt x="697869" y="4225951"/>
                  <a:pt x="698717" y="4230185"/>
                </a:cubicBezTo>
                <a:cubicBezTo>
                  <a:pt x="699563" y="4234419"/>
                  <a:pt x="709726" y="4253050"/>
                  <a:pt x="711420" y="4255591"/>
                </a:cubicBezTo>
                <a:cubicBezTo>
                  <a:pt x="713114" y="4258131"/>
                  <a:pt x="723277" y="4265754"/>
                  <a:pt x="724124" y="4268295"/>
                </a:cubicBezTo>
                <a:cubicBezTo>
                  <a:pt x="724971" y="4270835"/>
                  <a:pt x="723277" y="4290313"/>
                  <a:pt x="724124" y="4293701"/>
                </a:cubicBezTo>
                <a:cubicBezTo>
                  <a:pt x="724971" y="4297088"/>
                  <a:pt x="735134" y="4316567"/>
                  <a:pt x="736829" y="4319108"/>
                </a:cubicBezTo>
                <a:cubicBezTo>
                  <a:pt x="738522" y="4321649"/>
                  <a:pt x="746991" y="4329269"/>
                  <a:pt x="749532" y="4331810"/>
                </a:cubicBezTo>
                <a:cubicBezTo>
                  <a:pt x="752073" y="4334351"/>
                  <a:pt x="772399" y="4353830"/>
                  <a:pt x="774940" y="4357218"/>
                </a:cubicBezTo>
                <a:cubicBezTo>
                  <a:pt x="777481" y="4360605"/>
                  <a:pt x="786797" y="4380084"/>
                  <a:pt x="787644" y="4382624"/>
                </a:cubicBezTo>
                <a:cubicBezTo>
                  <a:pt x="788490" y="4385165"/>
                  <a:pt x="786797" y="4393634"/>
                  <a:pt x="787644" y="4395327"/>
                </a:cubicBezTo>
                <a:cubicBezTo>
                  <a:pt x="788491" y="4397021"/>
                  <a:pt x="798653" y="4405489"/>
                  <a:pt x="800348" y="4408030"/>
                </a:cubicBezTo>
                <a:cubicBezTo>
                  <a:pt x="802041" y="4410570"/>
                  <a:pt x="810511" y="4430049"/>
                  <a:pt x="813052" y="4433437"/>
                </a:cubicBezTo>
                <a:cubicBezTo>
                  <a:pt x="815593" y="4436825"/>
                  <a:pt x="835072" y="4455456"/>
                  <a:pt x="838460" y="4458843"/>
                </a:cubicBezTo>
                <a:cubicBezTo>
                  <a:pt x="841847" y="4462231"/>
                  <a:pt x="861327" y="4481709"/>
                  <a:pt x="863868" y="4484250"/>
                </a:cubicBezTo>
                <a:cubicBezTo>
                  <a:pt x="866408" y="4486790"/>
                  <a:pt x="874877" y="4495259"/>
                  <a:pt x="876572" y="4496953"/>
                </a:cubicBezTo>
                <a:cubicBezTo>
                  <a:pt x="878265" y="4498647"/>
                  <a:pt x="886735" y="4507116"/>
                  <a:pt x="889276" y="4509657"/>
                </a:cubicBezTo>
                <a:cubicBezTo>
                  <a:pt x="891816" y="4512197"/>
                  <a:pt x="912142" y="4532523"/>
                  <a:pt x="914683" y="4535063"/>
                </a:cubicBezTo>
                <a:cubicBezTo>
                  <a:pt x="917224" y="4537604"/>
                  <a:pt x="926540" y="4546073"/>
                  <a:pt x="927388" y="4547767"/>
                </a:cubicBezTo>
                <a:cubicBezTo>
                  <a:pt x="928234" y="4549460"/>
                  <a:pt x="926540" y="4557928"/>
                  <a:pt x="927388" y="4560469"/>
                </a:cubicBezTo>
                <a:cubicBezTo>
                  <a:pt x="928234" y="4563009"/>
                  <a:pt x="937550" y="4582488"/>
                  <a:pt x="940091" y="4585876"/>
                </a:cubicBezTo>
                <a:cubicBezTo>
                  <a:pt x="942632" y="4589264"/>
                  <a:pt x="962111" y="4608742"/>
                  <a:pt x="965499" y="4611283"/>
                </a:cubicBezTo>
                <a:cubicBezTo>
                  <a:pt x="968887" y="4613823"/>
                  <a:pt x="989213" y="4622291"/>
                  <a:pt x="990907" y="4623986"/>
                </a:cubicBezTo>
                <a:cubicBezTo>
                  <a:pt x="992601" y="4625680"/>
                  <a:pt x="990060" y="4634995"/>
                  <a:pt x="990907" y="4636689"/>
                </a:cubicBezTo>
                <a:cubicBezTo>
                  <a:pt x="991753" y="4638383"/>
                  <a:pt x="1001917" y="4647699"/>
                  <a:pt x="1003611" y="4649392"/>
                </a:cubicBezTo>
                <a:cubicBezTo>
                  <a:pt x="1005305" y="4651086"/>
                  <a:pt x="1014621" y="4660402"/>
                  <a:pt x="1016315" y="4662096"/>
                </a:cubicBezTo>
                <a:cubicBezTo>
                  <a:pt x="1018009" y="4663790"/>
                  <a:pt x="1025631" y="4672258"/>
                  <a:pt x="1029019" y="4674798"/>
                </a:cubicBezTo>
                <a:cubicBezTo>
                  <a:pt x="1032406" y="4677338"/>
                  <a:pt x="1064590" y="4697665"/>
                  <a:pt x="1067131" y="4700206"/>
                </a:cubicBezTo>
                <a:cubicBezTo>
                  <a:pt x="1069671" y="4702746"/>
                  <a:pt x="1065436" y="4710367"/>
                  <a:pt x="1067131" y="4712908"/>
                </a:cubicBezTo>
                <a:cubicBezTo>
                  <a:pt x="1068824" y="4715449"/>
                  <a:pt x="1089998" y="4735775"/>
                  <a:pt x="1092538" y="4738315"/>
                </a:cubicBezTo>
                <a:cubicBezTo>
                  <a:pt x="1095079" y="4740856"/>
                  <a:pt x="1103548" y="4749324"/>
                  <a:pt x="1105242" y="4751018"/>
                </a:cubicBezTo>
                <a:cubicBezTo>
                  <a:pt x="1106936" y="4752712"/>
                  <a:pt x="1116253" y="4762028"/>
                  <a:pt x="1117947" y="4763722"/>
                </a:cubicBezTo>
                <a:cubicBezTo>
                  <a:pt x="1119640" y="4765416"/>
                  <a:pt x="1128957" y="4774732"/>
                  <a:pt x="1130650" y="4776425"/>
                </a:cubicBezTo>
                <a:cubicBezTo>
                  <a:pt x="1132344" y="4778118"/>
                  <a:pt x="1141660" y="4787434"/>
                  <a:pt x="1143354" y="4789128"/>
                </a:cubicBezTo>
                <a:cubicBezTo>
                  <a:pt x="1145048" y="4790821"/>
                  <a:pt x="1155211" y="4800138"/>
                  <a:pt x="1156058" y="4801831"/>
                </a:cubicBezTo>
                <a:cubicBezTo>
                  <a:pt x="1156905" y="4803525"/>
                  <a:pt x="1154364" y="4812841"/>
                  <a:pt x="1156058" y="4814535"/>
                </a:cubicBezTo>
                <a:cubicBezTo>
                  <a:pt x="1157752" y="4816228"/>
                  <a:pt x="1178925" y="4825544"/>
                  <a:pt x="1181466" y="4827238"/>
                </a:cubicBezTo>
                <a:cubicBezTo>
                  <a:pt x="1184007" y="4828931"/>
                  <a:pt x="1192476" y="4838247"/>
                  <a:pt x="1194170" y="4839941"/>
                </a:cubicBezTo>
                <a:cubicBezTo>
                  <a:pt x="1195864" y="4841635"/>
                  <a:pt x="1205180" y="4850104"/>
                  <a:pt x="1206874" y="4852645"/>
                </a:cubicBezTo>
                <a:cubicBezTo>
                  <a:pt x="1208567" y="4855185"/>
                  <a:pt x="1217884" y="4875510"/>
                  <a:pt x="1219578" y="4878051"/>
                </a:cubicBezTo>
                <a:cubicBezTo>
                  <a:pt x="1221271" y="4880592"/>
                  <a:pt x="1231435" y="4889061"/>
                  <a:pt x="1232282" y="4890755"/>
                </a:cubicBezTo>
                <a:cubicBezTo>
                  <a:pt x="1233129" y="4892448"/>
                  <a:pt x="1230588" y="4901763"/>
                  <a:pt x="1232282" y="4903457"/>
                </a:cubicBezTo>
                <a:cubicBezTo>
                  <a:pt x="1233976" y="4905151"/>
                  <a:pt x="1255149" y="4914467"/>
                  <a:pt x="1257690" y="4916161"/>
                </a:cubicBezTo>
                <a:cubicBezTo>
                  <a:pt x="1260230" y="4917854"/>
                  <a:pt x="1268700" y="4927170"/>
                  <a:pt x="1270394" y="4928864"/>
                </a:cubicBezTo>
                <a:cubicBezTo>
                  <a:pt x="1272088" y="4930557"/>
                  <a:pt x="1279709" y="4936485"/>
                  <a:pt x="1283098" y="4941567"/>
                </a:cubicBezTo>
                <a:cubicBezTo>
                  <a:pt x="1286485" y="4946648"/>
                  <a:pt x="1317821" y="5000850"/>
                  <a:pt x="1321209" y="5005084"/>
                </a:cubicBezTo>
                <a:cubicBezTo>
                  <a:pt x="1324597" y="5009318"/>
                  <a:pt x="1332219" y="5002543"/>
                  <a:pt x="1333913" y="5005084"/>
                </a:cubicBezTo>
                <a:cubicBezTo>
                  <a:pt x="1335607" y="5007624"/>
                  <a:pt x="1344923" y="5039806"/>
                  <a:pt x="1346617" y="5043194"/>
                </a:cubicBezTo>
                <a:cubicBezTo>
                  <a:pt x="1348311" y="5046582"/>
                  <a:pt x="1357627" y="5054202"/>
                  <a:pt x="1359321" y="5055896"/>
                </a:cubicBezTo>
                <a:cubicBezTo>
                  <a:pt x="1361015" y="5057590"/>
                  <a:pt x="1370331" y="5066059"/>
                  <a:pt x="1372025" y="5068600"/>
                </a:cubicBezTo>
                <a:cubicBezTo>
                  <a:pt x="1373719" y="5071140"/>
                  <a:pt x="1383882" y="5091465"/>
                  <a:pt x="1384729" y="5094006"/>
                </a:cubicBezTo>
                <a:cubicBezTo>
                  <a:pt x="1385576" y="5096546"/>
                  <a:pt x="1383883" y="5103322"/>
                  <a:pt x="1384729" y="5106710"/>
                </a:cubicBezTo>
                <a:cubicBezTo>
                  <a:pt x="1385576" y="5110097"/>
                  <a:pt x="1395739" y="5140585"/>
                  <a:pt x="1397433" y="5144820"/>
                </a:cubicBezTo>
                <a:cubicBezTo>
                  <a:pt x="1399127" y="5149053"/>
                  <a:pt x="1408442" y="5167685"/>
                  <a:pt x="1410137" y="5170226"/>
                </a:cubicBezTo>
                <a:cubicBezTo>
                  <a:pt x="1411830" y="5172766"/>
                  <a:pt x="1421994" y="5181235"/>
                  <a:pt x="1422841" y="5182929"/>
                </a:cubicBezTo>
                <a:cubicBezTo>
                  <a:pt x="1423688" y="5184623"/>
                  <a:pt x="1421994" y="5193938"/>
                  <a:pt x="1422841" y="5195633"/>
                </a:cubicBezTo>
                <a:cubicBezTo>
                  <a:pt x="1423688" y="5197326"/>
                  <a:pt x="1433851" y="5206642"/>
                  <a:pt x="1435545" y="5208336"/>
                </a:cubicBezTo>
                <a:cubicBezTo>
                  <a:pt x="1437238" y="5210029"/>
                  <a:pt x="1447401" y="5217651"/>
                  <a:pt x="1448249" y="5221039"/>
                </a:cubicBezTo>
                <a:cubicBezTo>
                  <a:pt x="1449095" y="5224426"/>
                  <a:pt x="1447401" y="5255760"/>
                  <a:pt x="1448249" y="5259149"/>
                </a:cubicBezTo>
                <a:cubicBezTo>
                  <a:pt x="1449095" y="5262536"/>
                  <a:pt x="1459258" y="5270159"/>
                  <a:pt x="1460953" y="5271852"/>
                </a:cubicBezTo>
                <a:cubicBezTo>
                  <a:pt x="1462647" y="5273545"/>
                  <a:pt x="1471963" y="5282860"/>
                  <a:pt x="1473657" y="5284555"/>
                </a:cubicBezTo>
                <a:cubicBezTo>
                  <a:pt x="1475350" y="5286248"/>
                  <a:pt x="1485513" y="5294718"/>
                  <a:pt x="1486361" y="5297259"/>
                </a:cubicBezTo>
                <a:cubicBezTo>
                  <a:pt x="1487207" y="5299799"/>
                  <a:pt x="1484666" y="5319277"/>
                  <a:pt x="1486361" y="5322665"/>
                </a:cubicBezTo>
                <a:cubicBezTo>
                  <a:pt x="1488054" y="5326052"/>
                  <a:pt x="1509228" y="5346377"/>
                  <a:pt x="1511769" y="5348072"/>
                </a:cubicBezTo>
                <a:cubicBezTo>
                  <a:pt x="1514309" y="5349765"/>
                  <a:pt x="1522778" y="5345531"/>
                  <a:pt x="1524472" y="5348072"/>
                </a:cubicBezTo>
                <a:cubicBezTo>
                  <a:pt x="1526166" y="5350612"/>
                  <a:pt x="1536329" y="5382794"/>
                  <a:pt x="1537177" y="5386182"/>
                </a:cubicBezTo>
                <a:cubicBezTo>
                  <a:pt x="1538023" y="5389568"/>
                  <a:pt x="1535482" y="5396343"/>
                  <a:pt x="1537177" y="5398884"/>
                </a:cubicBezTo>
                <a:cubicBezTo>
                  <a:pt x="1538871" y="5401424"/>
                  <a:pt x="1560043" y="5421751"/>
                  <a:pt x="1562584" y="5424291"/>
                </a:cubicBezTo>
                <a:cubicBezTo>
                  <a:pt x="1565125" y="5426832"/>
                  <a:pt x="1574442" y="5434453"/>
                  <a:pt x="1575288" y="5436994"/>
                </a:cubicBezTo>
                <a:cubicBezTo>
                  <a:pt x="1576135" y="5439534"/>
                  <a:pt x="1574441" y="5459013"/>
                  <a:pt x="1575288" y="5462401"/>
                </a:cubicBezTo>
                <a:cubicBezTo>
                  <a:pt x="1576135" y="5465789"/>
                  <a:pt x="1586298" y="5484419"/>
                  <a:pt x="1587992" y="5487808"/>
                </a:cubicBezTo>
                <a:cubicBezTo>
                  <a:pt x="1589686" y="5491195"/>
                  <a:pt x="1599002" y="5510672"/>
                  <a:pt x="1600696" y="5513214"/>
                </a:cubicBezTo>
                <a:cubicBezTo>
                  <a:pt x="1602389" y="5515754"/>
                  <a:pt x="1611706" y="5524224"/>
                  <a:pt x="1613400" y="5525917"/>
                </a:cubicBezTo>
                <a:cubicBezTo>
                  <a:pt x="1615094" y="5527610"/>
                  <a:pt x="1625257" y="5536080"/>
                  <a:pt x="1626104" y="5538621"/>
                </a:cubicBezTo>
                <a:cubicBezTo>
                  <a:pt x="1626951" y="5541161"/>
                  <a:pt x="1625257" y="5561486"/>
                  <a:pt x="1626104" y="5564027"/>
                </a:cubicBezTo>
                <a:cubicBezTo>
                  <a:pt x="1626951" y="5566567"/>
                  <a:pt x="1636267" y="5574190"/>
                  <a:pt x="1638808" y="5576730"/>
                </a:cubicBezTo>
                <a:cubicBezTo>
                  <a:pt x="1641348" y="5579271"/>
                  <a:pt x="1662522" y="5598748"/>
                  <a:pt x="1664216" y="5602137"/>
                </a:cubicBezTo>
                <a:cubicBezTo>
                  <a:pt x="1665909" y="5605524"/>
                  <a:pt x="1663368" y="5625002"/>
                  <a:pt x="1664216" y="5627543"/>
                </a:cubicBezTo>
                <a:cubicBezTo>
                  <a:pt x="1665063" y="5630083"/>
                  <a:pt x="1676072" y="5637706"/>
                  <a:pt x="1676920" y="5640247"/>
                </a:cubicBezTo>
                <a:cubicBezTo>
                  <a:pt x="1677766" y="5642787"/>
                  <a:pt x="1676072" y="5663111"/>
                  <a:pt x="1676920" y="5665653"/>
                </a:cubicBezTo>
                <a:cubicBezTo>
                  <a:pt x="1677766" y="5668193"/>
                  <a:pt x="1688777" y="5676662"/>
                  <a:pt x="1689624" y="5678357"/>
                </a:cubicBezTo>
                <a:cubicBezTo>
                  <a:pt x="1690471" y="5680050"/>
                  <a:pt x="1687930" y="5688518"/>
                  <a:pt x="1689624" y="5691059"/>
                </a:cubicBezTo>
                <a:cubicBezTo>
                  <a:pt x="1691317" y="5693599"/>
                  <a:pt x="1713337" y="5713925"/>
                  <a:pt x="1715031" y="5716466"/>
                </a:cubicBezTo>
                <a:cubicBezTo>
                  <a:pt x="1716725" y="5719006"/>
                  <a:pt x="1714184" y="5725781"/>
                  <a:pt x="1715031" y="5729169"/>
                </a:cubicBezTo>
                <a:cubicBezTo>
                  <a:pt x="1715878" y="5732556"/>
                  <a:pt x="1726888" y="5763891"/>
                  <a:pt x="1727736" y="5767279"/>
                </a:cubicBezTo>
                <a:cubicBezTo>
                  <a:pt x="1728582" y="5770666"/>
                  <a:pt x="1726888" y="5778288"/>
                  <a:pt x="1727736" y="5779982"/>
                </a:cubicBezTo>
                <a:cubicBezTo>
                  <a:pt x="1728582" y="5781675"/>
                  <a:pt x="1738746" y="5789298"/>
                  <a:pt x="1740439" y="5792686"/>
                </a:cubicBezTo>
                <a:cubicBezTo>
                  <a:pt x="1742133" y="5796073"/>
                  <a:pt x="1751449" y="5827407"/>
                  <a:pt x="1753143" y="5830796"/>
                </a:cubicBezTo>
                <a:cubicBezTo>
                  <a:pt x="1754837" y="5834183"/>
                  <a:pt x="1764153" y="5841804"/>
                  <a:pt x="1765847" y="5843498"/>
                </a:cubicBezTo>
                <a:cubicBezTo>
                  <a:pt x="1767542" y="5845192"/>
                  <a:pt x="1776857" y="5853660"/>
                  <a:pt x="1778551" y="5856202"/>
                </a:cubicBezTo>
                <a:cubicBezTo>
                  <a:pt x="1780245" y="5858742"/>
                  <a:pt x="1789561" y="5879067"/>
                  <a:pt x="1791255" y="5881608"/>
                </a:cubicBezTo>
                <a:cubicBezTo>
                  <a:pt x="1792948" y="5884148"/>
                  <a:pt x="1802265" y="5891770"/>
                  <a:pt x="1803959" y="5894311"/>
                </a:cubicBezTo>
                <a:cubicBezTo>
                  <a:pt x="1805653" y="5896852"/>
                  <a:pt x="1814969" y="5917177"/>
                  <a:pt x="1816663" y="5919718"/>
                </a:cubicBezTo>
                <a:cubicBezTo>
                  <a:pt x="1818357" y="5922258"/>
                  <a:pt x="1828520" y="5929033"/>
                  <a:pt x="1829367" y="5932421"/>
                </a:cubicBezTo>
                <a:cubicBezTo>
                  <a:pt x="1830214" y="5935808"/>
                  <a:pt x="1828520" y="5967142"/>
                  <a:pt x="1829367" y="5970531"/>
                </a:cubicBezTo>
                <a:cubicBezTo>
                  <a:pt x="1830214" y="5973918"/>
                  <a:pt x="1840377" y="5981540"/>
                  <a:pt x="1842071" y="5983235"/>
                </a:cubicBezTo>
                <a:cubicBezTo>
                  <a:pt x="1843765" y="5984928"/>
                  <a:pt x="1853081" y="5994244"/>
                  <a:pt x="1854775" y="5995938"/>
                </a:cubicBezTo>
                <a:cubicBezTo>
                  <a:pt x="1856469" y="5997630"/>
                  <a:pt x="1866631" y="6006946"/>
                  <a:pt x="1867479" y="6008641"/>
                </a:cubicBezTo>
                <a:cubicBezTo>
                  <a:pt x="1868326" y="6010334"/>
                  <a:pt x="1866631" y="6019650"/>
                  <a:pt x="1867479" y="6021345"/>
                </a:cubicBezTo>
                <a:cubicBezTo>
                  <a:pt x="1868326" y="6023038"/>
                  <a:pt x="1879336" y="6032353"/>
                  <a:pt x="1880183" y="6034047"/>
                </a:cubicBezTo>
                <a:cubicBezTo>
                  <a:pt x="1881030" y="6035741"/>
                  <a:pt x="1878489" y="6044209"/>
                  <a:pt x="1880183" y="6046750"/>
                </a:cubicBezTo>
                <a:cubicBezTo>
                  <a:pt x="1881877" y="6049291"/>
                  <a:pt x="1903049" y="6069616"/>
                  <a:pt x="1905590" y="6072157"/>
                </a:cubicBezTo>
                <a:cubicBezTo>
                  <a:pt x="1908131" y="6074698"/>
                  <a:pt x="1917448" y="6082319"/>
                  <a:pt x="1918295" y="6084860"/>
                </a:cubicBezTo>
                <a:cubicBezTo>
                  <a:pt x="1919142" y="6087401"/>
                  <a:pt x="1917448" y="6107726"/>
                  <a:pt x="1918295" y="6110267"/>
                </a:cubicBezTo>
                <a:cubicBezTo>
                  <a:pt x="1919141" y="6112807"/>
                  <a:pt x="1929304" y="6121276"/>
                  <a:pt x="1930998" y="6122970"/>
                </a:cubicBezTo>
                <a:cubicBezTo>
                  <a:pt x="1932692" y="6124663"/>
                  <a:pt x="1942008" y="6133979"/>
                  <a:pt x="1943702" y="6135674"/>
                </a:cubicBezTo>
                <a:cubicBezTo>
                  <a:pt x="1945396" y="6137366"/>
                  <a:pt x="1954713" y="6146682"/>
                  <a:pt x="1956407" y="6148377"/>
                </a:cubicBezTo>
                <a:cubicBezTo>
                  <a:pt x="1958100" y="6150071"/>
                  <a:pt x="1967416" y="6159385"/>
                  <a:pt x="1969110" y="6161080"/>
                </a:cubicBezTo>
                <a:cubicBezTo>
                  <a:pt x="1970804" y="6162773"/>
                  <a:pt x="1979273" y="6172089"/>
                  <a:pt x="1981814" y="6173784"/>
                </a:cubicBezTo>
                <a:cubicBezTo>
                  <a:pt x="1984355" y="6175476"/>
                  <a:pt x="1987743" y="6185639"/>
                  <a:pt x="2007222" y="6186486"/>
                </a:cubicBezTo>
                <a:cubicBezTo>
                  <a:pt x="2026701" y="6187332"/>
                  <a:pt x="2255372" y="6187332"/>
                  <a:pt x="2274005" y="6186486"/>
                </a:cubicBezTo>
                <a:cubicBezTo>
                  <a:pt x="2292637" y="6185639"/>
                  <a:pt x="2285014" y="6175476"/>
                  <a:pt x="2286709" y="6173784"/>
                </a:cubicBezTo>
                <a:cubicBezTo>
                  <a:pt x="2288402" y="6172089"/>
                  <a:pt x="2297719" y="6161926"/>
                  <a:pt x="2299413" y="6161080"/>
                </a:cubicBezTo>
                <a:cubicBezTo>
                  <a:pt x="2301107" y="6160232"/>
                  <a:pt x="2310423" y="6161926"/>
                  <a:pt x="2312117" y="6161080"/>
                </a:cubicBezTo>
                <a:cubicBezTo>
                  <a:pt x="2313810" y="6160232"/>
                  <a:pt x="2323127" y="6150071"/>
                  <a:pt x="2324820" y="6148377"/>
                </a:cubicBezTo>
                <a:cubicBezTo>
                  <a:pt x="2326514" y="6146682"/>
                  <a:pt x="2335830" y="6137366"/>
                  <a:pt x="2337525" y="6135674"/>
                </a:cubicBezTo>
                <a:cubicBezTo>
                  <a:pt x="2339218" y="6133979"/>
                  <a:pt x="2348534" y="6124663"/>
                  <a:pt x="2350228" y="6122970"/>
                </a:cubicBezTo>
                <a:cubicBezTo>
                  <a:pt x="2351922" y="6121276"/>
                  <a:pt x="2361238" y="6111113"/>
                  <a:pt x="2362932" y="6110267"/>
                </a:cubicBezTo>
                <a:cubicBezTo>
                  <a:pt x="2364625" y="6109419"/>
                  <a:pt x="2373942" y="6111113"/>
                  <a:pt x="2375637" y="6110267"/>
                </a:cubicBezTo>
                <a:cubicBezTo>
                  <a:pt x="2377330" y="6109420"/>
                  <a:pt x="2385799" y="6098410"/>
                  <a:pt x="2388340" y="6097564"/>
                </a:cubicBezTo>
                <a:cubicBezTo>
                  <a:pt x="2390881" y="6096717"/>
                  <a:pt x="2410361" y="6096717"/>
                  <a:pt x="2413749" y="6097564"/>
                </a:cubicBezTo>
                <a:cubicBezTo>
                  <a:pt x="2417136" y="6098410"/>
                  <a:pt x="2436615" y="6108572"/>
                  <a:pt x="2439156" y="6110267"/>
                </a:cubicBezTo>
                <a:cubicBezTo>
                  <a:pt x="2441697" y="6111961"/>
                  <a:pt x="2451013" y="6122122"/>
                  <a:pt x="2388340" y="6110267"/>
                </a:cubicBezTo>
                <a:close/>
              </a:path>
            </a:pathLst>
          </a:cu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l="-470" t="21760" r="-1180" b="9060"/>
          <a:stretch>
            <a:fillRect/>
          </a:stretch>
        </p:blipFill>
        <p:spPr>
          <a:xfrm>
            <a:off x="2520950" y="2901949"/>
            <a:ext cx="3026487" cy="2059692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8185" h="3735585">
                <a:moveTo>
                  <a:pt x="5437369" y="711539"/>
                </a:moveTo>
                <a:cubicBezTo>
                  <a:pt x="5434827" y="705610"/>
                  <a:pt x="5404337" y="640385"/>
                  <a:pt x="5399257" y="622597"/>
                </a:cubicBezTo>
                <a:cubicBezTo>
                  <a:pt x="5394174" y="604808"/>
                  <a:pt x="5364531" y="459112"/>
                  <a:pt x="5361144" y="444712"/>
                </a:cubicBezTo>
                <a:cubicBezTo>
                  <a:pt x="5357755" y="430311"/>
                  <a:pt x="5349286" y="409982"/>
                  <a:pt x="5348439" y="406594"/>
                </a:cubicBezTo>
                <a:cubicBezTo>
                  <a:pt x="5347592" y="403205"/>
                  <a:pt x="5349285" y="397276"/>
                  <a:pt x="5348439" y="393888"/>
                </a:cubicBezTo>
                <a:cubicBezTo>
                  <a:pt x="5347592" y="390499"/>
                  <a:pt x="5336582" y="359158"/>
                  <a:pt x="5335736" y="355770"/>
                </a:cubicBezTo>
                <a:cubicBezTo>
                  <a:pt x="5334889" y="352381"/>
                  <a:pt x="5336582" y="344757"/>
                  <a:pt x="5335736" y="343064"/>
                </a:cubicBezTo>
                <a:cubicBezTo>
                  <a:pt x="5334889" y="341369"/>
                  <a:pt x="5323877" y="333745"/>
                  <a:pt x="5323032" y="330357"/>
                </a:cubicBezTo>
                <a:cubicBezTo>
                  <a:pt x="5322185" y="326969"/>
                  <a:pt x="5323878" y="295627"/>
                  <a:pt x="5323032" y="292239"/>
                </a:cubicBezTo>
                <a:cubicBezTo>
                  <a:pt x="5322184" y="288851"/>
                  <a:pt x="5312020" y="281227"/>
                  <a:pt x="5310327" y="279533"/>
                </a:cubicBezTo>
                <a:cubicBezTo>
                  <a:pt x="5308632" y="277839"/>
                  <a:pt x="5299317" y="268521"/>
                  <a:pt x="5297624" y="266827"/>
                </a:cubicBezTo>
                <a:cubicBezTo>
                  <a:pt x="5295930" y="265133"/>
                  <a:pt x="5286613" y="255815"/>
                  <a:pt x="5284919" y="254121"/>
                </a:cubicBezTo>
                <a:cubicBezTo>
                  <a:pt x="5283224" y="252427"/>
                  <a:pt x="5273908" y="244803"/>
                  <a:pt x="5272214" y="241415"/>
                </a:cubicBezTo>
                <a:cubicBezTo>
                  <a:pt x="5270521" y="238027"/>
                  <a:pt x="5261205" y="206685"/>
                  <a:pt x="5259511" y="203297"/>
                </a:cubicBezTo>
                <a:cubicBezTo>
                  <a:pt x="5257817" y="199909"/>
                  <a:pt x="5247653" y="192285"/>
                  <a:pt x="5246807" y="190591"/>
                </a:cubicBezTo>
                <a:cubicBezTo>
                  <a:pt x="5245959" y="188896"/>
                  <a:pt x="5247652" y="179578"/>
                  <a:pt x="5246807" y="177885"/>
                </a:cubicBezTo>
                <a:cubicBezTo>
                  <a:pt x="5245960" y="176190"/>
                  <a:pt x="5236642" y="166872"/>
                  <a:pt x="5234102" y="165179"/>
                </a:cubicBezTo>
                <a:cubicBezTo>
                  <a:pt x="5231561" y="163484"/>
                  <a:pt x="5211234" y="154166"/>
                  <a:pt x="5208695" y="152472"/>
                </a:cubicBezTo>
                <a:cubicBezTo>
                  <a:pt x="5206153" y="150778"/>
                  <a:pt x="5198530" y="141460"/>
                  <a:pt x="5195990" y="139766"/>
                </a:cubicBezTo>
                <a:cubicBezTo>
                  <a:pt x="5193449" y="138072"/>
                  <a:pt x="5173968" y="128755"/>
                  <a:pt x="5170582" y="127060"/>
                </a:cubicBezTo>
                <a:cubicBezTo>
                  <a:pt x="5167194" y="125366"/>
                  <a:pt x="5148561" y="116048"/>
                  <a:pt x="5145174" y="114354"/>
                </a:cubicBezTo>
                <a:cubicBezTo>
                  <a:pt x="5141786" y="112660"/>
                  <a:pt x="5122306" y="103342"/>
                  <a:pt x="5119765" y="101648"/>
                </a:cubicBezTo>
                <a:cubicBezTo>
                  <a:pt x="5117224" y="99954"/>
                  <a:pt x="5110449" y="89789"/>
                  <a:pt x="5107062" y="88942"/>
                </a:cubicBezTo>
                <a:cubicBezTo>
                  <a:pt x="5103674" y="88095"/>
                  <a:pt x="5072337" y="89789"/>
                  <a:pt x="5068949" y="88942"/>
                </a:cubicBezTo>
                <a:cubicBezTo>
                  <a:pt x="5065561" y="88095"/>
                  <a:pt x="5057939" y="77930"/>
                  <a:pt x="5056245" y="76236"/>
                </a:cubicBezTo>
                <a:cubicBezTo>
                  <a:pt x="5054551" y="74542"/>
                  <a:pt x="5046081" y="65224"/>
                  <a:pt x="5043540" y="63530"/>
                </a:cubicBezTo>
                <a:cubicBezTo>
                  <a:pt x="5040999" y="61836"/>
                  <a:pt x="5022367" y="51671"/>
                  <a:pt x="5018132" y="50824"/>
                </a:cubicBezTo>
                <a:cubicBezTo>
                  <a:pt x="5013897" y="49977"/>
                  <a:pt x="4984254" y="51671"/>
                  <a:pt x="4980020" y="50824"/>
                </a:cubicBezTo>
                <a:cubicBezTo>
                  <a:pt x="4975785" y="49977"/>
                  <a:pt x="4960541" y="38965"/>
                  <a:pt x="4954612" y="38118"/>
                </a:cubicBezTo>
                <a:cubicBezTo>
                  <a:pt x="4948683" y="37271"/>
                  <a:pt x="4897018" y="38965"/>
                  <a:pt x="4891090" y="38118"/>
                </a:cubicBezTo>
                <a:cubicBezTo>
                  <a:pt x="4885163" y="37271"/>
                  <a:pt x="4891090" y="26258"/>
                  <a:pt x="4865683" y="25412"/>
                </a:cubicBezTo>
                <a:cubicBezTo>
                  <a:pt x="4840274" y="24564"/>
                  <a:pt x="4536221" y="26258"/>
                  <a:pt x="4509966" y="25412"/>
                </a:cubicBezTo>
                <a:cubicBezTo>
                  <a:pt x="4483711" y="24564"/>
                  <a:pt x="4500649" y="13553"/>
                  <a:pt x="4471854" y="12706"/>
                </a:cubicBezTo>
                <a:cubicBezTo>
                  <a:pt x="4443058" y="11859"/>
                  <a:pt x="4105974" y="13553"/>
                  <a:pt x="4078025" y="12706"/>
                </a:cubicBezTo>
                <a:cubicBezTo>
                  <a:pt x="4050076" y="11858"/>
                  <a:pt x="4067015" y="847"/>
                  <a:pt x="4052618" y="0"/>
                </a:cubicBezTo>
                <a:cubicBezTo>
                  <a:pt x="4038219" y="-847"/>
                  <a:pt x="3875606" y="-847"/>
                  <a:pt x="3862056" y="0"/>
                </a:cubicBezTo>
                <a:cubicBezTo>
                  <a:pt x="3848503" y="847"/>
                  <a:pt x="3853585" y="11858"/>
                  <a:pt x="3849351" y="12706"/>
                </a:cubicBezTo>
                <a:cubicBezTo>
                  <a:pt x="3845116" y="13553"/>
                  <a:pt x="3802770" y="11859"/>
                  <a:pt x="3798535" y="12706"/>
                </a:cubicBezTo>
                <a:cubicBezTo>
                  <a:pt x="3794300" y="13553"/>
                  <a:pt x="3788371" y="24564"/>
                  <a:pt x="3785831" y="25412"/>
                </a:cubicBezTo>
                <a:cubicBezTo>
                  <a:pt x="3783289" y="26258"/>
                  <a:pt x="3763810" y="23717"/>
                  <a:pt x="3760423" y="25412"/>
                </a:cubicBezTo>
                <a:cubicBezTo>
                  <a:pt x="3757035" y="27106"/>
                  <a:pt x="3740095" y="48283"/>
                  <a:pt x="3735014" y="50824"/>
                </a:cubicBezTo>
                <a:cubicBezTo>
                  <a:pt x="3729931" y="53365"/>
                  <a:pt x="3688432" y="62683"/>
                  <a:pt x="3684198" y="63530"/>
                </a:cubicBezTo>
                <a:cubicBezTo>
                  <a:pt x="3679963" y="64377"/>
                  <a:pt x="3674034" y="62682"/>
                  <a:pt x="3671493" y="63530"/>
                </a:cubicBezTo>
                <a:cubicBezTo>
                  <a:pt x="3668952" y="64377"/>
                  <a:pt x="3651166" y="75389"/>
                  <a:pt x="3646086" y="76236"/>
                </a:cubicBezTo>
                <a:cubicBezTo>
                  <a:pt x="3641004" y="77083"/>
                  <a:pt x="3601197" y="74542"/>
                  <a:pt x="3595269" y="76236"/>
                </a:cubicBezTo>
                <a:cubicBezTo>
                  <a:pt x="3589340" y="77930"/>
                  <a:pt x="3561391" y="99107"/>
                  <a:pt x="3557156" y="101648"/>
                </a:cubicBezTo>
                <a:cubicBezTo>
                  <a:pt x="3552921" y="104189"/>
                  <a:pt x="3535983" y="112660"/>
                  <a:pt x="3531749" y="114354"/>
                </a:cubicBezTo>
                <a:cubicBezTo>
                  <a:pt x="3527513" y="116048"/>
                  <a:pt x="3497870" y="125366"/>
                  <a:pt x="3493636" y="127060"/>
                </a:cubicBezTo>
                <a:cubicBezTo>
                  <a:pt x="3489401" y="128755"/>
                  <a:pt x="3472461" y="138919"/>
                  <a:pt x="3468227" y="139766"/>
                </a:cubicBezTo>
                <a:cubicBezTo>
                  <a:pt x="3463993" y="140613"/>
                  <a:pt x="3434349" y="138919"/>
                  <a:pt x="3430115" y="139766"/>
                </a:cubicBezTo>
                <a:cubicBezTo>
                  <a:pt x="3425880" y="140613"/>
                  <a:pt x="3407248" y="149931"/>
                  <a:pt x="3404707" y="152472"/>
                </a:cubicBezTo>
                <a:cubicBezTo>
                  <a:pt x="3402166" y="155013"/>
                  <a:pt x="3393696" y="176190"/>
                  <a:pt x="3392003" y="177885"/>
                </a:cubicBezTo>
                <a:cubicBezTo>
                  <a:pt x="3390309" y="179579"/>
                  <a:pt x="3381839" y="177037"/>
                  <a:pt x="3379299" y="177885"/>
                </a:cubicBezTo>
                <a:cubicBezTo>
                  <a:pt x="3376758" y="178731"/>
                  <a:pt x="3357278" y="188049"/>
                  <a:pt x="3353890" y="190591"/>
                </a:cubicBezTo>
                <a:cubicBezTo>
                  <a:pt x="3350502" y="193132"/>
                  <a:pt x="3331023" y="213461"/>
                  <a:pt x="3328483" y="216003"/>
                </a:cubicBezTo>
                <a:cubicBezTo>
                  <a:pt x="3325942" y="218544"/>
                  <a:pt x="3318318" y="227015"/>
                  <a:pt x="3315778" y="228709"/>
                </a:cubicBezTo>
                <a:cubicBezTo>
                  <a:pt x="3313237" y="230403"/>
                  <a:pt x="3293757" y="240568"/>
                  <a:pt x="3290370" y="241415"/>
                </a:cubicBezTo>
                <a:cubicBezTo>
                  <a:pt x="3286982" y="242262"/>
                  <a:pt x="3267502" y="239721"/>
                  <a:pt x="3264961" y="241415"/>
                </a:cubicBezTo>
                <a:cubicBezTo>
                  <a:pt x="3262421" y="243109"/>
                  <a:pt x="3253951" y="264286"/>
                  <a:pt x="3252258" y="266827"/>
                </a:cubicBezTo>
                <a:cubicBezTo>
                  <a:pt x="3250564" y="269368"/>
                  <a:pt x="3241246" y="277839"/>
                  <a:pt x="3239553" y="279533"/>
                </a:cubicBezTo>
                <a:cubicBezTo>
                  <a:pt x="3237858" y="281227"/>
                  <a:pt x="3229389" y="290545"/>
                  <a:pt x="3226849" y="292239"/>
                </a:cubicBezTo>
                <a:cubicBezTo>
                  <a:pt x="3224308" y="293933"/>
                  <a:pt x="3203134" y="300710"/>
                  <a:pt x="3201441" y="304945"/>
                </a:cubicBezTo>
                <a:cubicBezTo>
                  <a:pt x="3199747" y="309180"/>
                  <a:pt x="3202288" y="351534"/>
                  <a:pt x="3201441" y="355770"/>
                </a:cubicBezTo>
                <a:cubicBezTo>
                  <a:pt x="3200593" y="360005"/>
                  <a:pt x="3190431" y="365934"/>
                  <a:pt x="3188736" y="368475"/>
                </a:cubicBezTo>
                <a:cubicBezTo>
                  <a:pt x="3187042" y="371016"/>
                  <a:pt x="3176880" y="390499"/>
                  <a:pt x="3176033" y="393888"/>
                </a:cubicBezTo>
                <a:cubicBezTo>
                  <a:pt x="3175186" y="397276"/>
                  <a:pt x="3176880" y="416759"/>
                  <a:pt x="3176033" y="419300"/>
                </a:cubicBezTo>
                <a:cubicBezTo>
                  <a:pt x="3175186" y="421841"/>
                  <a:pt x="3165022" y="429465"/>
                  <a:pt x="3163328" y="432006"/>
                </a:cubicBezTo>
                <a:cubicBezTo>
                  <a:pt x="3161634" y="434547"/>
                  <a:pt x="3151471" y="454877"/>
                  <a:pt x="3150624" y="457418"/>
                </a:cubicBezTo>
                <a:cubicBezTo>
                  <a:pt x="3149777" y="459960"/>
                  <a:pt x="3151471" y="466736"/>
                  <a:pt x="3150624" y="470124"/>
                </a:cubicBezTo>
                <a:cubicBezTo>
                  <a:pt x="3149777" y="473512"/>
                  <a:pt x="3138767" y="504854"/>
                  <a:pt x="3137920" y="508242"/>
                </a:cubicBezTo>
                <a:cubicBezTo>
                  <a:pt x="3137073" y="511630"/>
                  <a:pt x="3138767" y="519254"/>
                  <a:pt x="3137920" y="520948"/>
                </a:cubicBezTo>
                <a:cubicBezTo>
                  <a:pt x="3137073" y="522642"/>
                  <a:pt x="3127756" y="532807"/>
                  <a:pt x="3125216" y="533655"/>
                </a:cubicBezTo>
                <a:cubicBezTo>
                  <a:pt x="3122675" y="534502"/>
                  <a:pt x="3102349" y="534502"/>
                  <a:pt x="3099808" y="533655"/>
                </a:cubicBezTo>
                <a:cubicBezTo>
                  <a:pt x="3097267" y="532807"/>
                  <a:pt x="3088797" y="521795"/>
                  <a:pt x="3087103" y="520948"/>
                </a:cubicBezTo>
                <a:cubicBezTo>
                  <a:pt x="3085409" y="520101"/>
                  <a:pt x="3076093" y="521795"/>
                  <a:pt x="3074399" y="520948"/>
                </a:cubicBezTo>
                <a:cubicBezTo>
                  <a:pt x="3072705" y="520101"/>
                  <a:pt x="3062542" y="509936"/>
                  <a:pt x="3061696" y="508242"/>
                </a:cubicBezTo>
                <a:cubicBezTo>
                  <a:pt x="3060848" y="506548"/>
                  <a:pt x="3062542" y="497230"/>
                  <a:pt x="3061696" y="495537"/>
                </a:cubicBezTo>
                <a:cubicBezTo>
                  <a:pt x="3060848" y="493842"/>
                  <a:pt x="3050684" y="484524"/>
                  <a:pt x="3048991" y="482830"/>
                </a:cubicBezTo>
                <a:cubicBezTo>
                  <a:pt x="3047297" y="481136"/>
                  <a:pt x="3037134" y="471818"/>
                  <a:pt x="3036287" y="470124"/>
                </a:cubicBezTo>
                <a:cubicBezTo>
                  <a:pt x="3035440" y="468430"/>
                  <a:pt x="3037134" y="459112"/>
                  <a:pt x="3036287" y="457418"/>
                </a:cubicBezTo>
                <a:cubicBezTo>
                  <a:pt x="3035440" y="455724"/>
                  <a:pt x="3025277" y="447253"/>
                  <a:pt x="3023583" y="444712"/>
                </a:cubicBezTo>
                <a:cubicBezTo>
                  <a:pt x="3021889" y="442170"/>
                  <a:pt x="3011725" y="422688"/>
                  <a:pt x="3010879" y="419300"/>
                </a:cubicBezTo>
                <a:cubicBezTo>
                  <a:pt x="3010031" y="415912"/>
                  <a:pt x="3011725" y="397276"/>
                  <a:pt x="3010879" y="393888"/>
                </a:cubicBezTo>
                <a:cubicBezTo>
                  <a:pt x="3010031" y="390499"/>
                  <a:pt x="2999868" y="371863"/>
                  <a:pt x="2998175" y="368475"/>
                </a:cubicBezTo>
                <a:cubicBezTo>
                  <a:pt x="2996481" y="365087"/>
                  <a:pt x="2988012" y="346452"/>
                  <a:pt x="2985471" y="343064"/>
                </a:cubicBezTo>
                <a:cubicBezTo>
                  <a:pt x="2982930" y="339675"/>
                  <a:pt x="2961756" y="320193"/>
                  <a:pt x="2960062" y="317651"/>
                </a:cubicBezTo>
                <a:cubicBezTo>
                  <a:pt x="2958368" y="315110"/>
                  <a:pt x="2960909" y="307486"/>
                  <a:pt x="2960062" y="304945"/>
                </a:cubicBezTo>
                <a:cubicBezTo>
                  <a:pt x="2959215" y="302404"/>
                  <a:pt x="2949052" y="282921"/>
                  <a:pt x="2947359" y="279533"/>
                </a:cubicBezTo>
                <a:cubicBezTo>
                  <a:pt x="2945664" y="276145"/>
                  <a:pt x="2936347" y="256662"/>
                  <a:pt x="2934654" y="254121"/>
                </a:cubicBezTo>
                <a:cubicBezTo>
                  <a:pt x="2932959" y="251580"/>
                  <a:pt x="2923643" y="243109"/>
                  <a:pt x="2921950" y="241415"/>
                </a:cubicBezTo>
                <a:cubicBezTo>
                  <a:pt x="2920256" y="239721"/>
                  <a:pt x="2910940" y="230403"/>
                  <a:pt x="2909246" y="228709"/>
                </a:cubicBezTo>
                <a:cubicBezTo>
                  <a:pt x="2907552" y="227015"/>
                  <a:pt x="2898235" y="217697"/>
                  <a:pt x="2896542" y="216003"/>
                </a:cubicBezTo>
                <a:cubicBezTo>
                  <a:pt x="2894847" y="214308"/>
                  <a:pt x="2884684" y="205838"/>
                  <a:pt x="2883837" y="203297"/>
                </a:cubicBezTo>
                <a:cubicBezTo>
                  <a:pt x="2882990" y="200756"/>
                  <a:pt x="2884684" y="180426"/>
                  <a:pt x="2883837" y="177885"/>
                </a:cubicBezTo>
                <a:cubicBezTo>
                  <a:pt x="2882991" y="175343"/>
                  <a:pt x="2872827" y="166026"/>
                  <a:pt x="2871134" y="165179"/>
                </a:cubicBezTo>
                <a:cubicBezTo>
                  <a:pt x="2869440" y="164332"/>
                  <a:pt x="2860123" y="166026"/>
                  <a:pt x="2858429" y="165179"/>
                </a:cubicBezTo>
                <a:cubicBezTo>
                  <a:pt x="2856735" y="164331"/>
                  <a:pt x="2846572" y="154166"/>
                  <a:pt x="2845725" y="152472"/>
                </a:cubicBezTo>
                <a:cubicBezTo>
                  <a:pt x="2844878" y="150778"/>
                  <a:pt x="2847419" y="141460"/>
                  <a:pt x="2845725" y="139766"/>
                </a:cubicBezTo>
                <a:cubicBezTo>
                  <a:pt x="2844031" y="138072"/>
                  <a:pt x="2822857" y="128755"/>
                  <a:pt x="2820317" y="127060"/>
                </a:cubicBezTo>
                <a:cubicBezTo>
                  <a:pt x="2817775" y="125366"/>
                  <a:pt x="2810153" y="116048"/>
                  <a:pt x="2807613" y="114354"/>
                </a:cubicBezTo>
                <a:cubicBezTo>
                  <a:pt x="2805072" y="112660"/>
                  <a:pt x="2785592" y="104189"/>
                  <a:pt x="2782204" y="101648"/>
                </a:cubicBezTo>
                <a:cubicBezTo>
                  <a:pt x="2778816" y="99107"/>
                  <a:pt x="2760183" y="78777"/>
                  <a:pt x="2756796" y="76236"/>
                </a:cubicBezTo>
                <a:cubicBezTo>
                  <a:pt x="2753409" y="73695"/>
                  <a:pt x="2734776" y="65224"/>
                  <a:pt x="2731388" y="63530"/>
                </a:cubicBezTo>
                <a:cubicBezTo>
                  <a:pt x="2728000" y="61836"/>
                  <a:pt x="2709367" y="51671"/>
                  <a:pt x="2705979" y="50824"/>
                </a:cubicBezTo>
                <a:cubicBezTo>
                  <a:pt x="2702592" y="49977"/>
                  <a:pt x="2683959" y="51671"/>
                  <a:pt x="2680571" y="50824"/>
                </a:cubicBezTo>
                <a:cubicBezTo>
                  <a:pt x="2677184" y="49977"/>
                  <a:pt x="2657704" y="38965"/>
                  <a:pt x="2655163" y="38118"/>
                </a:cubicBezTo>
                <a:cubicBezTo>
                  <a:pt x="2652622" y="37271"/>
                  <a:pt x="2644153" y="38965"/>
                  <a:pt x="2642459" y="38118"/>
                </a:cubicBezTo>
                <a:cubicBezTo>
                  <a:pt x="2640765" y="37271"/>
                  <a:pt x="2632296" y="26258"/>
                  <a:pt x="2629755" y="25412"/>
                </a:cubicBezTo>
                <a:cubicBezTo>
                  <a:pt x="2627214" y="24564"/>
                  <a:pt x="2608581" y="26258"/>
                  <a:pt x="2604347" y="25412"/>
                </a:cubicBezTo>
                <a:cubicBezTo>
                  <a:pt x="2600112" y="24564"/>
                  <a:pt x="2570469" y="14400"/>
                  <a:pt x="2566234" y="12706"/>
                </a:cubicBezTo>
                <a:cubicBezTo>
                  <a:pt x="2561999" y="11011"/>
                  <a:pt x="2647540" y="847"/>
                  <a:pt x="2540826" y="0"/>
                </a:cubicBezTo>
                <a:cubicBezTo>
                  <a:pt x="2434111" y="-847"/>
                  <a:pt x="1073075" y="-847"/>
                  <a:pt x="965514" y="0"/>
                </a:cubicBezTo>
                <a:cubicBezTo>
                  <a:pt x="857952" y="847"/>
                  <a:pt x="932483" y="11858"/>
                  <a:pt x="927401" y="12706"/>
                </a:cubicBezTo>
                <a:cubicBezTo>
                  <a:pt x="922320" y="13553"/>
                  <a:pt x="892677" y="11859"/>
                  <a:pt x="889289" y="12706"/>
                </a:cubicBezTo>
                <a:cubicBezTo>
                  <a:pt x="885901" y="13553"/>
                  <a:pt x="879972" y="23718"/>
                  <a:pt x="876584" y="25412"/>
                </a:cubicBezTo>
                <a:cubicBezTo>
                  <a:pt x="873196" y="27105"/>
                  <a:pt x="841859" y="37271"/>
                  <a:pt x="838472" y="38118"/>
                </a:cubicBezTo>
                <a:cubicBezTo>
                  <a:pt x="835084" y="38965"/>
                  <a:pt x="827462" y="37271"/>
                  <a:pt x="825768" y="38118"/>
                </a:cubicBezTo>
                <a:cubicBezTo>
                  <a:pt x="824074" y="38965"/>
                  <a:pt x="815605" y="49977"/>
                  <a:pt x="813064" y="50824"/>
                </a:cubicBezTo>
                <a:cubicBezTo>
                  <a:pt x="810523" y="51671"/>
                  <a:pt x="791044" y="49130"/>
                  <a:pt x="787656" y="50824"/>
                </a:cubicBezTo>
                <a:cubicBezTo>
                  <a:pt x="784268" y="52518"/>
                  <a:pt x="768176" y="74542"/>
                  <a:pt x="762247" y="76236"/>
                </a:cubicBezTo>
                <a:cubicBezTo>
                  <a:pt x="756318" y="77930"/>
                  <a:pt x="704655" y="75389"/>
                  <a:pt x="698727" y="76236"/>
                </a:cubicBezTo>
                <a:cubicBezTo>
                  <a:pt x="692798" y="77083"/>
                  <a:pt x="675859" y="88095"/>
                  <a:pt x="673319" y="88942"/>
                </a:cubicBezTo>
                <a:cubicBezTo>
                  <a:pt x="670778" y="89789"/>
                  <a:pt x="663155" y="88095"/>
                  <a:pt x="660615" y="88942"/>
                </a:cubicBezTo>
                <a:cubicBezTo>
                  <a:pt x="658074" y="89789"/>
                  <a:pt x="638594" y="100801"/>
                  <a:pt x="635206" y="101648"/>
                </a:cubicBezTo>
                <a:cubicBezTo>
                  <a:pt x="631818" y="102495"/>
                  <a:pt x="612338" y="100801"/>
                  <a:pt x="609798" y="101648"/>
                </a:cubicBezTo>
                <a:cubicBezTo>
                  <a:pt x="607257" y="102495"/>
                  <a:pt x="598788" y="112660"/>
                  <a:pt x="597094" y="114354"/>
                </a:cubicBezTo>
                <a:cubicBezTo>
                  <a:pt x="595400" y="116048"/>
                  <a:pt x="586931" y="126213"/>
                  <a:pt x="584390" y="127060"/>
                </a:cubicBezTo>
                <a:cubicBezTo>
                  <a:pt x="581849" y="127907"/>
                  <a:pt x="561522" y="126213"/>
                  <a:pt x="558981" y="127060"/>
                </a:cubicBezTo>
                <a:cubicBezTo>
                  <a:pt x="556440" y="127907"/>
                  <a:pt x="548818" y="138919"/>
                  <a:pt x="546277" y="139766"/>
                </a:cubicBezTo>
                <a:cubicBezTo>
                  <a:pt x="543736" y="140613"/>
                  <a:pt x="523409" y="138919"/>
                  <a:pt x="520869" y="139766"/>
                </a:cubicBezTo>
                <a:cubicBezTo>
                  <a:pt x="518328" y="140613"/>
                  <a:pt x="510706" y="150778"/>
                  <a:pt x="508165" y="152472"/>
                </a:cubicBezTo>
                <a:cubicBezTo>
                  <a:pt x="505624" y="154166"/>
                  <a:pt x="487838" y="164331"/>
                  <a:pt x="482757" y="165179"/>
                </a:cubicBezTo>
                <a:cubicBezTo>
                  <a:pt x="477675" y="166026"/>
                  <a:pt x="437022" y="164332"/>
                  <a:pt x="431940" y="165179"/>
                </a:cubicBezTo>
                <a:cubicBezTo>
                  <a:pt x="426858" y="166026"/>
                  <a:pt x="409919" y="177037"/>
                  <a:pt x="406532" y="177885"/>
                </a:cubicBezTo>
                <a:cubicBezTo>
                  <a:pt x="403144" y="178731"/>
                  <a:pt x="383664" y="177037"/>
                  <a:pt x="381123" y="177885"/>
                </a:cubicBezTo>
                <a:cubicBezTo>
                  <a:pt x="378582" y="178731"/>
                  <a:pt x="371807" y="188896"/>
                  <a:pt x="368419" y="190591"/>
                </a:cubicBezTo>
                <a:cubicBezTo>
                  <a:pt x="365031" y="192285"/>
                  <a:pt x="334542" y="202450"/>
                  <a:pt x="330307" y="203297"/>
                </a:cubicBezTo>
                <a:cubicBezTo>
                  <a:pt x="326072" y="204144"/>
                  <a:pt x="307439" y="202450"/>
                  <a:pt x="304898" y="203297"/>
                </a:cubicBezTo>
                <a:cubicBezTo>
                  <a:pt x="302358" y="204144"/>
                  <a:pt x="294735" y="214308"/>
                  <a:pt x="292195" y="216003"/>
                </a:cubicBezTo>
                <a:cubicBezTo>
                  <a:pt x="289654" y="217697"/>
                  <a:pt x="270174" y="227862"/>
                  <a:pt x="266786" y="228709"/>
                </a:cubicBezTo>
                <a:cubicBezTo>
                  <a:pt x="263398" y="229556"/>
                  <a:pt x="243919" y="227862"/>
                  <a:pt x="241378" y="228709"/>
                </a:cubicBezTo>
                <a:cubicBezTo>
                  <a:pt x="238837" y="229556"/>
                  <a:pt x="230367" y="239721"/>
                  <a:pt x="228674" y="241415"/>
                </a:cubicBezTo>
                <a:cubicBezTo>
                  <a:pt x="226980" y="243109"/>
                  <a:pt x="217663" y="252426"/>
                  <a:pt x="215970" y="254121"/>
                </a:cubicBezTo>
                <a:cubicBezTo>
                  <a:pt x="214276" y="255815"/>
                  <a:pt x="204960" y="265133"/>
                  <a:pt x="203266" y="266827"/>
                </a:cubicBezTo>
                <a:cubicBezTo>
                  <a:pt x="201572" y="268521"/>
                  <a:pt x="192255" y="276992"/>
                  <a:pt x="190561" y="279533"/>
                </a:cubicBezTo>
                <a:cubicBezTo>
                  <a:pt x="188867" y="282075"/>
                  <a:pt x="179551" y="302404"/>
                  <a:pt x="177857" y="304945"/>
                </a:cubicBezTo>
                <a:cubicBezTo>
                  <a:pt x="176163" y="307487"/>
                  <a:pt x="166000" y="315957"/>
                  <a:pt x="165153" y="317651"/>
                </a:cubicBezTo>
                <a:cubicBezTo>
                  <a:pt x="164306" y="319345"/>
                  <a:pt x="166000" y="328663"/>
                  <a:pt x="165153" y="330357"/>
                </a:cubicBezTo>
                <a:cubicBezTo>
                  <a:pt x="164306" y="332051"/>
                  <a:pt x="153296" y="341369"/>
                  <a:pt x="152449" y="343064"/>
                </a:cubicBezTo>
                <a:cubicBezTo>
                  <a:pt x="151602" y="344757"/>
                  <a:pt x="153296" y="354075"/>
                  <a:pt x="152449" y="355770"/>
                </a:cubicBezTo>
                <a:cubicBezTo>
                  <a:pt x="151602" y="357464"/>
                  <a:pt x="141439" y="366781"/>
                  <a:pt x="139745" y="368475"/>
                </a:cubicBezTo>
                <a:cubicBezTo>
                  <a:pt x="138051" y="370169"/>
                  <a:pt x="128735" y="374405"/>
                  <a:pt x="127041" y="381182"/>
                </a:cubicBezTo>
                <a:cubicBezTo>
                  <a:pt x="125347" y="387958"/>
                  <a:pt x="116030" y="463347"/>
                  <a:pt x="114336" y="470124"/>
                </a:cubicBezTo>
                <a:cubicBezTo>
                  <a:pt x="112642" y="476900"/>
                  <a:pt x="102479" y="478595"/>
                  <a:pt x="101633" y="482830"/>
                </a:cubicBezTo>
                <a:cubicBezTo>
                  <a:pt x="100785" y="487065"/>
                  <a:pt x="102479" y="529419"/>
                  <a:pt x="101633" y="533655"/>
                </a:cubicBezTo>
                <a:cubicBezTo>
                  <a:pt x="100786" y="537890"/>
                  <a:pt x="89775" y="539584"/>
                  <a:pt x="88929" y="546361"/>
                </a:cubicBezTo>
                <a:cubicBezTo>
                  <a:pt x="88082" y="553137"/>
                  <a:pt x="89775" y="628526"/>
                  <a:pt x="88929" y="635303"/>
                </a:cubicBezTo>
                <a:cubicBezTo>
                  <a:pt x="88081" y="642079"/>
                  <a:pt x="77071" y="645468"/>
                  <a:pt x="76224" y="648009"/>
                </a:cubicBezTo>
                <a:cubicBezTo>
                  <a:pt x="75377" y="650550"/>
                  <a:pt x="77071" y="670880"/>
                  <a:pt x="76224" y="673421"/>
                </a:cubicBezTo>
                <a:cubicBezTo>
                  <a:pt x="75377" y="675962"/>
                  <a:pt x="64367" y="683586"/>
                  <a:pt x="63520" y="686128"/>
                </a:cubicBezTo>
                <a:cubicBezTo>
                  <a:pt x="62673" y="688669"/>
                  <a:pt x="64367" y="708998"/>
                  <a:pt x="63520" y="711539"/>
                </a:cubicBezTo>
                <a:cubicBezTo>
                  <a:pt x="62673" y="714080"/>
                  <a:pt x="51663" y="722552"/>
                  <a:pt x="50816" y="724246"/>
                </a:cubicBezTo>
                <a:cubicBezTo>
                  <a:pt x="49969" y="725940"/>
                  <a:pt x="51663" y="735257"/>
                  <a:pt x="50816" y="736952"/>
                </a:cubicBezTo>
                <a:cubicBezTo>
                  <a:pt x="49969" y="738646"/>
                  <a:pt x="39805" y="747963"/>
                  <a:pt x="38112" y="749658"/>
                </a:cubicBezTo>
                <a:cubicBezTo>
                  <a:pt x="36418" y="751352"/>
                  <a:pt x="26254" y="759823"/>
                  <a:pt x="25408" y="762364"/>
                </a:cubicBezTo>
                <a:cubicBezTo>
                  <a:pt x="24561" y="764905"/>
                  <a:pt x="26255" y="785235"/>
                  <a:pt x="25408" y="787776"/>
                </a:cubicBezTo>
                <a:cubicBezTo>
                  <a:pt x="24560" y="790317"/>
                  <a:pt x="14397" y="798787"/>
                  <a:pt x="12704" y="800482"/>
                </a:cubicBezTo>
                <a:cubicBezTo>
                  <a:pt x="11009" y="802176"/>
                  <a:pt x="846" y="741187"/>
                  <a:pt x="0" y="813188"/>
                </a:cubicBezTo>
                <a:cubicBezTo>
                  <a:pt x="-847" y="885189"/>
                  <a:pt x="-847" y="1808497"/>
                  <a:pt x="0" y="1880498"/>
                </a:cubicBezTo>
                <a:cubicBezTo>
                  <a:pt x="846" y="1952499"/>
                  <a:pt x="11856" y="1890663"/>
                  <a:pt x="12704" y="1893204"/>
                </a:cubicBezTo>
                <a:cubicBezTo>
                  <a:pt x="13550" y="1895746"/>
                  <a:pt x="11856" y="1916075"/>
                  <a:pt x="12704" y="1918617"/>
                </a:cubicBezTo>
                <a:cubicBezTo>
                  <a:pt x="13550" y="1921158"/>
                  <a:pt x="22867" y="1928781"/>
                  <a:pt x="25408" y="1931323"/>
                </a:cubicBezTo>
                <a:cubicBezTo>
                  <a:pt x="27948" y="1933864"/>
                  <a:pt x="49122" y="1954193"/>
                  <a:pt x="50816" y="1956735"/>
                </a:cubicBezTo>
                <a:cubicBezTo>
                  <a:pt x="52510" y="1959276"/>
                  <a:pt x="49969" y="1967747"/>
                  <a:pt x="50816" y="1969441"/>
                </a:cubicBezTo>
                <a:cubicBezTo>
                  <a:pt x="51663" y="1971135"/>
                  <a:pt x="62673" y="1980453"/>
                  <a:pt x="63520" y="1982147"/>
                </a:cubicBezTo>
                <a:cubicBezTo>
                  <a:pt x="64367" y="1983841"/>
                  <a:pt x="62673" y="1993158"/>
                  <a:pt x="63520" y="1994853"/>
                </a:cubicBezTo>
                <a:cubicBezTo>
                  <a:pt x="64367" y="1996547"/>
                  <a:pt x="74530" y="2005865"/>
                  <a:pt x="76224" y="2007559"/>
                </a:cubicBezTo>
                <a:cubicBezTo>
                  <a:pt x="77918" y="2009253"/>
                  <a:pt x="87235" y="2018571"/>
                  <a:pt x="88929" y="2020265"/>
                </a:cubicBezTo>
                <a:cubicBezTo>
                  <a:pt x="90622" y="2021959"/>
                  <a:pt x="99939" y="2031277"/>
                  <a:pt x="101633" y="2032971"/>
                </a:cubicBezTo>
                <a:cubicBezTo>
                  <a:pt x="103326" y="2034665"/>
                  <a:pt x="113489" y="2043136"/>
                  <a:pt x="114336" y="2045678"/>
                </a:cubicBezTo>
                <a:cubicBezTo>
                  <a:pt x="115183" y="2048219"/>
                  <a:pt x="113489" y="2068548"/>
                  <a:pt x="114336" y="2071089"/>
                </a:cubicBezTo>
                <a:cubicBezTo>
                  <a:pt x="115183" y="2073630"/>
                  <a:pt x="126194" y="2081255"/>
                  <a:pt x="127041" y="2083796"/>
                </a:cubicBezTo>
                <a:cubicBezTo>
                  <a:pt x="127888" y="2086337"/>
                  <a:pt x="125347" y="2105819"/>
                  <a:pt x="127041" y="2109208"/>
                </a:cubicBezTo>
                <a:cubicBezTo>
                  <a:pt x="128735" y="2112596"/>
                  <a:pt x="150755" y="2129538"/>
                  <a:pt x="152449" y="2134620"/>
                </a:cubicBezTo>
                <a:cubicBezTo>
                  <a:pt x="154143" y="2139703"/>
                  <a:pt x="151602" y="2180361"/>
                  <a:pt x="152449" y="2185444"/>
                </a:cubicBezTo>
                <a:cubicBezTo>
                  <a:pt x="153296" y="2190526"/>
                  <a:pt x="164306" y="2208316"/>
                  <a:pt x="165153" y="2210857"/>
                </a:cubicBezTo>
                <a:cubicBezTo>
                  <a:pt x="166000" y="2213398"/>
                  <a:pt x="164306" y="2221868"/>
                  <a:pt x="165153" y="2223562"/>
                </a:cubicBezTo>
                <a:cubicBezTo>
                  <a:pt x="166000" y="2225257"/>
                  <a:pt x="177010" y="2234575"/>
                  <a:pt x="177857" y="2236269"/>
                </a:cubicBezTo>
                <a:cubicBezTo>
                  <a:pt x="178704" y="2237963"/>
                  <a:pt x="177010" y="2246434"/>
                  <a:pt x="177857" y="2248975"/>
                </a:cubicBezTo>
                <a:cubicBezTo>
                  <a:pt x="178704" y="2251516"/>
                  <a:pt x="189714" y="2270151"/>
                  <a:pt x="190561" y="2274387"/>
                </a:cubicBezTo>
                <a:cubicBezTo>
                  <a:pt x="191408" y="2278622"/>
                  <a:pt x="189714" y="2308270"/>
                  <a:pt x="190561" y="2312505"/>
                </a:cubicBezTo>
                <a:cubicBezTo>
                  <a:pt x="191408" y="2316740"/>
                  <a:pt x="202419" y="2335375"/>
                  <a:pt x="203266" y="2337917"/>
                </a:cubicBezTo>
                <a:cubicBezTo>
                  <a:pt x="204113" y="2340458"/>
                  <a:pt x="202419" y="2348082"/>
                  <a:pt x="203266" y="2350624"/>
                </a:cubicBezTo>
                <a:cubicBezTo>
                  <a:pt x="204113" y="2353165"/>
                  <a:pt x="215123" y="2372647"/>
                  <a:pt x="215970" y="2376035"/>
                </a:cubicBezTo>
                <a:cubicBezTo>
                  <a:pt x="216816" y="2379423"/>
                  <a:pt x="215123" y="2398059"/>
                  <a:pt x="215970" y="2401448"/>
                </a:cubicBezTo>
                <a:cubicBezTo>
                  <a:pt x="216816" y="2404836"/>
                  <a:pt x="226980" y="2424319"/>
                  <a:pt x="228674" y="2426860"/>
                </a:cubicBezTo>
                <a:cubicBezTo>
                  <a:pt x="230367" y="2429401"/>
                  <a:pt x="240531" y="2437025"/>
                  <a:pt x="241378" y="2439566"/>
                </a:cubicBezTo>
                <a:cubicBezTo>
                  <a:pt x="242225" y="2442107"/>
                  <a:pt x="240531" y="2462436"/>
                  <a:pt x="241378" y="2464978"/>
                </a:cubicBezTo>
                <a:cubicBezTo>
                  <a:pt x="242225" y="2467519"/>
                  <a:pt x="252388" y="2475143"/>
                  <a:pt x="254082" y="2477684"/>
                </a:cubicBezTo>
                <a:cubicBezTo>
                  <a:pt x="255776" y="2480225"/>
                  <a:pt x="265092" y="2500555"/>
                  <a:pt x="266786" y="2503096"/>
                </a:cubicBezTo>
                <a:cubicBezTo>
                  <a:pt x="268480" y="2505638"/>
                  <a:pt x="278644" y="2513261"/>
                  <a:pt x="279491" y="2515803"/>
                </a:cubicBezTo>
                <a:cubicBezTo>
                  <a:pt x="280337" y="2518344"/>
                  <a:pt x="278643" y="2537826"/>
                  <a:pt x="279491" y="2541215"/>
                </a:cubicBezTo>
                <a:cubicBezTo>
                  <a:pt x="280337" y="2544603"/>
                  <a:pt x="290500" y="2564085"/>
                  <a:pt x="292195" y="2566626"/>
                </a:cubicBezTo>
                <a:cubicBezTo>
                  <a:pt x="293888" y="2569167"/>
                  <a:pt x="303204" y="2576792"/>
                  <a:pt x="304898" y="2579333"/>
                </a:cubicBezTo>
                <a:cubicBezTo>
                  <a:pt x="306592" y="2581874"/>
                  <a:pt x="316756" y="2601356"/>
                  <a:pt x="317603" y="2604745"/>
                </a:cubicBezTo>
                <a:cubicBezTo>
                  <a:pt x="318450" y="2608133"/>
                  <a:pt x="315909" y="2625921"/>
                  <a:pt x="317603" y="2630157"/>
                </a:cubicBezTo>
                <a:cubicBezTo>
                  <a:pt x="319297" y="2634393"/>
                  <a:pt x="340470" y="2664040"/>
                  <a:pt x="343011" y="2668275"/>
                </a:cubicBezTo>
                <a:cubicBezTo>
                  <a:pt x="345551" y="2672510"/>
                  <a:pt x="354868" y="2691146"/>
                  <a:pt x="355715" y="2693687"/>
                </a:cubicBezTo>
                <a:cubicBezTo>
                  <a:pt x="356562" y="2696229"/>
                  <a:pt x="354868" y="2704700"/>
                  <a:pt x="355715" y="2706393"/>
                </a:cubicBezTo>
                <a:cubicBezTo>
                  <a:pt x="356562" y="2708087"/>
                  <a:pt x="366725" y="2717405"/>
                  <a:pt x="368419" y="2719099"/>
                </a:cubicBezTo>
                <a:cubicBezTo>
                  <a:pt x="370113" y="2720793"/>
                  <a:pt x="380276" y="2729265"/>
                  <a:pt x="381123" y="2731806"/>
                </a:cubicBezTo>
                <a:cubicBezTo>
                  <a:pt x="381970" y="2734347"/>
                  <a:pt x="380276" y="2754676"/>
                  <a:pt x="381123" y="2757217"/>
                </a:cubicBezTo>
                <a:cubicBezTo>
                  <a:pt x="381970" y="2759758"/>
                  <a:pt x="392134" y="2767382"/>
                  <a:pt x="393828" y="2769924"/>
                </a:cubicBezTo>
                <a:cubicBezTo>
                  <a:pt x="395522" y="2772465"/>
                  <a:pt x="405685" y="2792794"/>
                  <a:pt x="406532" y="2795336"/>
                </a:cubicBezTo>
                <a:cubicBezTo>
                  <a:pt x="407378" y="2797876"/>
                  <a:pt x="405684" y="2805500"/>
                  <a:pt x="406532" y="2808042"/>
                </a:cubicBezTo>
                <a:cubicBezTo>
                  <a:pt x="407379" y="2810582"/>
                  <a:pt x="417542" y="2830912"/>
                  <a:pt x="419236" y="2833454"/>
                </a:cubicBezTo>
                <a:cubicBezTo>
                  <a:pt x="420929" y="2835995"/>
                  <a:pt x="430246" y="2844466"/>
                  <a:pt x="431940" y="2846160"/>
                </a:cubicBezTo>
                <a:cubicBezTo>
                  <a:pt x="433634" y="2847854"/>
                  <a:pt x="442950" y="2857172"/>
                  <a:pt x="444644" y="2858867"/>
                </a:cubicBezTo>
                <a:cubicBezTo>
                  <a:pt x="446338" y="2860560"/>
                  <a:pt x="454807" y="2869030"/>
                  <a:pt x="457348" y="2871572"/>
                </a:cubicBezTo>
                <a:cubicBezTo>
                  <a:pt x="459889" y="2874113"/>
                  <a:pt x="471746" y="2895291"/>
                  <a:pt x="482757" y="2896985"/>
                </a:cubicBezTo>
                <a:cubicBezTo>
                  <a:pt x="493767" y="2898678"/>
                  <a:pt x="608104" y="2896137"/>
                  <a:pt x="622502" y="2896985"/>
                </a:cubicBezTo>
                <a:cubicBezTo>
                  <a:pt x="636900" y="2897832"/>
                  <a:pt x="689411" y="2907996"/>
                  <a:pt x="698727" y="2909690"/>
                </a:cubicBezTo>
                <a:cubicBezTo>
                  <a:pt x="708043" y="2911384"/>
                  <a:pt x="754624" y="2920702"/>
                  <a:pt x="762247" y="2922397"/>
                </a:cubicBezTo>
                <a:cubicBezTo>
                  <a:pt x="769869" y="2924091"/>
                  <a:pt x="807982" y="2933408"/>
                  <a:pt x="813064" y="2935103"/>
                </a:cubicBezTo>
                <a:cubicBezTo>
                  <a:pt x="818146" y="2936797"/>
                  <a:pt x="835084" y="2946114"/>
                  <a:pt x="838472" y="2947809"/>
                </a:cubicBezTo>
                <a:cubicBezTo>
                  <a:pt x="841859" y="2949502"/>
                  <a:pt x="859646" y="2959668"/>
                  <a:pt x="863881" y="2960515"/>
                </a:cubicBezTo>
                <a:cubicBezTo>
                  <a:pt x="868115" y="2961362"/>
                  <a:pt x="896911" y="2959667"/>
                  <a:pt x="901993" y="2960515"/>
                </a:cubicBezTo>
                <a:cubicBezTo>
                  <a:pt x="907075" y="2961362"/>
                  <a:pt x="932483" y="2971526"/>
                  <a:pt x="940105" y="2973221"/>
                </a:cubicBezTo>
                <a:cubicBezTo>
                  <a:pt x="947728" y="2974915"/>
                  <a:pt x="1005320" y="2985079"/>
                  <a:pt x="1016330" y="2985927"/>
                </a:cubicBezTo>
                <a:cubicBezTo>
                  <a:pt x="1027340" y="2986773"/>
                  <a:pt x="1098483" y="2984232"/>
                  <a:pt x="1105259" y="2985927"/>
                </a:cubicBezTo>
                <a:cubicBezTo>
                  <a:pt x="1112034" y="2987621"/>
                  <a:pt x="1093402" y="3010492"/>
                  <a:pt x="1117963" y="3011339"/>
                </a:cubicBezTo>
                <a:cubicBezTo>
                  <a:pt x="1142525" y="3012187"/>
                  <a:pt x="1447423" y="3000327"/>
                  <a:pt x="1473679" y="2998633"/>
                </a:cubicBezTo>
                <a:cubicBezTo>
                  <a:pt x="1499934" y="2996938"/>
                  <a:pt x="1507556" y="2986773"/>
                  <a:pt x="1511791" y="2985927"/>
                </a:cubicBezTo>
                <a:cubicBezTo>
                  <a:pt x="1516026" y="2985079"/>
                  <a:pt x="1534659" y="2986773"/>
                  <a:pt x="1537200" y="2985927"/>
                </a:cubicBezTo>
                <a:cubicBezTo>
                  <a:pt x="1539740" y="2985079"/>
                  <a:pt x="1548210" y="2974915"/>
                  <a:pt x="1549904" y="2973221"/>
                </a:cubicBezTo>
                <a:cubicBezTo>
                  <a:pt x="1551597" y="2971527"/>
                  <a:pt x="1560066" y="2961362"/>
                  <a:pt x="1562608" y="2960515"/>
                </a:cubicBezTo>
                <a:cubicBezTo>
                  <a:pt x="1565148" y="2959668"/>
                  <a:pt x="1585475" y="2961361"/>
                  <a:pt x="1588016" y="2960515"/>
                </a:cubicBezTo>
                <a:cubicBezTo>
                  <a:pt x="1590557" y="2959668"/>
                  <a:pt x="1586322" y="2948655"/>
                  <a:pt x="1600720" y="2947809"/>
                </a:cubicBezTo>
                <a:cubicBezTo>
                  <a:pt x="1615118" y="2946961"/>
                  <a:pt x="1787894" y="2946961"/>
                  <a:pt x="1803986" y="2947809"/>
                </a:cubicBezTo>
                <a:cubicBezTo>
                  <a:pt x="1820078" y="2948655"/>
                  <a:pt x="1837864" y="2958820"/>
                  <a:pt x="1842099" y="2960515"/>
                </a:cubicBezTo>
                <a:cubicBezTo>
                  <a:pt x="1846333" y="2962209"/>
                  <a:pt x="1864119" y="2971526"/>
                  <a:pt x="1867507" y="2973221"/>
                </a:cubicBezTo>
                <a:cubicBezTo>
                  <a:pt x="1870894" y="2974915"/>
                  <a:pt x="1888680" y="2985079"/>
                  <a:pt x="1892915" y="2985927"/>
                </a:cubicBezTo>
                <a:cubicBezTo>
                  <a:pt x="1897150" y="2986773"/>
                  <a:pt x="1927640" y="2985079"/>
                  <a:pt x="1931028" y="2985927"/>
                </a:cubicBezTo>
                <a:cubicBezTo>
                  <a:pt x="1934415" y="2986773"/>
                  <a:pt x="1942037" y="2996938"/>
                  <a:pt x="1943732" y="2998633"/>
                </a:cubicBezTo>
                <a:cubicBezTo>
                  <a:pt x="1945425" y="3000327"/>
                  <a:pt x="1954741" y="3009644"/>
                  <a:pt x="1956436" y="3011339"/>
                </a:cubicBezTo>
                <a:cubicBezTo>
                  <a:pt x="1958130" y="3013033"/>
                  <a:pt x="1967446" y="3023197"/>
                  <a:pt x="1969140" y="3024044"/>
                </a:cubicBezTo>
                <a:cubicBezTo>
                  <a:pt x="1970834" y="3024891"/>
                  <a:pt x="1979303" y="3023197"/>
                  <a:pt x="1981844" y="3024044"/>
                </a:cubicBezTo>
                <a:cubicBezTo>
                  <a:pt x="1984385" y="3024892"/>
                  <a:pt x="2003864" y="3035057"/>
                  <a:pt x="2007252" y="3036752"/>
                </a:cubicBezTo>
                <a:cubicBezTo>
                  <a:pt x="2010640" y="3038446"/>
                  <a:pt x="2030120" y="3047763"/>
                  <a:pt x="2032661" y="3049458"/>
                </a:cubicBezTo>
                <a:cubicBezTo>
                  <a:pt x="2035201" y="3051152"/>
                  <a:pt x="2043671" y="3060469"/>
                  <a:pt x="2045365" y="3062163"/>
                </a:cubicBezTo>
                <a:cubicBezTo>
                  <a:pt x="2047059" y="3063857"/>
                  <a:pt x="2056374" y="3074022"/>
                  <a:pt x="2058069" y="3074870"/>
                </a:cubicBezTo>
                <a:cubicBezTo>
                  <a:pt x="2059762" y="3075716"/>
                  <a:pt x="2069079" y="3074021"/>
                  <a:pt x="2070773" y="3074870"/>
                </a:cubicBezTo>
                <a:cubicBezTo>
                  <a:pt x="2072467" y="3075716"/>
                  <a:pt x="2081783" y="3085881"/>
                  <a:pt x="2083477" y="3087576"/>
                </a:cubicBezTo>
                <a:cubicBezTo>
                  <a:pt x="2085171" y="3089270"/>
                  <a:pt x="2094487" y="3098587"/>
                  <a:pt x="2096181" y="3100281"/>
                </a:cubicBezTo>
                <a:cubicBezTo>
                  <a:pt x="2097875" y="3101975"/>
                  <a:pt x="2107192" y="3111293"/>
                  <a:pt x="2108886" y="3112988"/>
                </a:cubicBezTo>
                <a:cubicBezTo>
                  <a:pt x="2110579" y="3114682"/>
                  <a:pt x="2117355" y="3124000"/>
                  <a:pt x="2121589" y="3125694"/>
                </a:cubicBezTo>
                <a:cubicBezTo>
                  <a:pt x="2125824" y="3127388"/>
                  <a:pt x="2168171" y="3136705"/>
                  <a:pt x="2172406" y="3138399"/>
                </a:cubicBezTo>
                <a:cubicBezTo>
                  <a:pt x="2176640" y="3140093"/>
                  <a:pt x="2180875" y="3148564"/>
                  <a:pt x="2185110" y="3151106"/>
                </a:cubicBezTo>
                <a:cubicBezTo>
                  <a:pt x="2189345" y="3153647"/>
                  <a:pt x="2231692" y="3173976"/>
                  <a:pt x="2235927" y="3176518"/>
                </a:cubicBezTo>
                <a:cubicBezTo>
                  <a:pt x="2240161" y="3179059"/>
                  <a:pt x="2244396" y="3186683"/>
                  <a:pt x="2248631" y="3189225"/>
                </a:cubicBezTo>
                <a:cubicBezTo>
                  <a:pt x="2252865" y="3191765"/>
                  <a:pt x="2295213" y="3212942"/>
                  <a:pt x="2299448" y="3214636"/>
                </a:cubicBezTo>
                <a:cubicBezTo>
                  <a:pt x="2303682" y="3216330"/>
                  <a:pt x="2309610" y="3213788"/>
                  <a:pt x="2312152" y="3214636"/>
                </a:cubicBezTo>
                <a:cubicBezTo>
                  <a:pt x="2314692" y="3215483"/>
                  <a:pt x="2335019" y="3225648"/>
                  <a:pt x="2337560" y="3227343"/>
                </a:cubicBezTo>
                <a:cubicBezTo>
                  <a:pt x="2340100" y="3229037"/>
                  <a:pt x="2347723" y="3237508"/>
                  <a:pt x="2350264" y="3240049"/>
                </a:cubicBezTo>
                <a:cubicBezTo>
                  <a:pt x="2352804" y="3242589"/>
                  <a:pt x="2373131" y="3262919"/>
                  <a:pt x="2375672" y="3265461"/>
                </a:cubicBezTo>
                <a:cubicBezTo>
                  <a:pt x="2378213" y="3268001"/>
                  <a:pt x="2386682" y="3276473"/>
                  <a:pt x="2388376" y="3278167"/>
                </a:cubicBezTo>
                <a:cubicBezTo>
                  <a:pt x="2390070" y="3279860"/>
                  <a:pt x="2399386" y="3290025"/>
                  <a:pt x="2401080" y="3290872"/>
                </a:cubicBezTo>
                <a:cubicBezTo>
                  <a:pt x="2402774" y="3291719"/>
                  <a:pt x="2410397" y="3289177"/>
                  <a:pt x="2413785" y="3290872"/>
                </a:cubicBezTo>
                <a:cubicBezTo>
                  <a:pt x="2417172" y="3292566"/>
                  <a:pt x="2446815" y="3313744"/>
                  <a:pt x="2451897" y="3316285"/>
                </a:cubicBezTo>
                <a:cubicBezTo>
                  <a:pt x="2456979" y="3318826"/>
                  <a:pt x="2484928" y="3326449"/>
                  <a:pt x="2490010" y="3328990"/>
                </a:cubicBezTo>
                <a:cubicBezTo>
                  <a:pt x="2495091" y="3331532"/>
                  <a:pt x="2523887" y="3351862"/>
                  <a:pt x="2528122" y="3354404"/>
                </a:cubicBezTo>
                <a:cubicBezTo>
                  <a:pt x="2532356" y="3356945"/>
                  <a:pt x="2550989" y="3366261"/>
                  <a:pt x="2553530" y="3367108"/>
                </a:cubicBezTo>
                <a:cubicBezTo>
                  <a:pt x="2556071" y="3367956"/>
                  <a:pt x="2563693" y="3366261"/>
                  <a:pt x="2566234" y="3367108"/>
                </a:cubicBezTo>
                <a:cubicBezTo>
                  <a:pt x="2568775" y="3367955"/>
                  <a:pt x="2588254" y="3378121"/>
                  <a:pt x="2591642" y="3379816"/>
                </a:cubicBezTo>
                <a:cubicBezTo>
                  <a:pt x="2595030" y="3381509"/>
                  <a:pt x="2611122" y="3389980"/>
                  <a:pt x="2617051" y="3392522"/>
                </a:cubicBezTo>
                <a:cubicBezTo>
                  <a:pt x="2622979" y="3395062"/>
                  <a:pt x="2672949" y="3416239"/>
                  <a:pt x="2680571" y="3417934"/>
                </a:cubicBezTo>
                <a:cubicBezTo>
                  <a:pt x="2688194" y="3419628"/>
                  <a:pt x="2726306" y="3417086"/>
                  <a:pt x="2731388" y="3417934"/>
                </a:cubicBezTo>
                <a:cubicBezTo>
                  <a:pt x="2736469" y="3418780"/>
                  <a:pt x="2753409" y="3428945"/>
                  <a:pt x="2756796" y="3430640"/>
                </a:cubicBezTo>
                <a:cubicBezTo>
                  <a:pt x="2760183" y="3432334"/>
                  <a:pt x="2777122" y="3439957"/>
                  <a:pt x="2782204" y="3443345"/>
                </a:cubicBezTo>
                <a:cubicBezTo>
                  <a:pt x="2787286" y="3446734"/>
                  <a:pt x="2827939" y="3478075"/>
                  <a:pt x="2833021" y="3481463"/>
                </a:cubicBezTo>
                <a:cubicBezTo>
                  <a:pt x="2838103" y="3484851"/>
                  <a:pt x="2854194" y="3493323"/>
                  <a:pt x="2858429" y="3494170"/>
                </a:cubicBezTo>
                <a:cubicBezTo>
                  <a:pt x="2862664" y="3495016"/>
                  <a:pt x="2890612" y="3492474"/>
                  <a:pt x="2896542" y="3494170"/>
                </a:cubicBezTo>
                <a:cubicBezTo>
                  <a:pt x="2902470" y="3495864"/>
                  <a:pt x="2942277" y="3517040"/>
                  <a:pt x="2947359" y="3519582"/>
                </a:cubicBezTo>
                <a:cubicBezTo>
                  <a:pt x="2952440" y="3522123"/>
                  <a:pt x="2969379" y="3530593"/>
                  <a:pt x="2972766" y="3532289"/>
                </a:cubicBezTo>
                <a:cubicBezTo>
                  <a:pt x="2976154" y="3533982"/>
                  <a:pt x="2988011" y="3540758"/>
                  <a:pt x="2998175" y="3544994"/>
                </a:cubicBezTo>
                <a:cubicBezTo>
                  <a:pt x="3008338" y="3549230"/>
                  <a:pt x="3115899" y="3591583"/>
                  <a:pt x="3125216" y="3595818"/>
                </a:cubicBezTo>
                <a:cubicBezTo>
                  <a:pt x="3134532" y="3600052"/>
                  <a:pt x="3133686" y="3606829"/>
                  <a:pt x="3137920" y="3608525"/>
                </a:cubicBezTo>
                <a:cubicBezTo>
                  <a:pt x="3142155" y="3610219"/>
                  <a:pt x="3183654" y="3619535"/>
                  <a:pt x="3188736" y="3621230"/>
                </a:cubicBezTo>
                <a:cubicBezTo>
                  <a:pt x="3193818" y="3622925"/>
                  <a:pt x="3210757" y="3633089"/>
                  <a:pt x="3214145" y="3633936"/>
                </a:cubicBezTo>
                <a:cubicBezTo>
                  <a:pt x="3217533" y="3634783"/>
                  <a:pt x="3236165" y="3632241"/>
                  <a:pt x="3239553" y="3633936"/>
                </a:cubicBezTo>
                <a:cubicBezTo>
                  <a:pt x="3242940" y="3635630"/>
                  <a:pt x="3259880" y="3657653"/>
                  <a:pt x="3264961" y="3659348"/>
                </a:cubicBezTo>
                <a:cubicBezTo>
                  <a:pt x="3270043" y="3661043"/>
                  <a:pt x="3309848" y="3658502"/>
                  <a:pt x="3315778" y="3659348"/>
                </a:cubicBezTo>
                <a:cubicBezTo>
                  <a:pt x="3321706" y="3660195"/>
                  <a:pt x="3349655" y="3670360"/>
                  <a:pt x="3353890" y="3672054"/>
                </a:cubicBezTo>
                <a:cubicBezTo>
                  <a:pt x="3358125" y="3673748"/>
                  <a:pt x="3374216" y="3683914"/>
                  <a:pt x="3379299" y="3684761"/>
                </a:cubicBezTo>
                <a:cubicBezTo>
                  <a:pt x="3384380" y="3685608"/>
                  <a:pt x="3425033" y="3683067"/>
                  <a:pt x="3430115" y="3684761"/>
                </a:cubicBezTo>
                <a:cubicBezTo>
                  <a:pt x="3435196" y="3686455"/>
                  <a:pt x="3452135" y="3708479"/>
                  <a:pt x="3455523" y="3710172"/>
                </a:cubicBezTo>
                <a:cubicBezTo>
                  <a:pt x="3458911" y="3711866"/>
                  <a:pt x="3478390" y="3709325"/>
                  <a:pt x="3480932" y="3710172"/>
                </a:cubicBezTo>
                <a:cubicBezTo>
                  <a:pt x="3483472" y="3711020"/>
                  <a:pt x="3491095" y="3722031"/>
                  <a:pt x="3493636" y="3722880"/>
                </a:cubicBezTo>
                <a:cubicBezTo>
                  <a:pt x="3496177" y="3723726"/>
                  <a:pt x="3516503" y="3722032"/>
                  <a:pt x="3519044" y="3722880"/>
                </a:cubicBezTo>
                <a:cubicBezTo>
                  <a:pt x="3521584" y="3723725"/>
                  <a:pt x="3497023" y="3734738"/>
                  <a:pt x="3531749" y="3735585"/>
                </a:cubicBezTo>
                <a:cubicBezTo>
                  <a:pt x="3566473" y="3736431"/>
                  <a:pt x="4004341" y="3736431"/>
                  <a:pt x="4039913" y="3735585"/>
                </a:cubicBezTo>
                <a:cubicBezTo>
                  <a:pt x="4075484" y="3734738"/>
                  <a:pt x="4061934" y="3723725"/>
                  <a:pt x="4065322" y="3722880"/>
                </a:cubicBezTo>
                <a:cubicBezTo>
                  <a:pt x="4068709" y="3722032"/>
                  <a:pt x="4087341" y="3723726"/>
                  <a:pt x="4090730" y="3722880"/>
                </a:cubicBezTo>
                <a:cubicBezTo>
                  <a:pt x="4094118" y="3722031"/>
                  <a:pt x="4113596" y="3711020"/>
                  <a:pt x="4116138" y="3710172"/>
                </a:cubicBezTo>
                <a:cubicBezTo>
                  <a:pt x="4118678" y="3709325"/>
                  <a:pt x="4126301" y="3711019"/>
                  <a:pt x="4128842" y="3710172"/>
                </a:cubicBezTo>
                <a:cubicBezTo>
                  <a:pt x="4131383" y="3709325"/>
                  <a:pt x="4146627" y="3699161"/>
                  <a:pt x="4154250" y="3697467"/>
                </a:cubicBezTo>
                <a:cubicBezTo>
                  <a:pt x="4161872" y="3695773"/>
                  <a:pt x="4236403" y="3686455"/>
                  <a:pt x="4243180" y="3684761"/>
                </a:cubicBezTo>
                <a:cubicBezTo>
                  <a:pt x="4249955" y="3683066"/>
                  <a:pt x="4254189" y="3672902"/>
                  <a:pt x="4255885" y="3672054"/>
                </a:cubicBezTo>
                <a:cubicBezTo>
                  <a:pt x="4257578" y="3671207"/>
                  <a:pt x="4266893" y="3672901"/>
                  <a:pt x="4268588" y="3672054"/>
                </a:cubicBezTo>
                <a:cubicBezTo>
                  <a:pt x="4270280" y="3671207"/>
                  <a:pt x="4269434" y="3660195"/>
                  <a:pt x="4281292" y="3659348"/>
                </a:cubicBezTo>
                <a:cubicBezTo>
                  <a:pt x="4293149" y="3658502"/>
                  <a:pt x="4433742" y="3660196"/>
                  <a:pt x="4446447" y="3659348"/>
                </a:cubicBezTo>
                <a:cubicBezTo>
                  <a:pt x="4459150" y="3658501"/>
                  <a:pt x="4446446" y="3647490"/>
                  <a:pt x="4471854" y="3646643"/>
                </a:cubicBezTo>
                <a:cubicBezTo>
                  <a:pt x="4497262" y="3645795"/>
                  <a:pt x="4803009" y="3645795"/>
                  <a:pt x="4827571" y="3646643"/>
                </a:cubicBezTo>
                <a:cubicBezTo>
                  <a:pt x="4852131" y="3647490"/>
                  <a:pt x="4799620" y="3658501"/>
                  <a:pt x="4840274" y="3659348"/>
                </a:cubicBezTo>
                <a:cubicBezTo>
                  <a:pt x="4880926" y="3660196"/>
                  <a:pt x="5396715" y="3661043"/>
                  <a:pt x="5437369" y="3659348"/>
                </a:cubicBezTo>
                <a:cubicBezTo>
                  <a:pt x="5478021" y="3657653"/>
                  <a:pt x="5448380" y="3636477"/>
                  <a:pt x="5450073" y="3633936"/>
                </a:cubicBezTo>
                <a:cubicBezTo>
                  <a:pt x="5451767" y="3631395"/>
                  <a:pt x="5461929" y="3625466"/>
                  <a:pt x="5462776" y="3621230"/>
                </a:cubicBezTo>
                <a:cubicBezTo>
                  <a:pt x="5463623" y="3616994"/>
                  <a:pt x="5461929" y="3576336"/>
                  <a:pt x="5462776" y="3570407"/>
                </a:cubicBezTo>
                <a:cubicBezTo>
                  <a:pt x="5463624" y="3564476"/>
                  <a:pt x="5474633" y="3550076"/>
                  <a:pt x="5475481" y="3532289"/>
                </a:cubicBezTo>
                <a:cubicBezTo>
                  <a:pt x="5476328" y="3514499"/>
                  <a:pt x="5476328" y="3320519"/>
                  <a:pt x="5475481" y="3303579"/>
                </a:cubicBezTo>
                <a:cubicBezTo>
                  <a:pt x="5474633" y="3286637"/>
                  <a:pt x="5464470" y="3280707"/>
                  <a:pt x="5462776" y="3278167"/>
                </a:cubicBezTo>
                <a:cubicBezTo>
                  <a:pt x="5461082" y="3275626"/>
                  <a:pt x="5450919" y="3268001"/>
                  <a:pt x="5450073" y="3265461"/>
                </a:cubicBezTo>
                <a:cubicBezTo>
                  <a:pt x="5449226" y="3262919"/>
                  <a:pt x="5450919" y="3244284"/>
                  <a:pt x="5450073" y="3240049"/>
                </a:cubicBezTo>
                <a:cubicBezTo>
                  <a:pt x="5449226" y="3235813"/>
                  <a:pt x="5439063" y="3205318"/>
                  <a:pt x="5437369" y="3201931"/>
                </a:cubicBezTo>
                <a:cubicBezTo>
                  <a:pt x="5435673" y="3198542"/>
                  <a:pt x="5425511" y="3192612"/>
                  <a:pt x="5424664" y="3189225"/>
                </a:cubicBezTo>
                <a:cubicBezTo>
                  <a:pt x="5423817" y="3185836"/>
                  <a:pt x="5425510" y="3154494"/>
                  <a:pt x="5424664" y="3151106"/>
                </a:cubicBezTo>
                <a:cubicBezTo>
                  <a:pt x="5423817" y="3147717"/>
                  <a:pt x="5413655" y="3140940"/>
                  <a:pt x="5411961" y="3138399"/>
                </a:cubicBezTo>
                <a:cubicBezTo>
                  <a:pt x="5410267" y="3135858"/>
                  <a:pt x="5400950" y="3115528"/>
                  <a:pt x="5399257" y="3112988"/>
                </a:cubicBezTo>
                <a:cubicBezTo>
                  <a:pt x="5397561" y="3110446"/>
                  <a:pt x="5387399" y="3105364"/>
                  <a:pt x="5386551" y="3100281"/>
                </a:cubicBezTo>
                <a:cubicBezTo>
                  <a:pt x="5385704" y="3095199"/>
                  <a:pt x="5388245" y="3042681"/>
                  <a:pt x="5386551" y="3036752"/>
                </a:cubicBezTo>
                <a:cubicBezTo>
                  <a:pt x="5384858" y="3030822"/>
                  <a:pt x="5362837" y="3013880"/>
                  <a:pt x="5361144" y="3011339"/>
                </a:cubicBezTo>
                <a:cubicBezTo>
                  <a:pt x="5359450" y="3008798"/>
                  <a:pt x="5361990" y="3000327"/>
                  <a:pt x="5361144" y="2998633"/>
                </a:cubicBezTo>
                <a:cubicBezTo>
                  <a:pt x="5360296" y="2996938"/>
                  <a:pt x="5349286" y="3002021"/>
                  <a:pt x="5348439" y="2985927"/>
                </a:cubicBezTo>
                <a:cubicBezTo>
                  <a:pt x="5347592" y="2969832"/>
                  <a:pt x="5347592" y="2773311"/>
                  <a:pt x="5348439" y="2757217"/>
                </a:cubicBezTo>
                <a:cubicBezTo>
                  <a:pt x="5349286" y="2741123"/>
                  <a:pt x="5359449" y="2750441"/>
                  <a:pt x="5361144" y="2744512"/>
                </a:cubicBezTo>
                <a:cubicBezTo>
                  <a:pt x="5362838" y="2738582"/>
                  <a:pt x="5373001" y="2675051"/>
                  <a:pt x="5373848" y="2668275"/>
                </a:cubicBezTo>
                <a:cubicBezTo>
                  <a:pt x="5374695" y="2661499"/>
                  <a:pt x="5372154" y="2645403"/>
                  <a:pt x="5373848" y="2642863"/>
                </a:cubicBezTo>
                <a:cubicBezTo>
                  <a:pt x="5375542" y="2640321"/>
                  <a:pt x="5397561" y="2632698"/>
                  <a:pt x="5399257" y="2630157"/>
                </a:cubicBezTo>
                <a:cubicBezTo>
                  <a:pt x="5400950" y="2627616"/>
                  <a:pt x="5398409" y="2607285"/>
                  <a:pt x="5399257" y="2604745"/>
                </a:cubicBezTo>
                <a:cubicBezTo>
                  <a:pt x="5400102" y="2602203"/>
                  <a:pt x="5411113" y="2595427"/>
                  <a:pt x="5411961" y="2592039"/>
                </a:cubicBezTo>
                <a:cubicBezTo>
                  <a:pt x="5412807" y="2588650"/>
                  <a:pt x="5411113" y="2557309"/>
                  <a:pt x="5411961" y="2553921"/>
                </a:cubicBezTo>
                <a:cubicBezTo>
                  <a:pt x="5412807" y="2550533"/>
                  <a:pt x="5423817" y="2547991"/>
                  <a:pt x="5424664" y="2541215"/>
                </a:cubicBezTo>
                <a:cubicBezTo>
                  <a:pt x="5425510" y="2534438"/>
                  <a:pt x="5423817" y="2459895"/>
                  <a:pt x="5424664" y="2452272"/>
                </a:cubicBezTo>
                <a:cubicBezTo>
                  <a:pt x="5425511" y="2444648"/>
                  <a:pt x="5436521" y="2431096"/>
                  <a:pt x="5437369" y="2426860"/>
                </a:cubicBezTo>
                <a:cubicBezTo>
                  <a:pt x="5438215" y="2422625"/>
                  <a:pt x="5436522" y="2392130"/>
                  <a:pt x="5437369" y="2388742"/>
                </a:cubicBezTo>
                <a:cubicBezTo>
                  <a:pt x="5438215" y="2385353"/>
                  <a:pt x="5449226" y="2379423"/>
                  <a:pt x="5450073" y="2376035"/>
                </a:cubicBezTo>
                <a:cubicBezTo>
                  <a:pt x="5450919" y="2372647"/>
                  <a:pt x="5449226" y="2342152"/>
                  <a:pt x="5450073" y="2337917"/>
                </a:cubicBezTo>
                <a:cubicBezTo>
                  <a:pt x="5450919" y="2333681"/>
                  <a:pt x="5461929" y="2315046"/>
                  <a:pt x="5462776" y="2312505"/>
                </a:cubicBezTo>
                <a:cubicBezTo>
                  <a:pt x="5463623" y="2309964"/>
                  <a:pt x="5461929" y="2301493"/>
                  <a:pt x="5462776" y="2299799"/>
                </a:cubicBezTo>
                <a:cubicBezTo>
                  <a:pt x="5463624" y="2298105"/>
                  <a:pt x="5474633" y="2293023"/>
                  <a:pt x="5475481" y="2287093"/>
                </a:cubicBezTo>
                <a:cubicBezTo>
                  <a:pt x="5476328" y="2281163"/>
                  <a:pt x="5474634" y="2216786"/>
                  <a:pt x="5475481" y="2210857"/>
                </a:cubicBezTo>
                <a:cubicBezTo>
                  <a:pt x="5476327" y="2204927"/>
                  <a:pt x="5487338" y="2231187"/>
                  <a:pt x="5488185" y="2198151"/>
                </a:cubicBezTo>
                <a:cubicBezTo>
                  <a:pt x="5489032" y="2165115"/>
                  <a:pt x="5489032" y="1749202"/>
                  <a:pt x="5488185" y="1715319"/>
                </a:cubicBezTo>
                <a:cubicBezTo>
                  <a:pt x="5487338" y="1681437"/>
                  <a:pt x="5476327" y="1696683"/>
                  <a:pt x="5475481" y="1689907"/>
                </a:cubicBezTo>
                <a:cubicBezTo>
                  <a:pt x="5474634" y="1683131"/>
                  <a:pt x="5477175" y="1620447"/>
                  <a:pt x="5475481" y="1613671"/>
                </a:cubicBezTo>
                <a:cubicBezTo>
                  <a:pt x="5473786" y="1606894"/>
                  <a:pt x="5452613" y="1591647"/>
                  <a:pt x="5450073" y="1588259"/>
                </a:cubicBezTo>
                <a:cubicBezTo>
                  <a:pt x="5447532" y="1584870"/>
                  <a:pt x="5438215" y="1565388"/>
                  <a:pt x="5437369" y="1562847"/>
                </a:cubicBezTo>
                <a:cubicBezTo>
                  <a:pt x="5436522" y="1560305"/>
                  <a:pt x="5438215" y="1552682"/>
                  <a:pt x="5437369" y="1550141"/>
                </a:cubicBezTo>
                <a:cubicBezTo>
                  <a:pt x="5436521" y="1547599"/>
                  <a:pt x="5425511" y="1562846"/>
                  <a:pt x="5424664" y="1524729"/>
                </a:cubicBezTo>
                <a:cubicBezTo>
                  <a:pt x="5423817" y="1486610"/>
                  <a:pt x="5423817" y="1015638"/>
                  <a:pt x="5424664" y="978367"/>
                </a:cubicBezTo>
                <a:cubicBezTo>
                  <a:pt x="5425511" y="941095"/>
                  <a:pt x="5436521" y="988532"/>
                  <a:pt x="5437369" y="965661"/>
                </a:cubicBezTo>
                <a:cubicBezTo>
                  <a:pt x="5438215" y="942790"/>
                  <a:pt x="5438215" y="658173"/>
                  <a:pt x="5437369" y="635303"/>
                </a:cubicBezTo>
                <a:cubicBezTo>
                  <a:pt x="5436521" y="612432"/>
                  <a:pt x="5427205" y="625138"/>
                  <a:pt x="5424664" y="622597"/>
                </a:cubicBezTo>
                <a:cubicBezTo>
                  <a:pt x="5422123" y="620056"/>
                  <a:pt x="5400949" y="599726"/>
                  <a:pt x="5399257" y="597185"/>
                </a:cubicBezTo>
                <a:cubicBezTo>
                  <a:pt x="5397562" y="594643"/>
                  <a:pt x="5400103" y="586173"/>
                  <a:pt x="5399257" y="584479"/>
                </a:cubicBezTo>
                <a:cubicBezTo>
                  <a:pt x="5398408" y="582784"/>
                  <a:pt x="5387399" y="573467"/>
                  <a:pt x="5386551" y="571773"/>
                </a:cubicBezTo>
                <a:cubicBezTo>
                  <a:pt x="5385704" y="570079"/>
                  <a:pt x="5386551" y="559913"/>
                  <a:pt x="5386551" y="559066"/>
                </a:cubicBezTo>
                <a:lnTo>
                  <a:pt x="5411961" y="686128"/>
                </a:lnTo>
                <a:close/>
              </a:path>
            </a:pathLst>
          </a:cu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rcRect l="190" t="5650" r="740" b="4540"/>
          <a:stretch>
            <a:fillRect/>
          </a:stretch>
        </p:blipFill>
        <p:spPr>
          <a:xfrm>
            <a:off x="393699" y="4387850"/>
            <a:ext cx="2457122" cy="2227485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94896" h="6160888">
                <a:moveTo>
                  <a:pt x="482628" y="3099498"/>
                </a:moveTo>
                <a:cubicBezTo>
                  <a:pt x="486861" y="3096110"/>
                  <a:pt x="540204" y="3052921"/>
                  <a:pt x="546131" y="3048687"/>
                </a:cubicBezTo>
                <a:cubicBezTo>
                  <a:pt x="552058" y="3044452"/>
                  <a:pt x="568145" y="3038523"/>
                  <a:pt x="571533" y="3035983"/>
                </a:cubicBezTo>
                <a:cubicBezTo>
                  <a:pt x="574920" y="3033443"/>
                  <a:pt x="593548" y="3013118"/>
                  <a:pt x="596934" y="3010578"/>
                </a:cubicBezTo>
                <a:cubicBezTo>
                  <a:pt x="600321" y="3008037"/>
                  <a:pt x="619795" y="2999568"/>
                  <a:pt x="622336" y="2997875"/>
                </a:cubicBezTo>
                <a:cubicBezTo>
                  <a:pt x="624875" y="2996181"/>
                  <a:pt x="634189" y="2986865"/>
                  <a:pt x="635037" y="2985172"/>
                </a:cubicBezTo>
                <a:cubicBezTo>
                  <a:pt x="635883" y="2983478"/>
                  <a:pt x="633343" y="2974162"/>
                  <a:pt x="635037" y="2972470"/>
                </a:cubicBezTo>
                <a:cubicBezTo>
                  <a:pt x="636730" y="2970776"/>
                  <a:pt x="657897" y="2960613"/>
                  <a:pt x="660438" y="2959766"/>
                </a:cubicBezTo>
                <a:cubicBezTo>
                  <a:pt x="662978" y="2958919"/>
                  <a:pt x="671445" y="2960613"/>
                  <a:pt x="673139" y="2959766"/>
                </a:cubicBezTo>
                <a:cubicBezTo>
                  <a:pt x="674832" y="2958919"/>
                  <a:pt x="684992" y="2948757"/>
                  <a:pt x="685839" y="2947063"/>
                </a:cubicBezTo>
                <a:cubicBezTo>
                  <a:pt x="686686" y="2945369"/>
                  <a:pt x="684146" y="2936054"/>
                  <a:pt x="685839" y="2934361"/>
                </a:cubicBezTo>
                <a:cubicBezTo>
                  <a:pt x="687532" y="2932667"/>
                  <a:pt x="708701" y="2923351"/>
                  <a:pt x="711241" y="2921658"/>
                </a:cubicBezTo>
                <a:cubicBezTo>
                  <a:pt x="713781" y="2919963"/>
                  <a:pt x="721401" y="2910648"/>
                  <a:pt x="723941" y="2908955"/>
                </a:cubicBezTo>
                <a:cubicBezTo>
                  <a:pt x="726482" y="2907261"/>
                  <a:pt x="745956" y="2897946"/>
                  <a:pt x="749343" y="2896252"/>
                </a:cubicBezTo>
                <a:cubicBezTo>
                  <a:pt x="752730" y="2894558"/>
                  <a:pt x="772204" y="2886089"/>
                  <a:pt x="774744" y="2883549"/>
                </a:cubicBezTo>
                <a:cubicBezTo>
                  <a:pt x="777285" y="2881008"/>
                  <a:pt x="784905" y="2860684"/>
                  <a:pt x="787445" y="2858144"/>
                </a:cubicBezTo>
                <a:cubicBezTo>
                  <a:pt x="789985" y="2855603"/>
                  <a:pt x="810306" y="2847134"/>
                  <a:pt x="812847" y="2845440"/>
                </a:cubicBezTo>
                <a:cubicBezTo>
                  <a:pt x="815387" y="2843746"/>
                  <a:pt x="823007" y="2836125"/>
                  <a:pt x="825548" y="2832738"/>
                </a:cubicBezTo>
                <a:cubicBezTo>
                  <a:pt x="828088" y="2829350"/>
                  <a:pt x="848408" y="2797169"/>
                  <a:pt x="850949" y="2794629"/>
                </a:cubicBezTo>
                <a:cubicBezTo>
                  <a:pt x="853489" y="2792088"/>
                  <a:pt x="861109" y="2795476"/>
                  <a:pt x="863650" y="2794629"/>
                </a:cubicBezTo>
                <a:cubicBezTo>
                  <a:pt x="866190" y="2793782"/>
                  <a:pt x="885664" y="2784467"/>
                  <a:pt x="889051" y="2781926"/>
                </a:cubicBezTo>
                <a:cubicBezTo>
                  <a:pt x="892438" y="2779385"/>
                  <a:pt x="911912" y="2759907"/>
                  <a:pt x="914453" y="2756521"/>
                </a:cubicBezTo>
                <a:cubicBezTo>
                  <a:pt x="916992" y="2753133"/>
                  <a:pt x="925459" y="2732808"/>
                  <a:pt x="927153" y="2731115"/>
                </a:cubicBezTo>
                <a:cubicBezTo>
                  <a:pt x="928846" y="2729421"/>
                  <a:pt x="937314" y="2732808"/>
                  <a:pt x="939854" y="2731115"/>
                </a:cubicBezTo>
                <a:cubicBezTo>
                  <a:pt x="942394" y="2729421"/>
                  <a:pt x="962715" y="2708250"/>
                  <a:pt x="965256" y="2705709"/>
                </a:cubicBezTo>
                <a:cubicBezTo>
                  <a:pt x="967795" y="2703169"/>
                  <a:pt x="976263" y="2694700"/>
                  <a:pt x="977956" y="2693006"/>
                </a:cubicBezTo>
                <a:cubicBezTo>
                  <a:pt x="979650" y="2691312"/>
                  <a:pt x="989810" y="2682844"/>
                  <a:pt x="990657" y="2680303"/>
                </a:cubicBezTo>
                <a:cubicBezTo>
                  <a:pt x="991504" y="2677763"/>
                  <a:pt x="988964" y="2657437"/>
                  <a:pt x="990657" y="2654897"/>
                </a:cubicBezTo>
                <a:cubicBezTo>
                  <a:pt x="992350" y="2652357"/>
                  <a:pt x="1013518" y="2643888"/>
                  <a:pt x="1016059" y="2642195"/>
                </a:cubicBezTo>
                <a:cubicBezTo>
                  <a:pt x="1018599" y="2640501"/>
                  <a:pt x="1027065" y="2631185"/>
                  <a:pt x="1028759" y="2629492"/>
                </a:cubicBezTo>
                <a:cubicBezTo>
                  <a:pt x="1030453" y="2627798"/>
                  <a:pt x="1039766" y="2618482"/>
                  <a:pt x="1041460" y="2616789"/>
                </a:cubicBezTo>
                <a:cubicBezTo>
                  <a:pt x="1043153" y="2615095"/>
                  <a:pt x="1051621" y="2606627"/>
                  <a:pt x="1054161" y="2604086"/>
                </a:cubicBezTo>
                <a:cubicBezTo>
                  <a:pt x="1056701" y="2601545"/>
                  <a:pt x="1077868" y="2581220"/>
                  <a:pt x="1079562" y="2578680"/>
                </a:cubicBezTo>
                <a:cubicBezTo>
                  <a:pt x="1081255" y="2576140"/>
                  <a:pt x="1078715" y="2567671"/>
                  <a:pt x="1079562" y="2565978"/>
                </a:cubicBezTo>
                <a:cubicBezTo>
                  <a:pt x="1080408" y="2564284"/>
                  <a:pt x="1090570" y="2554968"/>
                  <a:pt x="1092263" y="2553275"/>
                </a:cubicBezTo>
                <a:cubicBezTo>
                  <a:pt x="1093956" y="2551581"/>
                  <a:pt x="1103270" y="2542265"/>
                  <a:pt x="1104964" y="2540572"/>
                </a:cubicBezTo>
                <a:cubicBezTo>
                  <a:pt x="1106657" y="2538878"/>
                  <a:pt x="1115970" y="2529562"/>
                  <a:pt x="1117664" y="2527869"/>
                </a:cubicBezTo>
                <a:cubicBezTo>
                  <a:pt x="1119357" y="2526175"/>
                  <a:pt x="1128672" y="2516860"/>
                  <a:pt x="1130365" y="2515166"/>
                </a:cubicBezTo>
                <a:cubicBezTo>
                  <a:pt x="1132059" y="2513472"/>
                  <a:pt x="1140526" y="2505003"/>
                  <a:pt x="1143066" y="2502463"/>
                </a:cubicBezTo>
                <a:cubicBezTo>
                  <a:pt x="1145606" y="2499923"/>
                  <a:pt x="1165927" y="2480445"/>
                  <a:pt x="1168468" y="2477058"/>
                </a:cubicBezTo>
                <a:cubicBezTo>
                  <a:pt x="1171008" y="2473670"/>
                  <a:pt x="1179475" y="2454192"/>
                  <a:pt x="1181168" y="2451652"/>
                </a:cubicBezTo>
                <a:cubicBezTo>
                  <a:pt x="1182861" y="2449111"/>
                  <a:pt x="1191328" y="2440642"/>
                  <a:pt x="1193869" y="2438949"/>
                </a:cubicBezTo>
                <a:cubicBezTo>
                  <a:pt x="1196409" y="2437255"/>
                  <a:pt x="1216730" y="2427939"/>
                  <a:pt x="1219270" y="2426246"/>
                </a:cubicBezTo>
                <a:cubicBezTo>
                  <a:pt x="1221810" y="2424552"/>
                  <a:pt x="1230277" y="2415237"/>
                  <a:pt x="1231971" y="2413543"/>
                </a:cubicBezTo>
                <a:cubicBezTo>
                  <a:pt x="1233664" y="2411849"/>
                  <a:pt x="1242978" y="2402534"/>
                  <a:pt x="1244672" y="2400841"/>
                </a:cubicBezTo>
                <a:cubicBezTo>
                  <a:pt x="1246366" y="2399147"/>
                  <a:pt x="1255679" y="2388984"/>
                  <a:pt x="1257372" y="2388137"/>
                </a:cubicBezTo>
                <a:cubicBezTo>
                  <a:pt x="1259066" y="2387290"/>
                  <a:pt x="1268379" y="2388984"/>
                  <a:pt x="1270073" y="2388137"/>
                </a:cubicBezTo>
                <a:cubicBezTo>
                  <a:pt x="1271766" y="2387290"/>
                  <a:pt x="1281081" y="2377128"/>
                  <a:pt x="1282774" y="2375435"/>
                </a:cubicBezTo>
                <a:cubicBezTo>
                  <a:pt x="1284467" y="2373740"/>
                  <a:pt x="1293781" y="2364425"/>
                  <a:pt x="1295475" y="2362732"/>
                </a:cubicBezTo>
                <a:cubicBezTo>
                  <a:pt x="1297168" y="2361038"/>
                  <a:pt x="1305635" y="2352569"/>
                  <a:pt x="1308176" y="2350029"/>
                </a:cubicBezTo>
                <a:cubicBezTo>
                  <a:pt x="1310715" y="2347488"/>
                  <a:pt x="1331037" y="2327164"/>
                  <a:pt x="1333577" y="2324624"/>
                </a:cubicBezTo>
                <a:cubicBezTo>
                  <a:pt x="1336117" y="2322083"/>
                  <a:pt x="1344584" y="2313614"/>
                  <a:pt x="1346278" y="2311920"/>
                </a:cubicBezTo>
                <a:cubicBezTo>
                  <a:pt x="1347971" y="2310226"/>
                  <a:pt x="1357285" y="2301758"/>
                  <a:pt x="1358979" y="2299218"/>
                </a:cubicBezTo>
                <a:cubicBezTo>
                  <a:pt x="1360672" y="2296677"/>
                  <a:pt x="1369139" y="2275505"/>
                  <a:pt x="1371679" y="2273812"/>
                </a:cubicBezTo>
                <a:cubicBezTo>
                  <a:pt x="1374219" y="2272118"/>
                  <a:pt x="1394541" y="2274658"/>
                  <a:pt x="1397081" y="2273812"/>
                </a:cubicBezTo>
                <a:cubicBezTo>
                  <a:pt x="1399621" y="2272965"/>
                  <a:pt x="1408088" y="2262802"/>
                  <a:pt x="1409781" y="2261109"/>
                </a:cubicBezTo>
                <a:cubicBezTo>
                  <a:pt x="1411474" y="2259415"/>
                  <a:pt x="1419941" y="2250100"/>
                  <a:pt x="1422482" y="2248407"/>
                </a:cubicBezTo>
                <a:cubicBezTo>
                  <a:pt x="1425022" y="2246712"/>
                  <a:pt x="1445343" y="2237396"/>
                  <a:pt x="1447884" y="2235703"/>
                </a:cubicBezTo>
                <a:cubicBezTo>
                  <a:pt x="1450424" y="2234009"/>
                  <a:pt x="1459737" y="2224694"/>
                  <a:pt x="1460584" y="2223000"/>
                </a:cubicBezTo>
                <a:cubicBezTo>
                  <a:pt x="1461430" y="2221307"/>
                  <a:pt x="1458044" y="2211991"/>
                  <a:pt x="1460584" y="2210298"/>
                </a:cubicBezTo>
                <a:cubicBezTo>
                  <a:pt x="1463124" y="2208604"/>
                  <a:pt x="1494452" y="2199288"/>
                  <a:pt x="1498687" y="2197595"/>
                </a:cubicBezTo>
                <a:cubicBezTo>
                  <a:pt x="1502920" y="2195900"/>
                  <a:pt x="1522395" y="2186585"/>
                  <a:pt x="1524088" y="2184892"/>
                </a:cubicBezTo>
                <a:cubicBezTo>
                  <a:pt x="1525782" y="2183198"/>
                  <a:pt x="1523241" y="2173883"/>
                  <a:pt x="1524088" y="2172189"/>
                </a:cubicBezTo>
                <a:cubicBezTo>
                  <a:pt x="1524935" y="2170495"/>
                  <a:pt x="1535095" y="2161180"/>
                  <a:pt x="1536789" y="2159486"/>
                </a:cubicBezTo>
                <a:cubicBezTo>
                  <a:pt x="1538481" y="2157792"/>
                  <a:pt x="1546950" y="2148477"/>
                  <a:pt x="1549490" y="2146783"/>
                </a:cubicBezTo>
                <a:cubicBezTo>
                  <a:pt x="1552030" y="2145090"/>
                  <a:pt x="1572350" y="2135774"/>
                  <a:pt x="1574891" y="2134081"/>
                </a:cubicBezTo>
                <a:cubicBezTo>
                  <a:pt x="1577431" y="2132387"/>
                  <a:pt x="1585899" y="2122224"/>
                  <a:pt x="1587592" y="2121377"/>
                </a:cubicBezTo>
                <a:cubicBezTo>
                  <a:pt x="1589285" y="2120530"/>
                  <a:pt x="1598599" y="2122224"/>
                  <a:pt x="1600293" y="2121377"/>
                </a:cubicBezTo>
                <a:cubicBezTo>
                  <a:pt x="1601986" y="2120530"/>
                  <a:pt x="1609606" y="2109521"/>
                  <a:pt x="1612993" y="2108675"/>
                </a:cubicBezTo>
                <a:cubicBezTo>
                  <a:pt x="1616380" y="2107828"/>
                  <a:pt x="1646862" y="2110368"/>
                  <a:pt x="1651095" y="2108675"/>
                </a:cubicBezTo>
                <a:cubicBezTo>
                  <a:pt x="1655328" y="2106981"/>
                  <a:pt x="1673110" y="2085809"/>
                  <a:pt x="1676497" y="2083269"/>
                </a:cubicBezTo>
                <a:cubicBezTo>
                  <a:pt x="1679884" y="2080728"/>
                  <a:pt x="1699359" y="2072260"/>
                  <a:pt x="1701899" y="2070566"/>
                </a:cubicBezTo>
                <a:cubicBezTo>
                  <a:pt x="1704439" y="2068872"/>
                  <a:pt x="1710365" y="2059557"/>
                  <a:pt x="1714599" y="2057863"/>
                </a:cubicBezTo>
                <a:cubicBezTo>
                  <a:pt x="1718832" y="2056170"/>
                  <a:pt x="1760321" y="2046854"/>
                  <a:pt x="1765402" y="2045160"/>
                </a:cubicBezTo>
                <a:cubicBezTo>
                  <a:pt x="1770482" y="2043467"/>
                  <a:pt x="1786570" y="2034998"/>
                  <a:pt x="1790804" y="2032458"/>
                </a:cubicBezTo>
                <a:cubicBezTo>
                  <a:pt x="1795037" y="2029917"/>
                  <a:pt x="1824672" y="2009592"/>
                  <a:pt x="1828906" y="2007052"/>
                </a:cubicBezTo>
                <a:cubicBezTo>
                  <a:pt x="1833139" y="2004511"/>
                  <a:pt x="1851768" y="1995196"/>
                  <a:pt x="1854308" y="1994349"/>
                </a:cubicBezTo>
                <a:cubicBezTo>
                  <a:pt x="1856848" y="1993502"/>
                  <a:pt x="1865314" y="1996043"/>
                  <a:pt x="1867008" y="1994349"/>
                </a:cubicBezTo>
                <a:cubicBezTo>
                  <a:pt x="1868702" y="1992655"/>
                  <a:pt x="1878015" y="1970637"/>
                  <a:pt x="1879709" y="1968943"/>
                </a:cubicBezTo>
                <a:cubicBezTo>
                  <a:pt x="1881402" y="1967249"/>
                  <a:pt x="1889870" y="1969790"/>
                  <a:pt x="1892410" y="1968943"/>
                </a:cubicBezTo>
                <a:cubicBezTo>
                  <a:pt x="1894950" y="1968096"/>
                  <a:pt x="1916117" y="1958781"/>
                  <a:pt x="1917811" y="1956241"/>
                </a:cubicBezTo>
                <a:cubicBezTo>
                  <a:pt x="1919504" y="1953700"/>
                  <a:pt x="1916117" y="1934222"/>
                  <a:pt x="1917811" y="1930835"/>
                </a:cubicBezTo>
                <a:cubicBezTo>
                  <a:pt x="1919504" y="1927447"/>
                  <a:pt x="1939825" y="1907969"/>
                  <a:pt x="1943212" y="1905429"/>
                </a:cubicBezTo>
                <a:cubicBezTo>
                  <a:pt x="1946599" y="1902888"/>
                  <a:pt x="1965227" y="1893572"/>
                  <a:pt x="1968614" y="1892726"/>
                </a:cubicBezTo>
                <a:cubicBezTo>
                  <a:pt x="1972001" y="1891879"/>
                  <a:pt x="1991475" y="1894420"/>
                  <a:pt x="1994016" y="1892726"/>
                </a:cubicBezTo>
                <a:cubicBezTo>
                  <a:pt x="1996555" y="1891032"/>
                  <a:pt x="2005023" y="1869861"/>
                  <a:pt x="2006717" y="1867320"/>
                </a:cubicBezTo>
                <a:cubicBezTo>
                  <a:pt x="2008410" y="1864779"/>
                  <a:pt x="2016876" y="1856311"/>
                  <a:pt x="2019417" y="1854617"/>
                </a:cubicBezTo>
                <a:cubicBezTo>
                  <a:pt x="2021957" y="1852923"/>
                  <a:pt x="2042278" y="1843608"/>
                  <a:pt x="2044819" y="1841915"/>
                </a:cubicBezTo>
                <a:cubicBezTo>
                  <a:pt x="2047359" y="1840221"/>
                  <a:pt x="2054978" y="1831752"/>
                  <a:pt x="2057519" y="1829212"/>
                </a:cubicBezTo>
                <a:cubicBezTo>
                  <a:pt x="2060059" y="1826671"/>
                  <a:pt x="2078687" y="1806347"/>
                  <a:pt x="2082921" y="1803806"/>
                </a:cubicBezTo>
                <a:cubicBezTo>
                  <a:pt x="2087154" y="1801265"/>
                  <a:pt x="2117636" y="1791950"/>
                  <a:pt x="2121023" y="1791103"/>
                </a:cubicBezTo>
                <a:cubicBezTo>
                  <a:pt x="2124410" y="1790256"/>
                  <a:pt x="2132029" y="1792797"/>
                  <a:pt x="2133724" y="1791103"/>
                </a:cubicBezTo>
                <a:cubicBezTo>
                  <a:pt x="2135417" y="1789409"/>
                  <a:pt x="2144731" y="1768238"/>
                  <a:pt x="2146424" y="1765698"/>
                </a:cubicBezTo>
                <a:cubicBezTo>
                  <a:pt x="2148117" y="1763157"/>
                  <a:pt x="2157432" y="1754688"/>
                  <a:pt x="2159125" y="1752995"/>
                </a:cubicBezTo>
                <a:cubicBezTo>
                  <a:pt x="2160819" y="1751301"/>
                  <a:pt x="2170132" y="1741138"/>
                  <a:pt x="2171826" y="1740292"/>
                </a:cubicBezTo>
                <a:cubicBezTo>
                  <a:pt x="2173519" y="1739445"/>
                  <a:pt x="2182833" y="1741138"/>
                  <a:pt x="2184526" y="1740292"/>
                </a:cubicBezTo>
                <a:cubicBezTo>
                  <a:pt x="2186220" y="1739444"/>
                  <a:pt x="2195534" y="1729283"/>
                  <a:pt x="2197227" y="1727589"/>
                </a:cubicBezTo>
                <a:cubicBezTo>
                  <a:pt x="2198920" y="1725895"/>
                  <a:pt x="2208234" y="1715733"/>
                  <a:pt x="2209928" y="1714886"/>
                </a:cubicBezTo>
                <a:cubicBezTo>
                  <a:pt x="2211622" y="1714039"/>
                  <a:pt x="2220934" y="1715733"/>
                  <a:pt x="2222628" y="1714886"/>
                </a:cubicBezTo>
                <a:cubicBezTo>
                  <a:pt x="2224321" y="1714039"/>
                  <a:pt x="2233636" y="1703877"/>
                  <a:pt x="2235330" y="1702183"/>
                </a:cubicBezTo>
                <a:cubicBezTo>
                  <a:pt x="2237022" y="1700489"/>
                  <a:pt x="2245490" y="1692021"/>
                  <a:pt x="2248031" y="1689480"/>
                </a:cubicBezTo>
                <a:cubicBezTo>
                  <a:pt x="2250570" y="1686940"/>
                  <a:pt x="2269197" y="1666615"/>
                  <a:pt x="2273432" y="1664074"/>
                </a:cubicBezTo>
                <a:cubicBezTo>
                  <a:pt x="2277665" y="1661534"/>
                  <a:pt x="2307300" y="1653912"/>
                  <a:pt x="2311534" y="1651372"/>
                </a:cubicBezTo>
                <a:cubicBezTo>
                  <a:pt x="2315767" y="1648831"/>
                  <a:pt x="2335241" y="1628506"/>
                  <a:pt x="2336935" y="1625966"/>
                </a:cubicBezTo>
                <a:cubicBezTo>
                  <a:pt x="2338628" y="1623425"/>
                  <a:pt x="2336088" y="1614957"/>
                  <a:pt x="2336935" y="1613263"/>
                </a:cubicBezTo>
                <a:cubicBezTo>
                  <a:pt x="2337781" y="1611569"/>
                  <a:pt x="2347095" y="1601407"/>
                  <a:pt x="2349636" y="1600560"/>
                </a:cubicBezTo>
                <a:cubicBezTo>
                  <a:pt x="2352176" y="1599713"/>
                  <a:pt x="2372496" y="1601407"/>
                  <a:pt x="2375037" y="1600560"/>
                </a:cubicBezTo>
                <a:cubicBezTo>
                  <a:pt x="2377577" y="1599713"/>
                  <a:pt x="2386044" y="1589551"/>
                  <a:pt x="2387738" y="1587857"/>
                </a:cubicBezTo>
                <a:cubicBezTo>
                  <a:pt x="2389431" y="1586163"/>
                  <a:pt x="2398745" y="1576848"/>
                  <a:pt x="2400440" y="1575155"/>
                </a:cubicBezTo>
                <a:cubicBezTo>
                  <a:pt x="2402133" y="1573461"/>
                  <a:pt x="2410599" y="1564145"/>
                  <a:pt x="2413139" y="1562452"/>
                </a:cubicBezTo>
                <a:cubicBezTo>
                  <a:pt x="2415679" y="1560758"/>
                  <a:pt x="2436001" y="1552289"/>
                  <a:pt x="2438542" y="1549749"/>
                </a:cubicBezTo>
                <a:cubicBezTo>
                  <a:pt x="2441082" y="1547208"/>
                  <a:pt x="2448701" y="1526037"/>
                  <a:pt x="2451242" y="1524343"/>
                </a:cubicBezTo>
                <a:cubicBezTo>
                  <a:pt x="2453781" y="1522649"/>
                  <a:pt x="2474103" y="1525190"/>
                  <a:pt x="2476644" y="1524343"/>
                </a:cubicBezTo>
                <a:cubicBezTo>
                  <a:pt x="2479183" y="1523496"/>
                  <a:pt x="2487650" y="1513334"/>
                  <a:pt x="2489344" y="1511640"/>
                </a:cubicBezTo>
                <a:cubicBezTo>
                  <a:pt x="2491037" y="1509946"/>
                  <a:pt x="2499504" y="1500631"/>
                  <a:pt x="2502045" y="1498937"/>
                </a:cubicBezTo>
                <a:cubicBezTo>
                  <a:pt x="2504585" y="1497244"/>
                  <a:pt x="2524905" y="1487928"/>
                  <a:pt x="2527446" y="1486234"/>
                </a:cubicBezTo>
                <a:cubicBezTo>
                  <a:pt x="2529986" y="1484540"/>
                  <a:pt x="2537607" y="1475225"/>
                  <a:pt x="2540147" y="1473532"/>
                </a:cubicBezTo>
                <a:cubicBezTo>
                  <a:pt x="2542687" y="1471838"/>
                  <a:pt x="2563008" y="1462522"/>
                  <a:pt x="2565548" y="1460829"/>
                </a:cubicBezTo>
                <a:cubicBezTo>
                  <a:pt x="2568088" y="1459135"/>
                  <a:pt x="2576555" y="1449820"/>
                  <a:pt x="2578249" y="1448126"/>
                </a:cubicBezTo>
                <a:cubicBezTo>
                  <a:pt x="2579942" y="1446432"/>
                  <a:pt x="2589257" y="1437117"/>
                  <a:pt x="2590951" y="1435423"/>
                </a:cubicBezTo>
                <a:cubicBezTo>
                  <a:pt x="2592643" y="1433729"/>
                  <a:pt x="2601110" y="1424414"/>
                  <a:pt x="2603650" y="1422720"/>
                </a:cubicBezTo>
                <a:cubicBezTo>
                  <a:pt x="2606190" y="1421027"/>
                  <a:pt x="2626512" y="1411711"/>
                  <a:pt x="2629053" y="1410017"/>
                </a:cubicBezTo>
                <a:cubicBezTo>
                  <a:pt x="2631592" y="1408323"/>
                  <a:pt x="2640059" y="1398161"/>
                  <a:pt x="2641753" y="1397314"/>
                </a:cubicBezTo>
                <a:cubicBezTo>
                  <a:pt x="2643446" y="1396467"/>
                  <a:pt x="2652760" y="1398161"/>
                  <a:pt x="2654454" y="1397314"/>
                </a:cubicBezTo>
                <a:cubicBezTo>
                  <a:pt x="2656147" y="1396467"/>
                  <a:pt x="2665462" y="1386305"/>
                  <a:pt x="2667155" y="1384612"/>
                </a:cubicBezTo>
                <a:cubicBezTo>
                  <a:pt x="2668847" y="1382918"/>
                  <a:pt x="2678161" y="1373602"/>
                  <a:pt x="2679855" y="1371909"/>
                </a:cubicBezTo>
                <a:cubicBezTo>
                  <a:pt x="2681548" y="1370215"/>
                  <a:pt x="2690015" y="1360052"/>
                  <a:pt x="2692556" y="1359206"/>
                </a:cubicBezTo>
                <a:cubicBezTo>
                  <a:pt x="2695096" y="1358359"/>
                  <a:pt x="2715416" y="1360052"/>
                  <a:pt x="2717957" y="1359206"/>
                </a:cubicBezTo>
                <a:cubicBezTo>
                  <a:pt x="2720497" y="1358359"/>
                  <a:pt x="2729811" y="1348197"/>
                  <a:pt x="2730658" y="1346503"/>
                </a:cubicBezTo>
                <a:cubicBezTo>
                  <a:pt x="2731505" y="1344809"/>
                  <a:pt x="2729811" y="1335494"/>
                  <a:pt x="2730658" y="1333800"/>
                </a:cubicBezTo>
                <a:cubicBezTo>
                  <a:pt x="2731504" y="1332106"/>
                  <a:pt x="2741665" y="1321944"/>
                  <a:pt x="2743360" y="1321097"/>
                </a:cubicBezTo>
                <a:cubicBezTo>
                  <a:pt x="2745053" y="1320250"/>
                  <a:pt x="2754365" y="1321944"/>
                  <a:pt x="2756059" y="1321097"/>
                </a:cubicBezTo>
                <a:cubicBezTo>
                  <a:pt x="2757752" y="1320250"/>
                  <a:pt x="2761140" y="1309241"/>
                  <a:pt x="2768760" y="1308394"/>
                </a:cubicBezTo>
                <a:cubicBezTo>
                  <a:pt x="2776381" y="1307547"/>
                  <a:pt x="2862745" y="1307547"/>
                  <a:pt x="2870366" y="1308394"/>
                </a:cubicBezTo>
                <a:cubicBezTo>
                  <a:pt x="2877986" y="1309241"/>
                  <a:pt x="2881373" y="1319403"/>
                  <a:pt x="2883067" y="1321097"/>
                </a:cubicBezTo>
                <a:cubicBezTo>
                  <a:pt x="2884760" y="1322791"/>
                  <a:pt x="2894074" y="1332106"/>
                  <a:pt x="2895768" y="1333800"/>
                </a:cubicBezTo>
                <a:cubicBezTo>
                  <a:pt x="2897461" y="1335494"/>
                  <a:pt x="2905928" y="1345656"/>
                  <a:pt x="2908468" y="1346503"/>
                </a:cubicBezTo>
                <a:cubicBezTo>
                  <a:pt x="2911008" y="1347350"/>
                  <a:pt x="2931330" y="1345656"/>
                  <a:pt x="2933871" y="1346503"/>
                </a:cubicBezTo>
                <a:cubicBezTo>
                  <a:pt x="2936410" y="1347350"/>
                  <a:pt x="2944877" y="1357512"/>
                  <a:pt x="2946570" y="1359206"/>
                </a:cubicBezTo>
                <a:cubicBezTo>
                  <a:pt x="2948263" y="1360899"/>
                  <a:pt x="2957578" y="1370215"/>
                  <a:pt x="2959272" y="1371909"/>
                </a:cubicBezTo>
                <a:cubicBezTo>
                  <a:pt x="2960964" y="1373602"/>
                  <a:pt x="2969432" y="1382918"/>
                  <a:pt x="2971973" y="1384612"/>
                </a:cubicBezTo>
                <a:cubicBezTo>
                  <a:pt x="2974513" y="1386305"/>
                  <a:pt x="2992293" y="1394774"/>
                  <a:pt x="2997374" y="1397314"/>
                </a:cubicBezTo>
                <a:cubicBezTo>
                  <a:pt x="3002454" y="1399855"/>
                  <a:pt x="3043943" y="1421026"/>
                  <a:pt x="3048177" y="1422720"/>
                </a:cubicBezTo>
                <a:cubicBezTo>
                  <a:pt x="3052411" y="1424414"/>
                  <a:pt x="3059183" y="1421873"/>
                  <a:pt x="3060877" y="1422720"/>
                </a:cubicBezTo>
                <a:cubicBezTo>
                  <a:pt x="3062570" y="1423567"/>
                  <a:pt x="3066804" y="1434576"/>
                  <a:pt x="3073578" y="1435423"/>
                </a:cubicBezTo>
                <a:cubicBezTo>
                  <a:pt x="3080351" y="1436270"/>
                  <a:pt x="3155710" y="1436270"/>
                  <a:pt x="3162484" y="1435423"/>
                </a:cubicBezTo>
                <a:cubicBezTo>
                  <a:pt x="3169257" y="1434576"/>
                  <a:pt x="3173490" y="1424414"/>
                  <a:pt x="3175184" y="1422720"/>
                </a:cubicBezTo>
                <a:cubicBezTo>
                  <a:pt x="3176877" y="1421027"/>
                  <a:pt x="3186191" y="1411711"/>
                  <a:pt x="3187885" y="1410017"/>
                </a:cubicBezTo>
                <a:cubicBezTo>
                  <a:pt x="3189577" y="1408323"/>
                  <a:pt x="3198892" y="1398161"/>
                  <a:pt x="3200586" y="1397314"/>
                </a:cubicBezTo>
                <a:cubicBezTo>
                  <a:pt x="3202278" y="1396467"/>
                  <a:pt x="3210746" y="1398161"/>
                  <a:pt x="3213286" y="1397314"/>
                </a:cubicBezTo>
                <a:cubicBezTo>
                  <a:pt x="3215825" y="1396467"/>
                  <a:pt x="3236148" y="1386305"/>
                  <a:pt x="3238688" y="1384612"/>
                </a:cubicBezTo>
                <a:cubicBezTo>
                  <a:pt x="3241228" y="1382918"/>
                  <a:pt x="3249694" y="1373602"/>
                  <a:pt x="3251388" y="1371909"/>
                </a:cubicBezTo>
                <a:cubicBezTo>
                  <a:pt x="3253081" y="1370215"/>
                  <a:pt x="3262395" y="1360052"/>
                  <a:pt x="3264089" y="1359206"/>
                </a:cubicBezTo>
                <a:cubicBezTo>
                  <a:pt x="3265782" y="1358359"/>
                  <a:pt x="3275097" y="1360052"/>
                  <a:pt x="3276791" y="1359206"/>
                </a:cubicBezTo>
                <a:cubicBezTo>
                  <a:pt x="3278484" y="1358359"/>
                  <a:pt x="3287796" y="1348197"/>
                  <a:pt x="3289490" y="1346503"/>
                </a:cubicBezTo>
                <a:cubicBezTo>
                  <a:pt x="3291183" y="1344809"/>
                  <a:pt x="3300498" y="1334647"/>
                  <a:pt x="3302192" y="1333800"/>
                </a:cubicBezTo>
                <a:cubicBezTo>
                  <a:pt x="3303884" y="1332953"/>
                  <a:pt x="3313198" y="1334647"/>
                  <a:pt x="3314893" y="1333800"/>
                </a:cubicBezTo>
                <a:cubicBezTo>
                  <a:pt x="3316586" y="1332953"/>
                  <a:pt x="3325898" y="1322791"/>
                  <a:pt x="3327593" y="1321097"/>
                </a:cubicBezTo>
                <a:cubicBezTo>
                  <a:pt x="3329286" y="1319403"/>
                  <a:pt x="3338600" y="1310088"/>
                  <a:pt x="3340294" y="1308394"/>
                </a:cubicBezTo>
                <a:cubicBezTo>
                  <a:pt x="3341986" y="1306701"/>
                  <a:pt x="3351300" y="1297385"/>
                  <a:pt x="3352995" y="1295692"/>
                </a:cubicBezTo>
                <a:cubicBezTo>
                  <a:pt x="3354688" y="1293998"/>
                  <a:pt x="3364001" y="1284682"/>
                  <a:pt x="3365695" y="1282989"/>
                </a:cubicBezTo>
                <a:cubicBezTo>
                  <a:pt x="3367388" y="1281295"/>
                  <a:pt x="3376703" y="1271979"/>
                  <a:pt x="3378396" y="1270286"/>
                </a:cubicBezTo>
                <a:cubicBezTo>
                  <a:pt x="3380089" y="1268592"/>
                  <a:pt x="3389403" y="1259277"/>
                  <a:pt x="3391097" y="1257583"/>
                </a:cubicBezTo>
                <a:cubicBezTo>
                  <a:pt x="3392790" y="1255889"/>
                  <a:pt x="3402103" y="1246573"/>
                  <a:pt x="3403797" y="1244880"/>
                </a:cubicBezTo>
                <a:cubicBezTo>
                  <a:pt x="3405490" y="1243186"/>
                  <a:pt x="3414805" y="1233871"/>
                  <a:pt x="3416498" y="1232177"/>
                </a:cubicBezTo>
                <a:cubicBezTo>
                  <a:pt x="3418191" y="1230483"/>
                  <a:pt x="3427505" y="1221168"/>
                  <a:pt x="3429199" y="1219474"/>
                </a:cubicBezTo>
                <a:cubicBezTo>
                  <a:pt x="3430893" y="1217780"/>
                  <a:pt x="3440206" y="1208465"/>
                  <a:pt x="3441899" y="1206771"/>
                </a:cubicBezTo>
                <a:cubicBezTo>
                  <a:pt x="3443592" y="1205078"/>
                  <a:pt x="3453753" y="1195762"/>
                  <a:pt x="3454601" y="1194069"/>
                </a:cubicBezTo>
                <a:cubicBezTo>
                  <a:pt x="3455446" y="1192375"/>
                  <a:pt x="3453753" y="1183059"/>
                  <a:pt x="3454601" y="1181366"/>
                </a:cubicBezTo>
                <a:cubicBezTo>
                  <a:pt x="3455447" y="1179672"/>
                  <a:pt x="3465607" y="1170356"/>
                  <a:pt x="3467302" y="1168663"/>
                </a:cubicBezTo>
                <a:cubicBezTo>
                  <a:pt x="3468995" y="1166969"/>
                  <a:pt x="3478308" y="1157654"/>
                  <a:pt x="3480002" y="1155960"/>
                </a:cubicBezTo>
                <a:cubicBezTo>
                  <a:pt x="3481694" y="1154266"/>
                  <a:pt x="3491855" y="1144951"/>
                  <a:pt x="3492703" y="1143257"/>
                </a:cubicBezTo>
                <a:cubicBezTo>
                  <a:pt x="3493549" y="1141563"/>
                  <a:pt x="3491855" y="1132248"/>
                  <a:pt x="3492703" y="1130554"/>
                </a:cubicBezTo>
                <a:cubicBezTo>
                  <a:pt x="3493549" y="1128860"/>
                  <a:pt x="3503709" y="1119545"/>
                  <a:pt x="3505404" y="1117852"/>
                </a:cubicBezTo>
                <a:cubicBezTo>
                  <a:pt x="3507097" y="1116158"/>
                  <a:pt x="3516410" y="1106842"/>
                  <a:pt x="3518104" y="1105148"/>
                </a:cubicBezTo>
                <a:cubicBezTo>
                  <a:pt x="3519796" y="1103455"/>
                  <a:pt x="3529957" y="1094139"/>
                  <a:pt x="3530805" y="1092446"/>
                </a:cubicBezTo>
                <a:cubicBezTo>
                  <a:pt x="3531651" y="1090752"/>
                  <a:pt x="3529111" y="1081437"/>
                  <a:pt x="3530805" y="1079743"/>
                </a:cubicBezTo>
                <a:cubicBezTo>
                  <a:pt x="3532498" y="1078049"/>
                  <a:pt x="3554512" y="1068734"/>
                  <a:pt x="3556206" y="1067040"/>
                </a:cubicBezTo>
                <a:cubicBezTo>
                  <a:pt x="3557899" y="1065346"/>
                  <a:pt x="3554512" y="1056877"/>
                  <a:pt x="3556206" y="1054337"/>
                </a:cubicBezTo>
                <a:cubicBezTo>
                  <a:pt x="3557899" y="1051796"/>
                  <a:pt x="3579068" y="1032319"/>
                  <a:pt x="3581608" y="1028931"/>
                </a:cubicBezTo>
                <a:cubicBezTo>
                  <a:pt x="3584148" y="1025544"/>
                  <a:pt x="3593461" y="1006066"/>
                  <a:pt x="3594308" y="1003526"/>
                </a:cubicBezTo>
                <a:cubicBezTo>
                  <a:pt x="3595154" y="1000985"/>
                  <a:pt x="3593461" y="993363"/>
                  <a:pt x="3594308" y="990823"/>
                </a:cubicBezTo>
                <a:cubicBezTo>
                  <a:pt x="3595154" y="988282"/>
                  <a:pt x="3605315" y="967111"/>
                  <a:pt x="3607009" y="965417"/>
                </a:cubicBezTo>
                <a:cubicBezTo>
                  <a:pt x="3608702" y="963723"/>
                  <a:pt x="3618016" y="967958"/>
                  <a:pt x="3619711" y="965417"/>
                </a:cubicBezTo>
                <a:cubicBezTo>
                  <a:pt x="3621404" y="962876"/>
                  <a:pt x="3630718" y="932390"/>
                  <a:pt x="3632411" y="927309"/>
                </a:cubicBezTo>
                <a:cubicBezTo>
                  <a:pt x="3634105" y="922227"/>
                  <a:pt x="3643417" y="892587"/>
                  <a:pt x="3645112" y="889200"/>
                </a:cubicBezTo>
                <a:cubicBezTo>
                  <a:pt x="3646804" y="885812"/>
                  <a:pt x="3656119" y="878191"/>
                  <a:pt x="3657813" y="876497"/>
                </a:cubicBezTo>
                <a:cubicBezTo>
                  <a:pt x="3659506" y="874803"/>
                  <a:pt x="3669667" y="865488"/>
                  <a:pt x="3670514" y="863794"/>
                </a:cubicBezTo>
                <a:cubicBezTo>
                  <a:pt x="3671360" y="862100"/>
                  <a:pt x="3669666" y="852785"/>
                  <a:pt x="3670514" y="851091"/>
                </a:cubicBezTo>
                <a:cubicBezTo>
                  <a:pt x="3671361" y="849398"/>
                  <a:pt x="3680673" y="841776"/>
                  <a:pt x="3683214" y="838388"/>
                </a:cubicBezTo>
                <a:cubicBezTo>
                  <a:pt x="3685753" y="835001"/>
                  <a:pt x="3706075" y="802821"/>
                  <a:pt x="3708616" y="800280"/>
                </a:cubicBezTo>
                <a:cubicBezTo>
                  <a:pt x="3711155" y="797739"/>
                  <a:pt x="3719622" y="802821"/>
                  <a:pt x="3721316" y="800280"/>
                </a:cubicBezTo>
                <a:cubicBezTo>
                  <a:pt x="3723009" y="797739"/>
                  <a:pt x="3731476" y="765559"/>
                  <a:pt x="3734017" y="762171"/>
                </a:cubicBezTo>
                <a:cubicBezTo>
                  <a:pt x="3736557" y="758784"/>
                  <a:pt x="3757724" y="751162"/>
                  <a:pt x="3759418" y="749468"/>
                </a:cubicBezTo>
                <a:cubicBezTo>
                  <a:pt x="3761111" y="747775"/>
                  <a:pt x="3758571" y="738459"/>
                  <a:pt x="3759418" y="736765"/>
                </a:cubicBezTo>
                <a:cubicBezTo>
                  <a:pt x="3760264" y="735072"/>
                  <a:pt x="3770425" y="725756"/>
                  <a:pt x="3772120" y="724063"/>
                </a:cubicBezTo>
                <a:cubicBezTo>
                  <a:pt x="3773812" y="722369"/>
                  <a:pt x="3783126" y="713901"/>
                  <a:pt x="3784820" y="711360"/>
                </a:cubicBezTo>
                <a:cubicBezTo>
                  <a:pt x="3786514" y="708819"/>
                  <a:pt x="3795827" y="687648"/>
                  <a:pt x="3797521" y="685954"/>
                </a:cubicBezTo>
                <a:cubicBezTo>
                  <a:pt x="3799213" y="684260"/>
                  <a:pt x="3808527" y="687648"/>
                  <a:pt x="3810222" y="685954"/>
                </a:cubicBezTo>
                <a:cubicBezTo>
                  <a:pt x="3811915" y="684260"/>
                  <a:pt x="3821228" y="663089"/>
                  <a:pt x="3822922" y="660548"/>
                </a:cubicBezTo>
                <a:cubicBezTo>
                  <a:pt x="3824616" y="658008"/>
                  <a:pt x="3833929" y="648692"/>
                  <a:pt x="3835623" y="647845"/>
                </a:cubicBezTo>
                <a:cubicBezTo>
                  <a:pt x="3837315" y="646999"/>
                  <a:pt x="3846629" y="648692"/>
                  <a:pt x="3848324" y="647845"/>
                </a:cubicBezTo>
                <a:cubicBezTo>
                  <a:pt x="3850017" y="646999"/>
                  <a:pt x="3859331" y="637683"/>
                  <a:pt x="3861025" y="635143"/>
                </a:cubicBezTo>
                <a:cubicBezTo>
                  <a:pt x="3862718" y="632602"/>
                  <a:pt x="3871184" y="613124"/>
                  <a:pt x="3873725" y="609737"/>
                </a:cubicBezTo>
                <a:cubicBezTo>
                  <a:pt x="3876265" y="606349"/>
                  <a:pt x="3896586" y="586872"/>
                  <a:pt x="3899127" y="584331"/>
                </a:cubicBezTo>
                <a:cubicBezTo>
                  <a:pt x="3901667" y="581790"/>
                  <a:pt x="3910133" y="573322"/>
                  <a:pt x="3911827" y="571628"/>
                </a:cubicBezTo>
                <a:cubicBezTo>
                  <a:pt x="3913520" y="569934"/>
                  <a:pt x="3921988" y="561466"/>
                  <a:pt x="3924528" y="558925"/>
                </a:cubicBezTo>
                <a:cubicBezTo>
                  <a:pt x="3927068" y="556385"/>
                  <a:pt x="3947389" y="536907"/>
                  <a:pt x="3949929" y="533520"/>
                </a:cubicBezTo>
                <a:cubicBezTo>
                  <a:pt x="3952469" y="530132"/>
                  <a:pt x="3960936" y="509808"/>
                  <a:pt x="3962631" y="508114"/>
                </a:cubicBezTo>
                <a:cubicBezTo>
                  <a:pt x="3964324" y="506420"/>
                  <a:pt x="3972791" y="509808"/>
                  <a:pt x="3975331" y="508114"/>
                </a:cubicBezTo>
                <a:cubicBezTo>
                  <a:pt x="3977871" y="506420"/>
                  <a:pt x="3998192" y="485249"/>
                  <a:pt x="4000733" y="482708"/>
                </a:cubicBezTo>
                <a:cubicBezTo>
                  <a:pt x="4003272" y="480168"/>
                  <a:pt x="4011741" y="471699"/>
                  <a:pt x="4013433" y="470005"/>
                </a:cubicBezTo>
                <a:cubicBezTo>
                  <a:pt x="4015127" y="468312"/>
                  <a:pt x="4024440" y="458996"/>
                  <a:pt x="4026134" y="457303"/>
                </a:cubicBezTo>
                <a:cubicBezTo>
                  <a:pt x="4027826" y="455609"/>
                  <a:pt x="4037140" y="447140"/>
                  <a:pt x="4038835" y="444600"/>
                </a:cubicBezTo>
                <a:cubicBezTo>
                  <a:pt x="4040528" y="442059"/>
                  <a:pt x="4049843" y="421734"/>
                  <a:pt x="4051536" y="419194"/>
                </a:cubicBezTo>
                <a:cubicBezTo>
                  <a:pt x="4053229" y="416653"/>
                  <a:pt x="4062542" y="408185"/>
                  <a:pt x="4064236" y="406491"/>
                </a:cubicBezTo>
                <a:cubicBezTo>
                  <a:pt x="4065929" y="404797"/>
                  <a:pt x="4076089" y="395482"/>
                  <a:pt x="4076937" y="393788"/>
                </a:cubicBezTo>
                <a:cubicBezTo>
                  <a:pt x="4077783" y="392095"/>
                  <a:pt x="4076090" y="383626"/>
                  <a:pt x="4076937" y="381085"/>
                </a:cubicBezTo>
                <a:cubicBezTo>
                  <a:pt x="4077783" y="378545"/>
                  <a:pt x="4087945" y="357373"/>
                  <a:pt x="4089638" y="355680"/>
                </a:cubicBezTo>
                <a:cubicBezTo>
                  <a:pt x="4091331" y="353986"/>
                  <a:pt x="4100644" y="356526"/>
                  <a:pt x="4102338" y="355680"/>
                </a:cubicBezTo>
                <a:cubicBezTo>
                  <a:pt x="4104031" y="354833"/>
                  <a:pt x="4114191" y="344670"/>
                  <a:pt x="4115039" y="342977"/>
                </a:cubicBezTo>
                <a:cubicBezTo>
                  <a:pt x="4115886" y="341283"/>
                  <a:pt x="4113345" y="332814"/>
                  <a:pt x="4115039" y="330274"/>
                </a:cubicBezTo>
                <a:cubicBezTo>
                  <a:pt x="4116732" y="327733"/>
                  <a:pt x="4137900" y="307409"/>
                  <a:pt x="4140440" y="304868"/>
                </a:cubicBezTo>
                <a:cubicBezTo>
                  <a:pt x="4142980" y="302328"/>
                  <a:pt x="4152294" y="293859"/>
                  <a:pt x="4153142" y="292165"/>
                </a:cubicBezTo>
                <a:cubicBezTo>
                  <a:pt x="4153988" y="290472"/>
                  <a:pt x="4152295" y="281156"/>
                  <a:pt x="4153142" y="279462"/>
                </a:cubicBezTo>
                <a:cubicBezTo>
                  <a:pt x="4153987" y="277769"/>
                  <a:pt x="4164149" y="268453"/>
                  <a:pt x="4165842" y="266760"/>
                </a:cubicBezTo>
                <a:cubicBezTo>
                  <a:pt x="4167536" y="265066"/>
                  <a:pt x="4176849" y="255750"/>
                  <a:pt x="4178543" y="254057"/>
                </a:cubicBezTo>
                <a:cubicBezTo>
                  <a:pt x="4180235" y="252363"/>
                  <a:pt x="4189549" y="243048"/>
                  <a:pt x="4191244" y="241354"/>
                </a:cubicBezTo>
                <a:cubicBezTo>
                  <a:pt x="4192937" y="239660"/>
                  <a:pt x="4202252" y="230345"/>
                  <a:pt x="4203945" y="228651"/>
                </a:cubicBezTo>
                <a:cubicBezTo>
                  <a:pt x="4205638" y="226957"/>
                  <a:pt x="4214951" y="217642"/>
                  <a:pt x="4216645" y="215948"/>
                </a:cubicBezTo>
                <a:cubicBezTo>
                  <a:pt x="4218338" y="214254"/>
                  <a:pt x="4227652" y="204939"/>
                  <a:pt x="4229346" y="203245"/>
                </a:cubicBezTo>
                <a:cubicBezTo>
                  <a:pt x="4231039" y="201551"/>
                  <a:pt x="4240353" y="192236"/>
                  <a:pt x="4242047" y="190542"/>
                </a:cubicBezTo>
                <a:cubicBezTo>
                  <a:pt x="4243741" y="188849"/>
                  <a:pt x="4253900" y="179533"/>
                  <a:pt x="4254747" y="177840"/>
                </a:cubicBezTo>
                <a:cubicBezTo>
                  <a:pt x="4255594" y="176146"/>
                  <a:pt x="4253900" y="166830"/>
                  <a:pt x="4254747" y="165137"/>
                </a:cubicBezTo>
                <a:cubicBezTo>
                  <a:pt x="4255593" y="163443"/>
                  <a:pt x="4264908" y="154128"/>
                  <a:pt x="4267449" y="152434"/>
                </a:cubicBezTo>
                <a:cubicBezTo>
                  <a:pt x="4269988" y="150740"/>
                  <a:pt x="4289462" y="141425"/>
                  <a:pt x="4292849" y="139731"/>
                </a:cubicBezTo>
                <a:cubicBezTo>
                  <a:pt x="4296236" y="138037"/>
                  <a:pt x="4315711" y="128722"/>
                  <a:pt x="4318251" y="127028"/>
                </a:cubicBezTo>
                <a:cubicBezTo>
                  <a:pt x="4320791" y="125334"/>
                  <a:pt x="4329257" y="115172"/>
                  <a:pt x="4330952" y="114325"/>
                </a:cubicBezTo>
                <a:cubicBezTo>
                  <a:pt x="4332644" y="113478"/>
                  <a:pt x="4341112" y="116019"/>
                  <a:pt x="4343653" y="114325"/>
                </a:cubicBezTo>
                <a:cubicBezTo>
                  <a:pt x="4346193" y="112632"/>
                  <a:pt x="4365666" y="91460"/>
                  <a:pt x="4369054" y="88919"/>
                </a:cubicBezTo>
                <a:cubicBezTo>
                  <a:pt x="4372441" y="86379"/>
                  <a:pt x="4391069" y="77910"/>
                  <a:pt x="4394456" y="76217"/>
                </a:cubicBezTo>
                <a:cubicBezTo>
                  <a:pt x="4397842" y="74523"/>
                  <a:pt x="4415623" y="65208"/>
                  <a:pt x="4419857" y="63514"/>
                </a:cubicBezTo>
                <a:cubicBezTo>
                  <a:pt x="4424089" y="61820"/>
                  <a:pt x="4453725" y="52505"/>
                  <a:pt x="4457960" y="50811"/>
                </a:cubicBezTo>
                <a:cubicBezTo>
                  <a:pt x="4462193" y="49117"/>
                  <a:pt x="4479973" y="39802"/>
                  <a:pt x="4483361" y="38108"/>
                </a:cubicBezTo>
                <a:cubicBezTo>
                  <a:pt x="4486747" y="36414"/>
                  <a:pt x="4505376" y="26252"/>
                  <a:pt x="4508762" y="25405"/>
                </a:cubicBezTo>
                <a:cubicBezTo>
                  <a:pt x="4512149" y="24558"/>
                  <a:pt x="4531623" y="26252"/>
                  <a:pt x="4534164" y="25405"/>
                </a:cubicBezTo>
                <a:cubicBezTo>
                  <a:pt x="4536704" y="24558"/>
                  <a:pt x="4542631" y="13549"/>
                  <a:pt x="4546865" y="12702"/>
                </a:cubicBezTo>
                <a:cubicBezTo>
                  <a:pt x="4551098" y="11855"/>
                  <a:pt x="4593433" y="13549"/>
                  <a:pt x="4597667" y="12702"/>
                </a:cubicBezTo>
                <a:cubicBezTo>
                  <a:pt x="4601900" y="11855"/>
                  <a:pt x="4590893" y="846"/>
                  <a:pt x="4610368" y="0"/>
                </a:cubicBezTo>
                <a:cubicBezTo>
                  <a:pt x="4629843" y="-846"/>
                  <a:pt x="4869463" y="-846"/>
                  <a:pt x="4889785" y="0"/>
                </a:cubicBezTo>
                <a:cubicBezTo>
                  <a:pt x="4910106" y="846"/>
                  <a:pt x="4909258" y="11855"/>
                  <a:pt x="4915186" y="12702"/>
                </a:cubicBezTo>
                <a:cubicBezTo>
                  <a:pt x="4921112" y="13549"/>
                  <a:pt x="4972762" y="11855"/>
                  <a:pt x="4978690" y="12702"/>
                </a:cubicBezTo>
                <a:cubicBezTo>
                  <a:pt x="4984616" y="13549"/>
                  <a:pt x="5001551" y="24558"/>
                  <a:pt x="5004091" y="25405"/>
                </a:cubicBezTo>
                <a:cubicBezTo>
                  <a:pt x="5006631" y="26252"/>
                  <a:pt x="5015098" y="24558"/>
                  <a:pt x="5016791" y="25405"/>
                </a:cubicBezTo>
                <a:cubicBezTo>
                  <a:pt x="5018484" y="26252"/>
                  <a:pt x="5026952" y="37261"/>
                  <a:pt x="5029493" y="38108"/>
                </a:cubicBezTo>
                <a:cubicBezTo>
                  <a:pt x="5032033" y="38955"/>
                  <a:pt x="5050659" y="37261"/>
                  <a:pt x="5054894" y="38108"/>
                </a:cubicBezTo>
                <a:cubicBezTo>
                  <a:pt x="5059126" y="38955"/>
                  <a:pt x="5088762" y="48270"/>
                  <a:pt x="5092996" y="50811"/>
                </a:cubicBezTo>
                <a:cubicBezTo>
                  <a:pt x="5097229" y="53351"/>
                  <a:pt x="5115011" y="74523"/>
                  <a:pt x="5118398" y="76217"/>
                </a:cubicBezTo>
                <a:cubicBezTo>
                  <a:pt x="5121785" y="77910"/>
                  <a:pt x="5140412" y="75370"/>
                  <a:pt x="5143799" y="76217"/>
                </a:cubicBezTo>
                <a:cubicBezTo>
                  <a:pt x="5147185" y="77064"/>
                  <a:pt x="5166660" y="87226"/>
                  <a:pt x="5169201" y="88919"/>
                </a:cubicBezTo>
                <a:cubicBezTo>
                  <a:pt x="5171741" y="90613"/>
                  <a:pt x="5179361" y="99929"/>
                  <a:pt x="5181902" y="101622"/>
                </a:cubicBezTo>
                <a:cubicBezTo>
                  <a:pt x="5184441" y="103316"/>
                  <a:pt x="5204762" y="112632"/>
                  <a:pt x="5207303" y="114325"/>
                </a:cubicBezTo>
                <a:cubicBezTo>
                  <a:pt x="5209842" y="116019"/>
                  <a:pt x="5219156" y="125334"/>
                  <a:pt x="5220004" y="127028"/>
                </a:cubicBezTo>
                <a:cubicBezTo>
                  <a:pt x="5220850" y="128722"/>
                  <a:pt x="5218310" y="138037"/>
                  <a:pt x="5220004" y="139731"/>
                </a:cubicBezTo>
                <a:cubicBezTo>
                  <a:pt x="5221696" y="141425"/>
                  <a:pt x="5242017" y="150740"/>
                  <a:pt x="5245405" y="152434"/>
                </a:cubicBezTo>
                <a:cubicBezTo>
                  <a:pt x="5248791" y="154128"/>
                  <a:pt x="5269113" y="163443"/>
                  <a:pt x="5270807" y="165137"/>
                </a:cubicBezTo>
                <a:cubicBezTo>
                  <a:pt x="5272501" y="166830"/>
                  <a:pt x="5269113" y="176146"/>
                  <a:pt x="5270807" y="177840"/>
                </a:cubicBezTo>
                <a:cubicBezTo>
                  <a:pt x="5272501" y="179533"/>
                  <a:pt x="5293668" y="188849"/>
                  <a:pt x="5296209" y="190542"/>
                </a:cubicBezTo>
                <a:cubicBezTo>
                  <a:pt x="5298748" y="192236"/>
                  <a:pt x="5305522" y="201551"/>
                  <a:pt x="5308909" y="203245"/>
                </a:cubicBezTo>
                <a:cubicBezTo>
                  <a:pt x="5312296" y="204939"/>
                  <a:pt x="5343625" y="214254"/>
                  <a:pt x="5347011" y="215948"/>
                </a:cubicBezTo>
                <a:cubicBezTo>
                  <a:pt x="5350398" y="217642"/>
                  <a:pt x="5358017" y="227804"/>
                  <a:pt x="5359712" y="228651"/>
                </a:cubicBezTo>
                <a:cubicBezTo>
                  <a:pt x="5361404" y="229498"/>
                  <a:pt x="5370718" y="227804"/>
                  <a:pt x="5372413" y="228651"/>
                </a:cubicBezTo>
                <a:cubicBezTo>
                  <a:pt x="5374106" y="229498"/>
                  <a:pt x="5383420" y="238813"/>
                  <a:pt x="5385114" y="241354"/>
                </a:cubicBezTo>
                <a:cubicBezTo>
                  <a:pt x="5386807" y="243894"/>
                  <a:pt x="5396120" y="265066"/>
                  <a:pt x="5397814" y="266760"/>
                </a:cubicBezTo>
                <a:cubicBezTo>
                  <a:pt x="5399507" y="268453"/>
                  <a:pt x="5408821" y="265066"/>
                  <a:pt x="5410515" y="266760"/>
                </a:cubicBezTo>
                <a:cubicBezTo>
                  <a:pt x="5412207" y="268453"/>
                  <a:pt x="5420675" y="288778"/>
                  <a:pt x="5423216" y="292165"/>
                </a:cubicBezTo>
                <a:cubicBezTo>
                  <a:pt x="5425756" y="295553"/>
                  <a:pt x="5446077" y="315030"/>
                  <a:pt x="5448617" y="317571"/>
                </a:cubicBezTo>
                <a:cubicBezTo>
                  <a:pt x="5451157" y="320112"/>
                  <a:pt x="5459624" y="328580"/>
                  <a:pt x="5461318" y="330274"/>
                </a:cubicBezTo>
                <a:cubicBezTo>
                  <a:pt x="5463012" y="331968"/>
                  <a:pt x="5471477" y="340436"/>
                  <a:pt x="5474018" y="342977"/>
                </a:cubicBezTo>
                <a:cubicBezTo>
                  <a:pt x="5476558" y="345517"/>
                  <a:pt x="5496880" y="365842"/>
                  <a:pt x="5499420" y="368383"/>
                </a:cubicBezTo>
                <a:cubicBezTo>
                  <a:pt x="5501960" y="370923"/>
                  <a:pt x="5510427" y="379392"/>
                  <a:pt x="5512120" y="381085"/>
                </a:cubicBezTo>
                <a:cubicBezTo>
                  <a:pt x="5513813" y="382779"/>
                  <a:pt x="5522281" y="392095"/>
                  <a:pt x="5524822" y="393788"/>
                </a:cubicBezTo>
                <a:cubicBezTo>
                  <a:pt x="5527361" y="395482"/>
                  <a:pt x="5548528" y="403950"/>
                  <a:pt x="5550223" y="406491"/>
                </a:cubicBezTo>
                <a:cubicBezTo>
                  <a:pt x="5551915" y="409032"/>
                  <a:pt x="5549375" y="429356"/>
                  <a:pt x="5550223" y="431897"/>
                </a:cubicBezTo>
                <a:cubicBezTo>
                  <a:pt x="5551069" y="434437"/>
                  <a:pt x="5562077" y="442906"/>
                  <a:pt x="5562924" y="444600"/>
                </a:cubicBezTo>
                <a:cubicBezTo>
                  <a:pt x="5563770" y="446293"/>
                  <a:pt x="5561229" y="454762"/>
                  <a:pt x="5562924" y="457303"/>
                </a:cubicBezTo>
                <a:cubicBezTo>
                  <a:pt x="5564617" y="459843"/>
                  <a:pt x="5586631" y="480168"/>
                  <a:pt x="5588325" y="482708"/>
                </a:cubicBezTo>
                <a:cubicBezTo>
                  <a:pt x="5590018" y="485249"/>
                  <a:pt x="5587478" y="493717"/>
                  <a:pt x="5588325" y="495411"/>
                </a:cubicBezTo>
                <a:cubicBezTo>
                  <a:pt x="5589171" y="497105"/>
                  <a:pt x="5600179" y="492024"/>
                  <a:pt x="5601026" y="508114"/>
                </a:cubicBezTo>
                <a:cubicBezTo>
                  <a:pt x="5601872" y="524204"/>
                  <a:pt x="5601872" y="720675"/>
                  <a:pt x="5601026" y="736765"/>
                </a:cubicBezTo>
                <a:cubicBezTo>
                  <a:pt x="5600179" y="752856"/>
                  <a:pt x="5590018" y="747775"/>
                  <a:pt x="5588325" y="749468"/>
                </a:cubicBezTo>
                <a:cubicBezTo>
                  <a:pt x="5586631" y="751162"/>
                  <a:pt x="5576471" y="753703"/>
                  <a:pt x="5575625" y="762171"/>
                </a:cubicBezTo>
                <a:cubicBezTo>
                  <a:pt x="5574778" y="770640"/>
                  <a:pt x="5574778" y="867181"/>
                  <a:pt x="5575625" y="876497"/>
                </a:cubicBezTo>
                <a:cubicBezTo>
                  <a:pt x="5576471" y="885812"/>
                  <a:pt x="5586631" y="900209"/>
                  <a:pt x="5588325" y="901903"/>
                </a:cubicBezTo>
                <a:cubicBezTo>
                  <a:pt x="5590018" y="903596"/>
                  <a:pt x="5599331" y="901056"/>
                  <a:pt x="5601026" y="901903"/>
                </a:cubicBezTo>
                <a:cubicBezTo>
                  <a:pt x="5602719" y="902749"/>
                  <a:pt x="5611186" y="912065"/>
                  <a:pt x="5613727" y="914606"/>
                </a:cubicBezTo>
                <a:cubicBezTo>
                  <a:pt x="5616267" y="917146"/>
                  <a:pt x="5635741" y="937470"/>
                  <a:pt x="5639128" y="940011"/>
                </a:cubicBezTo>
                <a:cubicBezTo>
                  <a:pt x="5642514" y="942552"/>
                  <a:pt x="5661988" y="951020"/>
                  <a:pt x="5664529" y="952714"/>
                </a:cubicBezTo>
                <a:cubicBezTo>
                  <a:pt x="5667069" y="954408"/>
                  <a:pt x="5674690" y="964570"/>
                  <a:pt x="5677231" y="965417"/>
                </a:cubicBezTo>
                <a:cubicBezTo>
                  <a:pt x="5679770" y="966264"/>
                  <a:pt x="5700090" y="964570"/>
                  <a:pt x="5702632" y="965417"/>
                </a:cubicBezTo>
                <a:cubicBezTo>
                  <a:pt x="5705172" y="966264"/>
                  <a:pt x="5713639" y="976426"/>
                  <a:pt x="5715333" y="978120"/>
                </a:cubicBezTo>
                <a:cubicBezTo>
                  <a:pt x="5717028" y="979813"/>
                  <a:pt x="5725494" y="988282"/>
                  <a:pt x="5728034" y="990823"/>
                </a:cubicBezTo>
                <a:cubicBezTo>
                  <a:pt x="5730574" y="993363"/>
                  <a:pt x="5750895" y="1013688"/>
                  <a:pt x="5753436" y="1016228"/>
                </a:cubicBezTo>
                <a:cubicBezTo>
                  <a:pt x="5755976" y="1018769"/>
                  <a:pt x="5765289" y="1027238"/>
                  <a:pt x="5766136" y="1028931"/>
                </a:cubicBezTo>
                <a:cubicBezTo>
                  <a:pt x="5766982" y="1030625"/>
                  <a:pt x="5764442" y="1039940"/>
                  <a:pt x="5766136" y="1041634"/>
                </a:cubicBezTo>
                <a:cubicBezTo>
                  <a:pt x="5767829" y="1043328"/>
                  <a:pt x="5788997" y="1052643"/>
                  <a:pt x="5791538" y="1054337"/>
                </a:cubicBezTo>
                <a:cubicBezTo>
                  <a:pt x="5794078" y="1056031"/>
                  <a:pt x="5802545" y="1065346"/>
                  <a:pt x="5804239" y="1067040"/>
                </a:cubicBezTo>
                <a:cubicBezTo>
                  <a:pt x="5805932" y="1068734"/>
                  <a:pt x="5815244" y="1078049"/>
                  <a:pt x="5816938" y="1079743"/>
                </a:cubicBezTo>
                <a:cubicBezTo>
                  <a:pt x="5818631" y="1081437"/>
                  <a:pt x="5827946" y="1091599"/>
                  <a:pt x="5829640" y="1092446"/>
                </a:cubicBezTo>
                <a:cubicBezTo>
                  <a:pt x="5831334" y="1093292"/>
                  <a:pt x="5840648" y="1091599"/>
                  <a:pt x="5842341" y="1092446"/>
                </a:cubicBezTo>
                <a:cubicBezTo>
                  <a:pt x="5844034" y="1093292"/>
                  <a:pt x="5852499" y="1102608"/>
                  <a:pt x="5855040" y="1105148"/>
                </a:cubicBezTo>
                <a:cubicBezTo>
                  <a:pt x="5857579" y="1107689"/>
                  <a:pt x="5877903" y="1128014"/>
                  <a:pt x="5880443" y="1130554"/>
                </a:cubicBezTo>
                <a:cubicBezTo>
                  <a:pt x="5882983" y="1133095"/>
                  <a:pt x="5891449" y="1141563"/>
                  <a:pt x="5893143" y="1143257"/>
                </a:cubicBezTo>
                <a:cubicBezTo>
                  <a:pt x="5894836" y="1144951"/>
                  <a:pt x="5904150" y="1154266"/>
                  <a:pt x="5905844" y="1155960"/>
                </a:cubicBezTo>
                <a:cubicBezTo>
                  <a:pt x="5907539" y="1157654"/>
                  <a:pt x="5916852" y="1166969"/>
                  <a:pt x="5918545" y="1168663"/>
                </a:cubicBezTo>
                <a:cubicBezTo>
                  <a:pt x="5920238" y="1170356"/>
                  <a:pt x="5929551" y="1179672"/>
                  <a:pt x="5931245" y="1181366"/>
                </a:cubicBezTo>
                <a:cubicBezTo>
                  <a:pt x="5932938" y="1183059"/>
                  <a:pt x="5942253" y="1192375"/>
                  <a:pt x="5943947" y="1194069"/>
                </a:cubicBezTo>
                <a:cubicBezTo>
                  <a:pt x="5945641" y="1195762"/>
                  <a:pt x="5955800" y="1202537"/>
                  <a:pt x="5956647" y="1206771"/>
                </a:cubicBezTo>
                <a:cubicBezTo>
                  <a:pt x="5957494" y="1211005"/>
                  <a:pt x="5954953" y="1252502"/>
                  <a:pt x="5956647" y="1257583"/>
                </a:cubicBezTo>
                <a:cubicBezTo>
                  <a:pt x="5958340" y="1262664"/>
                  <a:pt x="5980355" y="1278754"/>
                  <a:pt x="5982049" y="1282989"/>
                </a:cubicBezTo>
                <a:cubicBezTo>
                  <a:pt x="5983743" y="1287223"/>
                  <a:pt x="5981203" y="1317710"/>
                  <a:pt x="5982049" y="1321097"/>
                </a:cubicBezTo>
                <a:cubicBezTo>
                  <a:pt x="5982895" y="1324484"/>
                  <a:pt x="5993903" y="1327872"/>
                  <a:pt x="5994750" y="1333800"/>
                </a:cubicBezTo>
                <a:cubicBezTo>
                  <a:pt x="5995595" y="1339728"/>
                  <a:pt x="5993903" y="1404089"/>
                  <a:pt x="5994750" y="1410017"/>
                </a:cubicBezTo>
                <a:cubicBezTo>
                  <a:pt x="5995596" y="1415945"/>
                  <a:pt x="6006602" y="1393927"/>
                  <a:pt x="6007449" y="1422720"/>
                </a:cubicBezTo>
                <a:cubicBezTo>
                  <a:pt x="6008296" y="1451513"/>
                  <a:pt x="6008296" y="1813122"/>
                  <a:pt x="6007449" y="1841915"/>
                </a:cubicBezTo>
                <a:cubicBezTo>
                  <a:pt x="6006602" y="1870708"/>
                  <a:pt x="5996443" y="1852923"/>
                  <a:pt x="5994750" y="1854617"/>
                </a:cubicBezTo>
                <a:cubicBezTo>
                  <a:pt x="5993055" y="1856311"/>
                  <a:pt x="5983742" y="1864779"/>
                  <a:pt x="5982049" y="1867320"/>
                </a:cubicBezTo>
                <a:cubicBezTo>
                  <a:pt x="5980356" y="1869861"/>
                  <a:pt x="5970193" y="1890185"/>
                  <a:pt x="5969347" y="1892726"/>
                </a:cubicBezTo>
                <a:cubicBezTo>
                  <a:pt x="5968500" y="1895266"/>
                  <a:pt x="5970194" y="1903735"/>
                  <a:pt x="5969347" y="1905429"/>
                </a:cubicBezTo>
                <a:cubicBezTo>
                  <a:pt x="5968500" y="1907122"/>
                  <a:pt x="5959187" y="1916438"/>
                  <a:pt x="5956647" y="1918132"/>
                </a:cubicBezTo>
                <a:cubicBezTo>
                  <a:pt x="5954107" y="1919826"/>
                  <a:pt x="5933784" y="1926600"/>
                  <a:pt x="5931245" y="1930835"/>
                </a:cubicBezTo>
                <a:cubicBezTo>
                  <a:pt x="5928704" y="1935069"/>
                  <a:pt x="5921085" y="1976565"/>
                  <a:pt x="5918545" y="1981646"/>
                </a:cubicBezTo>
                <a:cubicBezTo>
                  <a:pt x="5916005" y="1986727"/>
                  <a:pt x="5895682" y="2004511"/>
                  <a:pt x="5893143" y="2007052"/>
                </a:cubicBezTo>
                <a:cubicBezTo>
                  <a:pt x="5890602" y="2009592"/>
                  <a:pt x="5882136" y="2018061"/>
                  <a:pt x="5880443" y="2019755"/>
                </a:cubicBezTo>
                <a:cubicBezTo>
                  <a:pt x="5878750" y="2021448"/>
                  <a:pt x="5868588" y="2029917"/>
                  <a:pt x="5867742" y="2032458"/>
                </a:cubicBezTo>
                <a:cubicBezTo>
                  <a:pt x="5866896" y="2034998"/>
                  <a:pt x="5860121" y="2052782"/>
                  <a:pt x="5867742" y="2057863"/>
                </a:cubicBezTo>
                <a:cubicBezTo>
                  <a:pt x="5875363" y="2062945"/>
                  <a:pt x="5968501" y="2103593"/>
                  <a:pt x="5982049" y="2108675"/>
                </a:cubicBezTo>
                <a:cubicBezTo>
                  <a:pt x="5995596" y="2113756"/>
                  <a:pt x="6061639" y="2129846"/>
                  <a:pt x="6070954" y="2134081"/>
                </a:cubicBezTo>
                <a:cubicBezTo>
                  <a:pt x="6080267" y="2138315"/>
                  <a:pt x="6117523" y="2168802"/>
                  <a:pt x="6121756" y="2172189"/>
                </a:cubicBezTo>
                <a:cubicBezTo>
                  <a:pt x="6125988" y="2175576"/>
                  <a:pt x="6131071" y="2184045"/>
                  <a:pt x="6134458" y="2184892"/>
                </a:cubicBezTo>
                <a:cubicBezTo>
                  <a:pt x="6137844" y="2185738"/>
                  <a:pt x="6168326" y="2182351"/>
                  <a:pt x="6172560" y="2184892"/>
                </a:cubicBezTo>
                <a:cubicBezTo>
                  <a:pt x="6176794" y="2187432"/>
                  <a:pt x="6194573" y="2219613"/>
                  <a:pt x="6197961" y="2223000"/>
                </a:cubicBezTo>
                <a:cubicBezTo>
                  <a:pt x="6201347" y="2226388"/>
                  <a:pt x="6219975" y="2234009"/>
                  <a:pt x="6223363" y="2235703"/>
                </a:cubicBezTo>
                <a:cubicBezTo>
                  <a:pt x="6226750" y="2237396"/>
                  <a:pt x="6246224" y="2246712"/>
                  <a:pt x="6248765" y="2248407"/>
                </a:cubicBezTo>
                <a:cubicBezTo>
                  <a:pt x="6251305" y="2250100"/>
                  <a:pt x="6259772" y="2260262"/>
                  <a:pt x="6261465" y="2261109"/>
                </a:cubicBezTo>
                <a:cubicBezTo>
                  <a:pt x="6263158" y="2261956"/>
                  <a:pt x="6272471" y="2260262"/>
                  <a:pt x="6274165" y="2261109"/>
                </a:cubicBezTo>
                <a:cubicBezTo>
                  <a:pt x="6275858" y="2261956"/>
                  <a:pt x="6285173" y="2272118"/>
                  <a:pt x="6286866" y="2273812"/>
                </a:cubicBezTo>
                <a:cubicBezTo>
                  <a:pt x="6288561" y="2275505"/>
                  <a:pt x="6297027" y="2284821"/>
                  <a:pt x="6299567" y="2286515"/>
                </a:cubicBezTo>
                <a:cubicBezTo>
                  <a:pt x="6302107" y="2288208"/>
                  <a:pt x="6321583" y="2297524"/>
                  <a:pt x="6324969" y="2299218"/>
                </a:cubicBezTo>
                <a:cubicBezTo>
                  <a:pt x="6328355" y="2300911"/>
                  <a:pt x="6347828" y="2310226"/>
                  <a:pt x="6350369" y="2311920"/>
                </a:cubicBezTo>
                <a:cubicBezTo>
                  <a:pt x="6352908" y="2313614"/>
                  <a:pt x="6361377" y="2322930"/>
                  <a:pt x="6363071" y="2324624"/>
                </a:cubicBezTo>
                <a:cubicBezTo>
                  <a:pt x="6364765" y="2326317"/>
                  <a:pt x="6373232" y="2334785"/>
                  <a:pt x="6375772" y="2337326"/>
                </a:cubicBezTo>
                <a:cubicBezTo>
                  <a:pt x="6378312" y="2339866"/>
                  <a:pt x="6398633" y="2360191"/>
                  <a:pt x="6401173" y="2362732"/>
                </a:cubicBezTo>
                <a:cubicBezTo>
                  <a:pt x="6403713" y="2365272"/>
                  <a:pt x="6412181" y="2373740"/>
                  <a:pt x="6413874" y="2375435"/>
                </a:cubicBezTo>
                <a:cubicBezTo>
                  <a:pt x="6415567" y="2377128"/>
                  <a:pt x="6424880" y="2387290"/>
                  <a:pt x="6426574" y="2388137"/>
                </a:cubicBezTo>
                <a:cubicBezTo>
                  <a:pt x="6428267" y="2388984"/>
                  <a:pt x="6437581" y="2387290"/>
                  <a:pt x="6439276" y="2388137"/>
                </a:cubicBezTo>
                <a:cubicBezTo>
                  <a:pt x="6440970" y="2388984"/>
                  <a:pt x="6450283" y="2399147"/>
                  <a:pt x="6451976" y="2400841"/>
                </a:cubicBezTo>
                <a:cubicBezTo>
                  <a:pt x="6453669" y="2402534"/>
                  <a:pt x="6462982" y="2411849"/>
                  <a:pt x="6464676" y="2413543"/>
                </a:cubicBezTo>
                <a:cubicBezTo>
                  <a:pt x="6466369" y="2415237"/>
                  <a:pt x="6473144" y="2422858"/>
                  <a:pt x="6477378" y="2426246"/>
                </a:cubicBezTo>
                <a:cubicBezTo>
                  <a:pt x="6481612" y="2429633"/>
                  <a:pt x="6524793" y="2460967"/>
                  <a:pt x="6528181" y="2464354"/>
                </a:cubicBezTo>
                <a:cubicBezTo>
                  <a:pt x="6531567" y="2467742"/>
                  <a:pt x="6527333" y="2475364"/>
                  <a:pt x="6528181" y="2477058"/>
                </a:cubicBezTo>
                <a:cubicBezTo>
                  <a:pt x="6529028" y="2478751"/>
                  <a:pt x="6539185" y="2488914"/>
                  <a:pt x="6540880" y="2489761"/>
                </a:cubicBezTo>
                <a:cubicBezTo>
                  <a:pt x="6542573" y="2490607"/>
                  <a:pt x="6551889" y="2488066"/>
                  <a:pt x="6553582" y="2489761"/>
                </a:cubicBezTo>
                <a:cubicBezTo>
                  <a:pt x="6555276" y="2491454"/>
                  <a:pt x="6564589" y="2512626"/>
                  <a:pt x="6566283" y="2515166"/>
                </a:cubicBezTo>
                <a:cubicBezTo>
                  <a:pt x="6567976" y="2517707"/>
                  <a:pt x="6577288" y="2527022"/>
                  <a:pt x="6578983" y="2527869"/>
                </a:cubicBezTo>
                <a:cubicBezTo>
                  <a:pt x="6580676" y="2528715"/>
                  <a:pt x="6589990" y="2526175"/>
                  <a:pt x="6591684" y="2527869"/>
                </a:cubicBezTo>
                <a:cubicBezTo>
                  <a:pt x="6593378" y="2529562"/>
                  <a:pt x="6602691" y="2549887"/>
                  <a:pt x="6604385" y="2553275"/>
                </a:cubicBezTo>
                <a:cubicBezTo>
                  <a:pt x="6606078" y="2556662"/>
                  <a:pt x="6615392" y="2575292"/>
                  <a:pt x="6617085" y="2578680"/>
                </a:cubicBezTo>
                <a:cubicBezTo>
                  <a:pt x="6618778" y="2582067"/>
                  <a:pt x="6628093" y="2601545"/>
                  <a:pt x="6629787" y="2604086"/>
                </a:cubicBezTo>
                <a:cubicBezTo>
                  <a:pt x="6631481" y="2606627"/>
                  <a:pt x="6640793" y="2615095"/>
                  <a:pt x="6642487" y="2616789"/>
                </a:cubicBezTo>
                <a:cubicBezTo>
                  <a:pt x="6644180" y="2618482"/>
                  <a:pt x="6653493" y="2627798"/>
                  <a:pt x="6655187" y="2629492"/>
                </a:cubicBezTo>
                <a:cubicBezTo>
                  <a:pt x="6656880" y="2631185"/>
                  <a:pt x="6667041" y="2640501"/>
                  <a:pt x="6667889" y="2642195"/>
                </a:cubicBezTo>
                <a:cubicBezTo>
                  <a:pt x="6668735" y="2643888"/>
                  <a:pt x="6667041" y="2652357"/>
                  <a:pt x="6667889" y="2654897"/>
                </a:cubicBezTo>
                <a:cubicBezTo>
                  <a:pt x="6668736" y="2657437"/>
                  <a:pt x="6678895" y="2676069"/>
                  <a:pt x="6680589" y="2680303"/>
                </a:cubicBezTo>
                <a:cubicBezTo>
                  <a:pt x="6682283" y="2684537"/>
                  <a:pt x="6692442" y="2713331"/>
                  <a:pt x="6693289" y="2718412"/>
                </a:cubicBezTo>
                <a:cubicBezTo>
                  <a:pt x="6694135" y="2723493"/>
                  <a:pt x="6692442" y="2753133"/>
                  <a:pt x="6693289" y="2756521"/>
                </a:cubicBezTo>
                <a:cubicBezTo>
                  <a:pt x="6694135" y="2759907"/>
                  <a:pt x="6704297" y="2767529"/>
                  <a:pt x="6705991" y="2769223"/>
                </a:cubicBezTo>
                <a:cubicBezTo>
                  <a:pt x="6707685" y="2770917"/>
                  <a:pt x="6717844" y="2779386"/>
                  <a:pt x="6718692" y="2781926"/>
                </a:cubicBezTo>
                <a:cubicBezTo>
                  <a:pt x="6719539" y="2784467"/>
                  <a:pt x="6717845" y="2804791"/>
                  <a:pt x="6718692" y="2807332"/>
                </a:cubicBezTo>
                <a:cubicBezTo>
                  <a:pt x="6719538" y="2809872"/>
                  <a:pt x="6729698" y="2817494"/>
                  <a:pt x="6731391" y="2820035"/>
                </a:cubicBezTo>
                <a:cubicBezTo>
                  <a:pt x="6733084" y="2822575"/>
                  <a:pt x="6742399" y="2839512"/>
                  <a:pt x="6744093" y="2845440"/>
                </a:cubicBezTo>
                <a:cubicBezTo>
                  <a:pt x="6745787" y="2851368"/>
                  <a:pt x="6755100" y="2903873"/>
                  <a:pt x="6756794" y="2908955"/>
                </a:cubicBezTo>
                <a:cubicBezTo>
                  <a:pt x="6758487" y="2914036"/>
                  <a:pt x="6768647" y="2919963"/>
                  <a:pt x="6769494" y="2921658"/>
                </a:cubicBezTo>
                <a:cubicBezTo>
                  <a:pt x="6770340" y="2923351"/>
                  <a:pt x="6768647" y="2932667"/>
                  <a:pt x="6769494" y="2934361"/>
                </a:cubicBezTo>
                <a:cubicBezTo>
                  <a:pt x="6770341" y="2936054"/>
                  <a:pt x="6781349" y="2943676"/>
                  <a:pt x="6782195" y="2947063"/>
                </a:cubicBezTo>
                <a:cubicBezTo>
                  <a:pt x="6783043" y="2950450"/>
                  <a:pt x="6781348" y="2981784"/>
                  <a:pt x="6782195" y="2985172"/>
                </a:cubicBezTo>
                <a:cubicBezTo>
                  <a:pt x="6783043" y="2988559"/>
                  <a:pt x="6794896" y="2981784"/>
                  <a:pt x="6794896" y="2997875"/>
                </a:cubicBezTo>
                <a:cubicBezTo>
                  <a:pt x="6794896" y="3013965"/>
                  <a:pt x="6787275" y="3210436"/>
                  <a:pt x="6782195" y="3226527"/>
                </a:cubicBezTo>
                <a:cubicBezTo>
                  <a:pt x="6777115" y="3242617"/>
                  <a:pt x="6735627" y="3238382"/>
                  <a:pt x="6718692" y="3239230"/>
                </a:cubicBezTo>
                <a:cubicBezTo>
                  <a:pt x="6701757" y="3240076"/>
                  <a:pt x="6541728" y="3238382"/>
                  <a:pt x="6528181" y="3239230"/>
                </a:cubicBezTo>
                <a:cubicBezTo>
                  <a:pt x="6514633" y="3240076"/>
                  <a:pt x="6520559" y="3251085"/>
                  <a:pt x="6515480" y="3251932"/>
                </a:cubicBezTo>
                <a:cubicBezTo>
                  <a:pt x="6510400" y="3252779"/>
                  <a:pt x="6457057" y="3251085"/>
                  <a:pt x="6451976" y="3251932"/>
                </a:cubicBezTo>
                <a:cubicBezTo>
                  <a:pt x="6446896" y="3252779"/>
                  <a:pt x="6443510" y="3263788"/>
                  <a:pt x="6439276" y="3264635"/>
                </a:cubicBezTo>
                <a:cubicBezTo>
                  <a:pt x="6435041" y="3265482"/>
                  <a:pt x="6392705" y="3263788"/>
                  <a:pt x="6388472" y="3264635"/>
                </a:cubicBezTo>
                <a:cubicBezTo>
                  <a:pt x="6384237" y="3265482"/>
                  <a:pt x="6398633" y="3276491"/>
                  <a:pt x="6375772" y="3277338"/>
                </a:cubicBezTo>
                <a:cubicBezTo>
                  <a:pt x="6352910" y="3278185"/>
                  <a:pt x="6069259" y="3276491"/>
                  <a:pt x="6045551" y="3277338"/>
                </a:cubicBezTo>
                <a:cubicBezTo>
                  <a:pt x="6021843" y="3278184"/>
                  <a:pt x="6022691" y="3288347"/>
                  <a:pt x="6020151" y="3290041"/>
                </a:cubicBezTo>
                <a:cubicBezTo>
                  <a:pt x="6017611" y="3291734"/>
                  <a:pt x="6009142" y="3301050"/>
                  <a:pt x="6007449" y="3302744"/>
                </a:cubicBezTo>
                <a:cubicBezTo>
                  <a:pt x="6005755" y="3304438"/>
                  <a:pt x="5997290" y="3314599"/>
                  <a:pt x="5994750" y="3315447"/>
                </a:cubicBezTo>
                <a:cubicBezTo>
                  <a:pt x="5992210" y="3316293"/>
                  <a:pt x="5971886" y="3314600"/>
                  <a:pt x="5969347" y="3315447"/>
                </a:cubicBezTo>
                <a:cubicBezTo>
                  <a:pt x="5966806" y="3316293"/>
                  <a:pt x="5958340" y="3327302"/>
                  <a:pt x="5956647" y="3328149"/>
                </a:cubicBezTo>
                <a:cubicBezTo>
                  <a:pt x="5954953" y="3328996"/>
                  <a:pt x="5945641" y="3327302"/>
                  <a:pt x="5943947" y="3328149"/>
                </a:cubicBezTo>
                <a:cubicBezTo>
                  <a:pt x="5942253" y="3328996"/>
                  <a:pt x="5932938" y="3339158"/>
                  <a:pt x="5931245" y="3340853"/>
                </a:cubicBezTo>
                <a:cubicBezTo>
                  <a:pt x="5929551" y="3342546"/>
                  <a:pt x="5920238" y="3352708"/>
                  <a:pt x="5918545" y="3353555"/>
                </a:cubicBezTo>
                <a:cubicBezTo>
                  <a:pt x="5916852" y="3354402"/>
                  <a:pt x="5907539" y="3352708"/>
                  <a:pt x="5905844" y="3353555"/>
                </a:cubicBezTo>
                <a:cubicBezTo>
                  <a:pt x="5904150" y="3354402"/>
                  <a:pt x="5894836" y="3364564"/>
                  <a:pt x="5893143" y="3366258"/>
                </a:cubicBezTo>
                <a:cubicBezTo>
                  <a:pt x="5891449" y="3367951"/>
                  <a:pt x="5882983" y="3378114"/>
                  <a:pt x="5880443" y="3378961"/>
                </a:cubicBezTo>
                <a:cubicBezTo>
                  <a:pt x="5877903" y="3379808"/>
                  <a:pt x="5858427" y="3377267"/>
                  <a:pt x="5855040" y="3378961"/>
                </a:cubicBezTo>
                <a:cubicBezTo>
                  <a:pt x="5851653" y="3380655"/>
                  <a:pt x="5831333" y="3401826"/>
                  <a:pt x="5829640" y="3404367"/>
                </a:cubicBezTo>
                <a:cubicBezTo>
                  <a:pt x="5827947" y="3406907"/>
                  <a:pt x="5831334" y="3415376"/>
                  <a:pt x="5829640" y="3417070"/>
                </a:cubicBezTo>
                <a:cubicBezTo>
                  <a:pt x="5827946" y="3418763"/>
                  <a:pt x="5806779" y="3428925"/>
                  <a:pt x="5804239" y="3429772"/>
                </a:cubicBezTo>
                <a:cubicBezTo>
                  <a:pt x="5801699" y="3430619"/>
                  <a:pt x="5793232" y="3428925"/>
                  <a:pt x="5791538" y="3429772"/>
                </a:cubicBezTo>
                <a:cubicBezTo>
                  <a:pt x="5789844" y="3430619"/>
                  <a:pt x="5780529" y="3440781"/>
                  <a:pt x="5778836" y="3442475"/>
                </a:cubicBezTo>
                <a:cubicBezTo>
                  <a:pt x="5777142" y="3444169"/>
                  <a:pt x="5767829" y="3453485"/>
                  <a:pt x="5766136" y="3455178"/>
                </a:cubicBezTo>
                <a:cubicBezTo>
                  <a:pt x="5764443" y="3456872"/>
                  <a:pt x="5755129" y="3466187"/>
                  <a:pt x="5753436" y="3467881"/>
                </a:cubicBezTo>
                <a:cubicBezTo>
                  <a:pt x="5751741" y="3469574"/>
                  <a:pt x="5742427" y="3478890"/>
                  <a:pt x="5740734" y="3480584"/>
                </a:cubicBezTo>
                <a:cubicBezTo>
                  <a:pt x="5739040" y="3482277"/>
                  <a:pt x="5729727" y="3491593"/>
                  <a:pt x="5728034" y="3493287"/>
                </a:cubicBezTo>
                <a:cubicBezTo>
                  <a:pt x="5726341" y="3494980"/>
                  <a:pt x="5717028" y="3504296"/>
                  <a:pt x="5715333" y="3505990"/>
                </a:cubicBezTo>
                <a:cubicBezTo>
                  <a:pt x="5713639" y="3507683"/>
                  <a:pt x="5704324" y="3516998"/>
                  <a:pt x="5702632" y="3518692"/>
                </a:cubicBezTo>
                <a:cubicBezTo>
                  <a:pt x="5700938" y="3520386"/>
                  <a:pt x="5691625" y="3529701"/>
                  <a:pt x="5689931" y="3531395"/>
                </a:cubicBezTo>
                <a:cubicBezTo>
                  <a:pt x="5688237" y="3533089"/>
                  <a:pt x="5678076" y="3529701"/>
                  <a:pt x="5677231" y="3544098"/>
                </a:cubicBezTo>
                <a:cubicBezTo>
                  <a:pt x="5676383" y="3558495"/>
                  <a:pt x="5675536" y="3732100"/>
                  <a:pt x="5677231" y="3747344"/>
                </a:cubicBezTo>
                <a:cubicBezTo>
                  <a:pt x="5678924" y="3762586"/>
                  <a:pt x="5700938" y="3767668"/>
                  <a:pt x="5702632" y="3772750"/>
                </a:cubicBezTo>
                <a:cubicBezTo>
                  <a:pt x="5704324" y="3777830"/>
                  <a:pt x="5701784" y="3819326"/>
                  <a:pt x="5702632" y="3823561"/>
                </a:cubicBezTo>
                <a:cubicBezTo>
                  <a:pt x="5703478" y="3827795"/>
                  <a:pt x="5714486" y="3832030"/>
                  <a:pt x="5715333" y="3836264"/>
                </a:cubicBezTo>
                <a:cubicBezTo>
                  <a:pt x="5716180" y="3840499"/>
                  <a:pt x="5714487" y="3881147"/>
                  <a:pt x="5715333" y="3887076"/>
                </a:cubicBezTo>
                <a:cubicBezTo>
                  <a:pt x="5716179" y="3893004"/>
                  <a:pt x="5726341" y="3917562"/>
                  <a:pt x="5728034" y="3925184"/>
                </a:cubicBezTo>
                <a:cubicBezTo>
                  <a:pt x="5729727" y="3932806"/>
                  <a:pt x="5739887" y="3992933"/>
                  <a:pt x="5740734" y="4001401"/>
                </a:cubicBezTo>
                <a:cubicBezTo>
                  <a:pt x="5741580" y="4009870"/>
                  <a:pt x="5739887" y="4047978"/>
                  <a:pt x="5740734" y="4052212"/>
                </a:cubicBezTo>
                <a:cubicBezTo>
                  <a:pt x="5741581" y="4056447"/>
                  <a:pt x="5752588" y="4048825"/>
                  <a:pt x="5753436" y="4064916"/>
                </a:cubicBezTo>
                <a:cubicBezTo>
                  <a:pt x="5754283" y="4081007"/>
                  <a:pt x="5754283" y="4276630"/>
                  <a:pt x="5753436" y="4293568"/>
                </a:cubicBezTo>
                <a:cubicBezTo>
                  <a:pt x="5752588" y="4310504"/>
                  <a:pt x="5741581" y="4315585"/>
                  <a:pt x="5740734" y="4318973"/>
                </a:cubicBezTo>
                <a:cubicBezTo>
                  <a:pt x="5739887" y="4322360"/>
                  <a:pt x="5741580" y="4341838"/>
                  <a:pt x="5740734" y="4344379"/>
                </a:cubicBezTo>
                <a:cubicBezTo>
                  <a:pt x="5739887" y="4346920"/>
                  <a:pt x="5729727" y="4355388"/>
                  <a:pt x="5728034" y="4357081"/>
                </a:cubicBezTo>
                <a:cubicBezTo>
                  <a:pt x="5726341" y="4358775"/>
                  <a:pt x="5717028" y="4368091"/>
                  <a:pt x="5715333" y="4369784"/>
                </a:cubicBezTo>
                <a:cubicBezTo>
                  <a:pt x="5713639" y="4371479"/>
                  <a:pt x="5704324" y="4380794"/>
                  <a:pt x="5702632" y="4382487"/>
                </a:cubicBezTo>
                <a:cubicBezTo>
                  <a:pt x="5700938" y="4384181"/>
                  <a:pt x="5691625" y="4393496"/>
                  <a:pt x="5689931" y="4395190"/>
                </a:cubicBezTo>
                <a:cubicBezTo>
                  <a:pt x="5688237" y="4396883"/>
                  <a:pt x="5678924" y="4406199"/>
                  <a:pt x="5677231" y="4407893"/>
                </a:cubicBezTo>
                <a:cubicBezTo>
                  <a:pt x="5675536" y="4409587"/>
                  <a:pt x="5666222" y="4418903"/>
                  <a:pt x="5664529" y="4420596"/>
                </a:cubicBezTo>
                <a:cubicBezTo>
                  <a:pt x="5662836" y="4422290"/>
                  <a:pt x="5653523" y="4431604"/>
                  <a:pt x="5651829" y="4433298"/>
                </a:cubicBezTo>
                <a:cubicBezTo>
                  <a:pt x="5650135" y="4434992"/>
                  <a:pt x="5640821" y="4444308"/>
                  <a:pt x="5639128" y="4446002"/>
                </a:cubicBezTo>
                <a:cubicBezTo>
                  <a:pt x="5637434" y="4447696"/>
                  <a:pt x="5628967" y="4456164"/>
                  <a:pt x="5626427" y="4458705"/>
                </a:cubicBezTo>
                <a:cubicBezTo>
                  <a:pt x="5623887" y="4461245"/>
                  <a:pt x="5603566" y="4481570"/>
                  <a:pt x="5601026" y="4484110"/>
                </a:cubicBezTo>
                <a:cubicBezTo>
                  <a:pt x="5598485" y="4486651"/>
                  <a:pt x="5590018" y="4495120"/>
                  <a:pt x="5588325" y="4496813"/>
                </a:cubicBezTo>
                <a:cubicBezTo>
                  <a:pt x="5586631" y="4498507"/>
                  <a:pt x="5577318" y="4508669"/>
                  <a:pt x="5575625" y="4509516"/>
                </a:cubicBezTo>
                <a:cubicBezTo>
                  <a:pt x="5573931" y="4510362"/>
                  <a:pt x="5564617" y="4508669"/>
                  <a:pt x="5562924" y="4509516"/>
                </a:cubicBezTo>
                <a:cubicBezTo>
                  <a:pt x="5561229" y="4510362"/>
                  <a:pt x="5551915" y="4520525"/>
                  <a:pt x="5550223" y="4522219"/>
                </a:cubicBezTo>
                <a:cubicBezTo>
                  <a:pt x="5548529" y="4523912"/>
                  <a:pt x="5539216" y="4533227"/>
                  <a:pt x="5537522" y="4534922"/>
                </a:cubicBezTo>
                <a:cubicBezTo>
                  <a:pt x="5535828" y="4536615"/>
                  <a:pt x="5526515" y="4545930"/>
                  <a:pt x="5524822" y="4547624"/>
                </a:cubicBezTo>
                <a:cubicBezTo>
                  <a:pt x="5523127" y="4549318"/>
                  <a:pt x="5513813" y="4558634"/>
                  <a:pt x="5512120" y="4560328"/>
                </a:cubicBezTo>
                <a:cubicBezTo>
                  <a:pt x="5510427" y="4562021"/>
                  <a:pt x="5501960" y="4571336"/>
                  <a:pt x="5499420" y="4573030"/>
                </a:cubicBezTo>
                <a:cubicBezTo>
                  <a:pt x="5496880" y="4574724"/>
                  <a:pt x="5475711" y="4584039"/>
                  <a:pt x="5474018" y="4585733"/>
                </a:cubicBezTo>
                <a:cubicBezTo>
                  <a:pt x="5472325" y="4587426"/>
                  <a:pt x="5474865" y="4596742"/>
                  <a:pt x="5474018" y="4598436"/>
                </a:cubicBezTo>
                <a:cubicBezTo>
                  <a:pt x="5473171" y="4600130"/>
                  <a:pt x="5463012" y="4610292"/>
                  <a:pt x="5461318" y="4611139"/>
                </a:cubicBezTo>
                <a:cubicBezTo>
                  <a:pt x="5459624" y="4611985"/>
                  <a:pt x="5450309" y="4610292"/>
                  <a:pt x="5448617" y="4611139"/>
                </a:cubicBezTo>
                <a:cubicBezTo>
                  <a:pt x="5446923" y="4611986"/>
                  <a:pt x="5437608" y="4622994"/>
                  <a:pt x="5435916" y="4623841"/>
                </a:cubicBezTo>
                <a:cubicBezTo>
                  <a:pt x="5434222" y="4624688"/>
                  <a:pt x="5424909" y="4622994"/>
                  <a:pt x="5423216" y="4623841"/>
                </a:cubicBezTo>
                <a:cubicBezTo>
                  <a:pt x="5421522" y="4624688"/>
                  <a:pt x="5412207" y="4635698"/>
                  <a:pt x="5410515" y="4636544"/>
                </a:cubicBezTo>
                <a:cubicBezTo>
                  <a:pt x="5408821" y="4637391"/>
                  <a:pt x="5399507" y="4635698"/>
                  <a:pt x="5397814" y="4636544"/>
                </a:cubicBezTo>
                <a:cubicBezTo>
                  <a:pt x="5396120" y="4637391"/>
                  <a:pt x="5386807" y="4647553"/>
                  <a:pt x="5385114" y="4649248"/>
                </a:cubicBezTo>
                <a:cubicBezTo>
                  <a:pt x="5383420" y="4650941"/>
                  <a:pt x="5374106" y="4660256"/>
                  <a:pt x="5372413" y="4661950"/>
                </a:cubicBezTo>
                <a:cubicBezTo>
                  <a:pt x="5370718" y="4663644"/>
                  <a:pt x="5361404" y="4673806"/>
                  <a:pt x="5359712" y="4674654"/>
                </a:cubicBezTo>
                <a:cubicBezTo>
                  <a:pt x="5358017" y="4675500"/>
                  <a:pt x="5348705" y="4673805"/>
                  <a:pt x="5347011" y="4674654"/>
                </a:cubicBezTo>
                <a:cubicBezTo>
                  <a:pt x="5345318" y="4675500"/>
                  <a:pt x="5336004" y="4685662"/>
                  <a:pt x="5334310" y="4687357"/>
                </a:cubicBezTo>
                <a:cubicBezTo>
                  <a:pt x="5332616" y="4689050"/>
                  <a:pt x="5323302" y="4699211"/>
                  <a:pt x="5321609" y="4700059"/>
                </a:cubicBezTo>
                <a:cubicBezTo>
                  <a:pt x="5319915" y="4700905"/>
                  <a:pt x="5310602" y="4699211"/>
                  <a:pt x="5308909" y="4700059"/>
                </a:cubicBezTo>
                <a:cubicBezTo>
                  <a:pt x="5307216" y="4700906"/>
                  <a:pt x="5297901" y="4711068"/>
                  <a:pt x="5296209" y="4712762"/>
                </a:cubicBezTo>
                <a:cubicBezTo>
                  <a:pt x="5294514" y="4714456"/>
                  <a:pt x="5285200" y="4723771"/>
                  <a:pt x="5283507" y="4725465"/>
                </a:cubicBezTo>
                <a:cubicBezTo>
                  <a:pt x="5281813" y="4727158"/>
                  <a:pt x="5272500" y="4737320"/>
                  <a:pt x="5270807" y="4738167"/>
                </a:cubicBezTo>
                <a:cubicBezTo>
                  <a:pt x="5269114" y="4739013"/>
                  <a:pt x="5260646" y="4737320"/>
                  <a:pt x="5258106" y="4738167"/>
                </a:cubicBezTo>
                <a:cubicBezTo>
                  <a:pt x="5255565" y="4739014"/>
                  <a:pt x="5235244" y="4749176"/>
                  <a:pt x="5232705" y="4750871"/>
                </a:cubicBezTo>
                <a:cubicBezTo>
                  <a:pt x="5230164" y="4752564"/>
                  <a:pt x="5220849" y="4761879"/>
                  <a:pt x="5220004" y="4763574"/>
                </a:cubicBezTo>
                <a:cubicBezTo>
                  <a:pt x="5219157" y="4765267"/>
                  <a:pt x="5221697" y="4774582"/>
                  <a:pt x="5220004" y="4776276"/>
                </a:cubicBezTo>
                <a:cubicBezTo>
                  <a:pt x="5218309" y="4777970"/>
                  <a:pt x="5197990" y="4787285"/>
                  <a:pt x="5194602" y="4788980"/>
                </a:cubicBezTo>
                <a:cubicBezTo>
                  <a:pt x="5191215" y="4790673"/>
                  <a:pt x="5170893" y="4799988"/>
                  <a:pt x="5169201" y="4801682"/>
                </a:cubicBezTo>
                <a:cubicBezTo>
                  <a:pt x="5167506" y="4803376"/>
                  <a:pt x="5170893" y="4812691"/>
                  <a:pt x="5169201" y="4814385"/>
                </a:cubicBezTo>
                <a:cubicBezTo>
                  <a:pt x="5167507" y="4816078"/>
                  <a:pt x="5146339" y="4825393"/>
                  <a:pt x="5143799" y="4827088"/>
                </a:cubicBezTo>
                <a:cubicBezTo>
                  <a:pt x="5141259" y="4828781"/>
                  <a:pt x="5132791" y="4838097"/>
                  <a:pt x="5131098" y="4839791"/>
                </a:cubicBezTo>
                <a:cubicBezTo>
                  <a:pt x="5129405" y="4841484"/>
                  <a:pt x="5120938" y="4850799"/>
                  <a:pt x="5118398" y="4852493"/>
                </a:cubicBezTo>
                <a:cubicBezTo>
                  <a:pt x="5115857" y="4854186"/>
                  <a:pt x="5095536" y="4863502"/>
                  <a:pt x="5092996" y="4865196"/>
                </a:cubicBezTo>
                <a:cubicBezTo>
                  <a:pt x="5090455" y="4866890"/>
                  <a:pt x="5081990" y="4877052"/>
                  <a:pt x="5080296" y="4877899"/>
                </a:cubicBezTo>
                <a:cubicBezTo>
                  <a:pt x="5078602" y="4878746"/>
                  <a:pt x="5070135" y="4876205"/>
                  <a:pt x="5067595" y="4877899"/>
                </a:cubicBezTo>
                <a:cubicBezTo>
                  <a:pt x="5065054" y="4879593"/>
                  <a:pt x="5044733" y="4900764"/>
                  <a:pt x="5042194" y="4903305"/>
                </a:cubicBezTo>
                <a:cubicBezTo>
                  <a:pt x="5039653" y="4905845"/>
                  <a:pt x="5031186" y="4915161"/>
                  <a:pt x="5029493" y="4916008"/>
                </a:cubicBezTo>
                <a:cubicBezTo>
                  <a:pt x="5027798" y="4916854"/>
                  <a:pt x="5018484" y="4915161"/>
                  <a:pt x="5016791" y="4916008"/>
                </a:cubicBezTo>
                <a:cubicBezTo>
                  <a:pt x="5015098" y="4916854"/>
                  <a:pt x="5005785" y="4927016"/>
                  <a:pt x="5004091" y="4928710"/>
                </a:cubicBezTo>
                <a:cubicBezTo>
                  <a:pt x="5002397" y="4930404"/>
                  <a:pt x="4993084" y="4940565"/>
                  <a:pt x="4991391" y="4941414"/>
                </a:cubicBezTo>
                <a:cubicBezTo>
                  <a:pt x="4989696" y="4942260"/>
                  <a:pt x="4980382" y="4940566"/>
                  <a:pt x="4978690" y="4941414"/>
                </a:cubicBezTo>
                <a:cubicBezTo>
                  <a:pt x="4976996" y="4942260"/>
                  <a:pt x="4967683" y="4952423"/>
                  <a:pt x="4965989" y="4954117"/>
                </a:cubicBezTo>
                <a:cubicBezTo>
                  <a:pt x="4964295" y="4955809"/>
                  <a:pt x="4954982" y="4965125"/>
                  <a:pt x="4953288" y="4966819"/>
                </a:cubicBezTo>
                <a:cubicBezTo>
                  <a:pt x="4951594" y="4968512"/>
                  <a:pt x="4942280" y="4977828"/>
                  <a:pt x="4940587" y="4979522"/>
                </a:cubicBezTo>
                <a:cubicBezTo>
                  <a:pt x="4938894" y="4981216"/>
                  <a:pt x="4928734" y="4990532"/>
                  <a:pt x="4927887" y="4992225"/>
                </a:cubicBezTo>
                <a:cubicBezTo>
                  <a:pt x="4927040" y="4993918"/>
                  <a:pt x="4928734" y="5003233"/>
                  <a:pt x="4927887" y="5004928"/>
                </a:cubicBezTo>
                <a:cubicBezTo>
                  <a:pt x="4927040" y="5006621"/>
                  <a:pt x="4916879" y="5016783"/>
                  <a:pt x="4915186" y="5017631"/>
                </a:cubicBezTo>
                <a:cubicBezTo>
                  <a:pt x="4913492" y="5018478"/>
                  <a:pt x="4904178" y="5016784"/>
                  <a:pt x="4902485" y="5017631"/>
                </a:cubicBezTo>
                <a:cubicBezTo>
                  <a:pt x="4900791" y="5018477"/>
                  <a:pt x="4891478" y="5028640"/>
                  <a:pt x="4889785" y="5030334"/>
                </a:cubicBezTo>
                <a:cubicBezTo>
                  <a:pt x="4888091" y="5032027"/>
                  <a:pt x="4878776" y="5041342"/>
                  <a:pt x="4877084" y="5043036"/>
                </a:cubicBezTo>
                <a:cubicBezTo>
                  <a:pt x="4875390" y="5044730"/>
                  <a:pt x="4865229" y="5054045"/>
                  <a:pt x="4864383" y="5055739"/>
                </a:cubicBezTo>
                <a:cubicBezTo>
                  <a:pt x="4863535" y="5057433"/>
                  <a:pt x="4865229" y="5066749"/>
                  <a:pt x="4864383" y="5068442"/>
                </a:cubicBezTo>
                <a:cubicBezTo>
                  <a:pt x="4863535" y="5070136"/>
                  <a:pt x="4853376" y="5078604"/>
                  <a:pt x="4851683" y="5081145"/>
                </a:cubicBezTo>
                <a:cubicBezTo>
                  <a:pt x="4849988" y="5083685"/>
                  <a:pt x="4839827" y="5094695"/>
                  <a:pt x="4838982" y="5106551"/>
                </a:cubicBezTo>
                <a:cubicBezTo>
                  <a:pt x="4838135" y="5118407"/>
                  <a:pt x="4840675" y="5247128"/>
                  <a:pt x="4838982" y="5258985"/>
                </a:cubicBezTo>
                <a:cubicBezTo>
                  <a:pt x="4837287" y="5270840"/>
                  <a:pt x="4815274" y="5279309"/>
                  <a:pt x="4813580" y="5284391"/>
                </a:cubicBezTo>
                <a:cubicBezTo>
                  <a:pt x="4811886" y="5289472"/>
                  <a:pt x="4814426" y="5330967"/>
                  <a:pt x="4813580" y="5335202"/>
                </a:cubicBezTo>
                <a:cubicBezTo>
                  <a:pt x="4812733" y="5339437"/>
                  <a:pt x="4802572" y="5346211"/>
                  <a:pt x="4800880" y="5347905"/>
                </a:cubicBezTo>
                <a:cubicBezTo>
                  <a:pt x="4799186" y="5349597"/>
                  <a:pt x="4789871" y="5358067"/>
                  <a:pt x="4788178" y="5360608"/>
                </a:cubicBezTo>
                <a:cubicBezTo>
                  <a:pt x="4786484" y="5363148"/>
                  <a:pt x="4777172" y="5383472"/>
                  <a:pt x="4775478" y="5386013"/>
                </a:cubicBezTo>
                <a:cubicBezTo>
                  <a:pt x="4773785" y="5388554"/>
                  <a:pt x="4764471" y="5397022"/>
                  <a:pt x="4762777" y="5398717"/>
                </a:cubicBezTo>
                <a:cubicBezTo>
                  <a:pt x="4761083" y="5400410"/>
                  <a:pt x="4751768" y="5409725"/>
                  <a:pt x="4750076" y="5411419"/>
                </a:cubicBezTo>
                <a:cubicBezTo>
                  <a:pt x="4748382" y="5413113"/>
                  <a:pt x="4739069" y="5421581"/>
                  <a:pt x="4737376" y="5424122"/>
                </a:cubicBezTo>
                <a:cubicBezTo>
                  <a:pt x="4735683" y="5426662"/>
                  <a:pt x="4726368" y="5446987"/>
                  <a:pt x="4724675" y="5449528"/>
                </a:cubicBezTo>
                <a:cubicBezTo>
                  <a:pt x="4722980" y="5452068"/>
                  <a:pt x="4713666" y="5460536"/>
                  <a:pt x="4711974" y="5462230"/>
                </a:cubicBezTo>
                <a:cubicBezTo>
                  <a:pt x="4710280" y="5463923"/>
                  <a:pt x="4701813" y="5472393"/>
                  <a:pt x="4699273" y="5474934"/>
                </a:cubicBezTo>
                <a:cubicBezTo>
                  <a:pt x="4696733" y="5477474"/>
                  <a:pt x="4676411" y="5497798"/>
                  <a:pt x="4673872" y="5500339"/>
                </a:cubicBezTo>
                <a:cubicBezTo>
                  <a:pt x="4671331" y="5502879"/>
                  <a:pt x="4662017" y="5511347"/>
                  <a:pt x="4661171" y="5513043"/>
                </a:cubicBezTo>
                <a:cubicBezTo>
                  <a:pt x="4660325" y="5514736"/>
                  <a:pt x="4662017" y="5524051"/>
                  <a:pt x="4661171" y="5525745"/>
                </a:cubicBezTo>
                <a:cubicBezTo>
                  <a:pt x="4660325" y="5527438"/>
                  <a:pt x="4650164" y="5537600"/>
                  <a:pt x="4648471" y="5538448"/>
                </a:cubicBezTo>
                <a:cubicBezTo>
                  <a:pt x="4646776" y="5539294"/>
                  <a:pt x="4637462" y="5537600"/>
                  <a:pt x="4635769" y="5538448"/>
                </a:cubicBezTo>
                <a:cubicBezTo>
                  <a:pt x="4634075" y="5539294"/>
                  <a:pt x="4623915" y="5549456"/>
                  <a:pt x="4623069" y="5551151"/>
                </a:cubicBezTo>
                <a:cubicBezTo>
                  <a:pt x="4622222" y="5552845"/>
                  <a:pt x="4623915" y="5562160"/>
                  <a:pt x="4623069" y="5563853"/>
                </a:cubicBezTo>
                <a:cubicBezTo>
                  <a:pt x="4622222" y="5565546"/>
                  <a:pt x="4612061" y="5574862"/>
                  <a:pt x="4610368" y="5576556"/>
                </a:cubicBezTo>
                <a:cubicBezTo>
                  <a:pt x="4608674" y="5578249"/>
                  <a:pt x="4599360" y="5587565"/>
                  <a:pt x="4597667" y="5589259"/>
                </a:cubicBezTo>
                <a:cubicBezTo>
                  <a:pt x="4595973" y="5590953"/>
                  <a:pt x="4586661" y="5600268"/>
                  <a:pt x="4584967" y="5601962"/>
                </a:cubicBezTo>
                <a:cubicBezTo>
                  <a:pt x="4583274" y="5603655"/>
                  <a:pt x="4573959" y="5612970"/>
                  <a:pt x="4572266" y="5614665"/>
                </a:cubicBezTo>
                <a:cubicBezTo>
                  <a:pt x="4570572" y="5616358"/>
                  <a:pt x="4561258" y="5624827"/>
                  <a:pt x="4559565" y="5627368"/>
                </a:cubicBezTo>
                <a:cubicBezTo>
                  <a:pt x="4557871" y="5629909"/>
                  <a:pt x="4548558" y="5650232"/>
                  <a:pt x="4546865" y="5652773"/>
                </a:cubicBezTo>
                <a:cubicBezTo>
                  <a:pt x="4545171" y="5655314"/>
                  <a:pt x="4535857" y="5664630"/>
                  <a:pt x="4534164" y="5665477"/>
                </a:cubicBezTo>
                <a:cubicBezTo>
                  <a:pt x="4532469" y="5666323"/>
                  <a:pt x="4523155" y="5664630"/>
                  <a:pt x="4521463" y="5665477"/>
                </a:cubicBezTo>
                <a:cubicBezTo>
                  <a:pt x="4519769" y="5666322"/>
                  <a:pt x="4510456" y="5676485"/>
                  <a:pt x="4508762" y="5678179"/>
                </a:cubicBezTo>
                <a:cubicBezTo>
                  <a:pt x="4507068" y="5679873"/>
                  <a:pt x="4497755" y="5689188"/>
                  <a:pt x="4496062" y="5690882"/>
                </a:cubicBezTo>
                <a:cubicBezTo>
                  <a:pt x="4494367" y="5692575"/>
                  <a:pt x="4485053" y="5701891"/>
                  <a:pt x="4483361" y="5703585"/>
                </a:cubicBezTo>
                <a:cubicBezTo>
                  <a:pt x="4481667" y="5705278"/>
                  <a:pt x="4474047" y="5714593"/>
                  <a:pt x="4470660" y="5716288"/>
                </a:cubicBezTo>
                <a:cubicBezTo>
                  <a:pt x="4467274" y="5717982"/>
                  <a:pt x="4436792" y="5728143"/>
                  <a:pt x="4432558" y="5728991"/>
                </a:cubicBezTo>
                <a:cubicBezTo>
                  <a:pt x="4428324" y="5729838"/>
                  <a:pt x="4409696" y="5728143"/>
                  <a:pt x="4407156" y="5728991"/>
                </a:cubicBezTo>
                <a:cubicBezTo>
                  <a:pt x="4404616" y="5729837"/>
                  <a:pt x="4396149" y="5740000"/>
                  <a:pt x="4394456" y="5741694"/>
                </a:cubicBezTo>
                <a:cubicBezTo>
                  <a:pt x="4392762" y="5743387"/>
                  <a:pt x="4383448" y="5752702"/>
                  <a:pt x="4381755" y="5754396"/>
                </a:cubicBezTo>
                <a:cubicBezTo>
                  <a:pt x="4380060" y="5756091"/>
                  <a:pt x="4371593" y="5766251"/>
                  <a:pt x="4369054" y="5767099"/>
                </a:cubicBezTo>
                <a:cubicBezTo>
                  <a:pt x="4366513" y="5767946"/>
                  <a:pt x="4347886" y="5765405"/>
                  <a:pt x="4343653" y="5767099"/>
                </a:cubicBezTo>
                <a:cubicBezTo>
                  <a:pt x="4339418" y="5768792"/>
                  <a:pt x="4308936" y="5789964"/>
                  <a:pt x="4305551" y="5792505"/>
                </a:cubicBezTo>
                <a:cubicBezTo>
                  <a:pt x="4302163" y="5795045"/>
                  <a:pt x="4294542" y="5804360"/>
                  <a:pt x="4292849" y="5805208"/>
                </a:cubicBezTo>
                <a:cubicBezTo>
                  <a:pt x="4291156" y="5806054"/>
                  <a:pt x="4283537" y="5804360"/>
                  <a:pt x="4280149" y="5805208"/>
                </a:cubicBezTo>
                <a:cubicBezTo>
                  <a:pt x="4276762" y="5806054"/>
                  <a:pt x="4247127" y="5816217"/>
                  <a:pt x="4242047" y="5817911"/>
                </a:cubicBezTo>
                <a:cubicBezTo>
                  <a:pt x="4236966" y="5819605"/>
                  <a:pt x="4209025" y="5828073"/>
                  <a:pt x="4203945" y="5830613"/>
                </a:cubicBezTo>
                <a:cubicBezTo>
                  <a:pt x="4198864" y="5833154"/>
                  <a:pt x="4170076" y="5854325"/>
                  <a:pt x="4165842" y="5856020"/>
                </a:cubicBezTo>
                <a:cubicBezTo>
                  <a:pt x="4161608" y="5857713"/>
                  <a:pt x="4142980" y="5855172"/>
                  <a:pt x="4140440" y="5856020"/>
                </a:cubicBezTo>
                <a:cubicBezTo>
                  <a:pt x="4137900" y="5856866"/>
                  <a:pt x="4129433" y="5867874"/>
                  <a:pt x="4127740" y="5868722"/>
                </a:cubicBezTo>
                <a:cubicBezTo>
                  <a:pt x="4126047" y="5869569"/>
                  <a:pt x="4116732" y="5867876"/>
                  <a:pt x="4115039" y="5868722"/>
                </a:cubicBezTo>
                <a:cubicBezTo>
                  <a:pt x="4113345" y="5869568"/>
                  <a:pt x="4104031" y="5880577"/>
                  <a:pt x="4102338" y="5881425"/>
                </a:cubicBezTo>
                <a:cubicBezTo>
                  <a:pt x="4100644" y="5882271"/>
                  <a:pt x="4092178" y="5880577"/>
                  <a:pt x="4089638" y="5881425"/>
                </a:cubicBezTo>
                <a:cubicBezTo>
                  <a:pt x="4087097" y="5882271"/>
                  <a:pt x="4066776" y="5893281"/>
                  <a:pt x="4064236" y="5894128"/>
                </a:cubicBezTo>
                <a:cubicBezTo>
                  <a:pt x="4061695" y="5894974"/>
                  <a:pt x="4053229" y="5893280"/>
                  <a:pt x="4051536" y="5894128"/>
                </a:cubicBezTo>
                <a:cubicBezTo>
                  <a:pt x="4049843" y="5894975"/>
                  <a:pt x="4040528" y="5905136"/>
                  <a:pt x="4038835" y="5906831"/>
                </a:cubicBezTo>
                <a:cubicBezTo>
                  <a:pt x="4037140" y="5908525"/>
                  <a:pt x="4029520" y="5918686"/>
                  <a:pt x="4026134" y="5919533"/>
                </a:cubicBezTo>
                <a:cubicBezTo>
                  <a:pt x="4022746" y="5920380"/>
                  <a:pt x="3992264" y="5918686"/>
                  <a:pt x="3988032" y="5919533"/>
                </a:cubicBezTo>
                <a:cubicBezTo>
                  <a:pt x="3983797" y="5920380"/>
                  <a:pt x="3964324" y="5930542"/>
                  <a:pt x="3962631" y="5932237"/>
                </a:cubicBezTo>
                <a:cubicBezTo>
                  <a:pt x="3960936" y="5933930"/>
                  <a:pt x="3964323" y="5943245"/>
                  <a:pt x="3962631" y="5944939"/>
                </a:cubicBezTo>
                <a:cubicBezTo>
                  <a:pt x="3960936" y="5946633"/>
                  <a:pt x="3940615" y="5956795"/>
                  <a:pt x="3937229" y="5957642"/>
                </a:cubicBezTo>
                <a:cubicBezTo>
                  <a:pt x="3933843" y="5958489"/>
                  <a:pt x="3914367" y="5956795"/>
                  <a:pt x="3911827" y="5957642"/>
                </a:cubicBezTo>
                <a:cubicBezTo>
                  <a:pt x="3909286" y="5958489"/>
                  <a:pt x="3899973" y="5968651"/>
                  <a:pt x="3899127" y="5970346"/>
                </a:cubicBezTo>
                <a:cubicBezTo>
                  <a:pt x="3898280" y="5972039"/>
                  <a:pt x="3899974" y="5981353"/>
                  <a:pt x="3899127" y="5983048"/>
                </a:cubicBezTo>
                <a:cubicBezTo>
                  <a:pt x="3898280" y="5984742"/>
                  <a:pt x="3888119" y="5994903"/>
                  <a:pt x="3886426" y="5995751"/>
                </a:cubicBezTo>
                <a:cubicBezTo>
                  <a:pt x="3884732" y="5996597"/>
                  <a:pt x="3875418" y="5994903"/>
                  <a:pt x="3873725" y="5995751"/>
                </a:cubicBezTo>
                <a:cubicBezTo>
                  <a:pt x="3872031" y="5996598"/>
                  <a:pt x="3861871" y="6006759"/>
                  <a:pt x="3861025" y="6008454"/>
                </a:cubicBezTo>
                <a:cubicBezTo>
                  <a:pt x="3860178" y="6010148"/>
                  <a:pt x="3861872" y="6019462"/>
                  <a:pt x="3861025" y="6021156"/>
                </a:cubicBezTo>
                <a:cubicBezTo>
                  <a:pt x="3860178" y="6022850"/>
                  <a:pt x="3850017" y="6032165"/>
                  <a:pt x="3848324" y="6033859"/>
                </a:cubicBezTo>
                <a:cubicBezTo>
                  <a:pt x="3846629" y="6035552"/>
                  <a:pt x="3836469" y="6044868"/>
                  <a:pt x="3835623" y="6046563"/>
                </a:cubicBezTo>
                <a:cubicBezTo>
                  <a:pt x="3834775" y="6048256"/>
                  <a:pt x="3836469" y="6056724"/>
                  <a:pt x="3835623" y="6059265"/>
                </a:cubicBezTo>
                <a:cubicBezTo>
                  <a:pt x="3834775" y="6061805"/>
                  <a:pt x="3824616" y="6082130"/>
                  <a:pt x="3822922" y="6084671"/>
                </a:cubicBezTo>
                <a:cubicBezTo>
                  <a:pt x="3821228" y="6087211"/>
                  <a:pt x="3811915" y="6096527"/>
                  <a:pt x="3810222" y="6097374"/>
                </a:cubicBezTo>
                <a:cubicBezTo>
                  <a:pt x="3808527" y="6098220"/>
                  <a:pt x="3799213" y="6096527"/>
                  <a:pt x="3797521" y="6097374"/>
                </a:cubicBezTo>
                <a:cubicBezTo>
                  <a:pt x="3795827" y="6098220"/>
                  <a:pt x="3787360" y="6109229"/>
                  <a:pt x="3784820" y="6110077"/>
                </a:cubicBezTo>
                <a:cubicBezTo>
                  <a:pt x="3782280" y="6110923"/>
                  <a:pt x="3762805" y="6108382"/>
                  <a:pt x="3759418" y="6110077"/>
                </a:cubicBezTo>
                <a:cubicBezTo>
                  <a:pt x="3756031" y="6111770"/>
                  <a:pt x="3743331" y="6133788"/>
                  <a:pt x="3734017" y="6135482"/>
                </a:cubicBezTo>
                <a:cubicBezTo>
                  <a:pt x="3724703" y="6137176"/>
                  <a:pt x="3628177" y="6134636"/>
                  <a:pt x="3619711" y="6135482"/>
                </a:cubicBezTo>
                <a:cubicBezTo>
                  <a:pt x="3611242" y="6136328"/>
                  <a:pt x="3610396" y="6147337"/>
                  <a:pt x="3607009" y="6148185"/>
                </a:cubicBezTo>
                <a:cubicBezTo>
                  <a:pt x="3603622" y="6149031"/>
                  <a:pt x="3572293" y="6147337"/>
                  <a:pt x="3568907" y="6148185"/>
                </a:cubicBezTo>
                <a:cubicBezTo>
                  <a:pt x="3565519" y="6149032"/>
                  <a:pt x="3579066" y="6160041"/>
                  <a:pt x="3556206" y="6160888"/>
                </a:cubicBezTo>
                <a:cubicBezTo>
                  <a:pt x="3533344" y="6161735"/>
                  <a:pt x="3248848" y="6161735"/>
                  <a:pt x="3225987" y="6160888"/>
                </a:cubicBezTo>
                <a:cubicBezTo>
                  <a:pt x="3203125" y="6160041"/>
                  <a:pt x="3214979" y="6149878"/>
                  <a:pt x="3213286" y="6148185"/>
                </a:cubicBezTo>
                <a:cubicBezTo>
                  <a:pt x="3211592" y="6146490"/>
                  <a:pt x="3202278" y="6136328"/>
                  <a:pt x="3200586" y="6135482"/>
                </a:cubicBezTo>
                <a:cubicBezTo>
                  <a:pt x="3198892" y="6134636"/>
                  <a:pt x="3189577" y="6136328"/>
                  <a:pt x="3187885" y="6135482"/>
                </a:cubicBezTo>
                <a:cubicBezTo>
                  <a:pt x="3186191" y="6134636"/>
                  <a:pt x="3176877" y="6124473"/>
                  <a:pt x="3175184" y="6122780"/>
                </a:cubicBezTo>
                <a:cubicBezTo>
                  <a:pt x="3173490" y="6121085"/>
                  <a:pt x="3164176" y="6110923"/>
                  <a:pt x="3162484" y="6110077"/>
                </a:cubicBezTo>
                <a:cubicBezTo>
                  <a:pt x="3160790" y="6109229"/>
                  <a:pt x="3152322" y="6110923"/>
                  <a:pt x="3149783" y="6110077"/>
                </a:cubicBezTo>
                <a:cubicBezTo>
                  <a:pt x="3147242" y="6109229"/>
                  <a:pt x="3126921" y="6099067"/>
                  <a:pt x="3124382" y="6097374"/>
                </a:cubicBezTo>
                <a:cubicBezTo>
                  <a:pt x="3121841" y="6095680"/>
                  <a:pt x="3113373" y="6086365"/>
                  <a:pt x="3111680" y="6084671"/>
                </a:cubicBezTo>
                <a:cubicBezTo>
                  <a:pt x="3109986" y="6082976"/>
                  <a:pt x="3100672" y="6073661"/>
                  <a:pt x="3098979" y="6071968"/>
                </a:cubicBezTo>
                <a:cubicBezTo>
                  <a:pt x="3097285" y="6070274"/>
                  <a:pt x="3087973" y="6060111"/>
                  <a:pt x="3086279" y="6059265"/>
                </a:cubicBezTo>
                <a:cubicBezTo>
                  <a:pt x="3084586" y="6058418"/>
                  <a:pt x="3075271" y="6060111"/>
                  <a:pt x="3073578" y="6059265"/>
                </a:cubicBezTo>
                <a:cubicBezTo>
                  <a:pt x="3071884" y="6058418"/>
                  <a:pt x="3062570" y="6048256"/>
                  <a:pt x="3060877" y="6046563"/>
                </a:cubicBezTo>
                <a:cubicBezTo>
                  <a:pt x="3059183" y="6044868"/>
                  <a:pt x="3049870" y="6035552"/>
                  <a:pt x="3048177" y="6033859"/>
                </a:cubicBezTo>
                <a:cubicBezTo>
                  <a:pt x="3046483" y="6032165"/>
                  <a:pt x="3038016" y="6022850"/>
                  <a:pt x="3035476" y="6021156"/>
                </a:cubicBezTo>
                <a:cubicBezTo>
                  <a:pt x="3032935" y="6019462"/>
                  <a:pt x="3012615" y="6009300"/>
                  <a:pt x="3010075" y="6008454"/>
                </a:cubicBezTo>
                <a:cubicBezTo>
                  <a:pt x="3007534" y="6007607"/>
                  <a:pt x="2999066" y="6009300"/>
                  <a:pt x="2997374" y="6008454"/>
                </a:cubicBezTo>
                <a:cubicBezTo>
                  <a:pt x="2995680" y="6007607"/>
                  <a:pt x="2986365" y="5997444"/>
                  <a:pt x="2984673" y="5995751"/>
                </a:cubicBezTo>
                <a:cubicBezTo>
                  <a:pt x="2982979" y="5994057"/>
                  <a:pt x="2972818" y="5984742"/>
                  <a:pt x="2971973" y="5983048"/>
                </a:cubicBezTo>
                <a:cubicBezTo>
                  <a:pt x="2971126" y="5981353"/>
                  <a:pt x="2973666" y="5972039"/>
                  <a:pt x="2971973" y="5970346"/>
                </a:cubicBezTo>
                <a:cubicBezTo>
                  <a:pt x="2970278" y="5968651"/>
                  <a:pt x="2949110" y="5959335"/>
                  <a:pt x="2946570" y="5957642"/>
                </a:cubicBezTo>
                <a:cubicBezTo>
                  <a:pt x="2944030" y="5955948"/>
                  <a:pt x="2934716" y="5946633"/>
                  <a:pt x="2933871" y="5944939"/>
                </a:cubicBezTo>
                <a:cubicBezTo>
                  <a:pt x="2933024" y="5943245"/>
                  <a:pt x="2935564" y="5933930"/>
                  <a:pt x="2933871" y="5932237"/>
                </a:cubicBezTo>
                <a:cubicBezTo>
                  <a:pt x="2932176" y="5930542"/>
                  <a:pt x="2911008" y="5921226"/>
                  <a:pt x="2908468" y="5919533"/>
                </a:cubicBezTo>
                <a:cubicBezTo>
                  <a:pt x="2905928" y="5917839"/>
                  <a:pt x="2896615" y="5908525"/>
                  <a:pt x="2895768" y="5906831"/>
                </a:cubicBezTo>
                <a:cubicBezTo>
                  <a:pt x="2894921" y="5905136"/>
                  <a:pt x="2896615" y="5895822"/>
                  <a:pt x="2895768" y="5894128"/>
                </a:cubicBezTo>
                <a:cubicBezTo>
                  <a:pt x="2894920" y="5892433"/>
                  <a:pt x="2883914" y="5883965"/>
                  <a:pt x="2883067" y="5881425"/>
                </a:cubicBezTo>
                <a:cubicBezTo>
                  <a:pt x="2882220" y="5878884"/>
                  <a:pt x="2884760" y="5858560"/>
                  <a:pt x="2883067" y="5856020"/>
                </a:cubicBezTo>
                <a:cubicBezTo>
                  <a:pt x="2881374" y="5853479"/>
                  <a:pt x="2860205" y="5845856"/>
                  <a:pt x="2857666" y="5843317"/>
                </a:cubicBezTo>
                <a:cubicBezTo>
                  <a:pt x="2855126" y="5840775"/>
                  <a:pt x="2845811" y="5821298"/>
                  <a:pt x="2844965" y="5817911"/>
                </a:cubicBezTo>
                <a:cubicBezTo>
                  <a:pt x="2844118" y="5814522"/>
                  <a:pt x="2845811" y="5795892"/>
                  <a:pt x="2844965" y="5792505"/>
                </a:cubicBezTo>
                <a:cubicBezTo>
                  <a:pt x="2844118" y="5789118"/>
                  <a:pt x="2833957" y="5769639"/>
                  <a:pt x="2832264" y="5767099"/>
                </a:cubicBezTo>
                <a:cubicBezTo>
                  <a:pt x="2830570" y="5764558"/>
                  <a:pt x="2821257" y="5756091"/>
                  <a:pt x="2819564" y="5754396"/>
                </a:cubicBezTo>
                <a:cubicBezTo>
                  <a:pt x="2817870" y="5752702"/>
                  <a:pt x="2807709" y="5744234"/>
                  <a:pt x="2806863" y="5741694"/>
                </a:cubicBezTo>
                <a:cubicBezTo>
                  <a:pt x="2806016" y="5739153"/>
                  <a:pt x="2807709" y="5720522"/>
                  <a:pt x="2806863" y="5716288"/>
                </a:cubicBezTo>
                <a:cubicBezTo>
                  <a:pt x="2806016" y="5712053"/>
                  <a:pt x="2795008" y="5681566"/>
                  <a:pt x="2794161" y="5678179"/>
                </a:cubicBezTo>
                <a:cubicBezTo>
                  <a:pt x="2793314" y="5674792"/>
                  <a:pt x="2795008" y="5668017"/>
                  <a:pt x="2794161" y="5665477"/>
                </a:cubicBezTo>
                <a:cubicBezTo>
                  <a:pt x="2793314" y="5662936"/>
                  <a:pt x="2782308" y="5644305"/>
                  <a:pt x="2781462" y="5640071"/>
                </a:cubicBezTo>
                <a:cubicBezTo>
                  <a:pt x="2780614" y="5635836"/>
                  <a:pt x="2783154" y="5605349"/>
                  <a:pt x="2781462" y="5601962"/>
                </a:cubicBezTo>
                <a:cubicBezTo>
                  <a:pt x="2779768" y="5598575"/>
                  <a:pt x="2758599" y="5591800"/>
                  <a:pt x="2756059" y="5589259"/>
                </a:cubicBezTo>
                <a:cubicBezTo>
                  <a:pt x="2753519" y="5586719"/>
                  <a:pt x="2744206" y="5566394"/>
                  <a:pt x="2743360" y="5563853"/>
                </a:cubicBezTo>
                <a:cubicBezTo>
                  <a:pt x="2742511" y="5561313"/>
                  <a:pt x="2744206" y="5552845"/>
                  <a:pt x="2743360" y="5551151"/>
                </a:cubicBezTo>
                <a:cubicBezTo>
                  <a:pt x="2742512" y="5549456"/>
                  <a:pt x="2733198" y="5540988"/>
                  <a:pt x="2730658" y="5538448"/>
                </a:cubicBezTo>
                <a:cubicBezTo>
                  <a:pt x="2728118" y="5535907"/>
                  <a:pt x="2706950" y="5515582"/>
                  <a:pt x="2705257" y="5513043"/>
                </a:cubicBezTo>
                <a:cubicBezTo>
                  <a:pt x="2703563" y="5510501"/>
                  <a:pt x="2706950" y="5502032"/>
                  <a:pt x="2705257" y="5500339"/>
                </a:cubicBezTo>
                <a:cubicBezTo>
                  <a:pt x="2703563" y="5498645"/>
                  <a:pt x="2682395" y="5488483"/>
                  <a:pt x="2679855" y="5487636"/>
                </a:cubicBezTo>
                <a:cubicBezTo>
                  <a:pt x="2677314" y="5486790"/>
                  <a:pt x="2668847" y="5488483"/>
                  <a:pt x="2667155" y="5487636"/>
                </a:cubicBezTo>
                <a:cubicBezTo>
                  <a:pt x="2665462" y="5486790"/>
                  <a:pt x="2656994" y="5475780"/>
                  <a:pt x="2654454" y="5474934"/>
                </a:cubicBezTo>
                <a:cubicBezTo>
                  <a:pt x="2651913" y="5474087"/>
                  <a:pt x="2632439" y="5475780"/>
                  <a:pt x="2629053" y="5474934"/>
                </a:cubicBezTo>
                <a:cubicBezTo>
                  <a:pt x="2625665" y="5474086"/>
                  <a:pt x="2619738" y="5463077"/>
                  <a:pt x="2603650" y="5462230"/>
                </a:cubicBezTo>
                <a:cubicBezTo>
                  <a:pt x="2587562" y="5461383"/>
                  <a:pt x="2402979" y="5461383"/>
                  <a:pt x="2387738" y="5462230"/>
                </a:cubicBezTo>
                <a:cubicBezTo>
                  <a:pt x="2372497" y="5463077"/>
                  <a:pt x="2376730" y="5474086"/>
                  <a:pt x="2375037" y="5474934"/>
                </a:cubicBezTo>
                <a:cubicBezTo>
                  <a:pt x="2373343" y="5475780"/>
                  <a:pt x="2364030" y="5474087"/>
                  <a:pt x="2362337" y="5474934"/>
                </a:cubicBezTo>
                <a:cubicBezTo>
                  <a:pt x="2360644" y="5475780"/>
                  <a:pt x="2351329" y="5485942"/>
                  <a:pt x="2349636" y="5487636"/>
                </a:cubicBezTo>
                <a:cubicBezTo>
                  <a:pt x="2347942" y="5489329"/>
                  <a:pt x="2338628" y="5498645"/>
                  <a:pt x="2336935" y="5500339"/>
                </a:cubicBezTo>
                <a:cubicBezTo>
                  <a:pt x="2335241" y="5502032"/>
                  <a:pt x="2325928" y="5512194"/>
                  <a:pt x="2324235" y="5513043"/>
                </a:cubicBezTo>
                <a:cubicBezTo>
                  <a:pt x="2322542" y="5513889"/>
                  <a:pt x="2314074" y="5510501"/>
                  <a:pt x="2311534" y="5513043"/>
                </a:cubicBezTo>
                <a:cubicBezTo>
                  <a:pt x="2308993" y="5515582"/>
                  <a:pt x="2289519" y="5548610"/>
                  <a:pt x="2286133" y="5551151"/>
                </a:cubicBezTo>
                <a:cubicBezTo>
                  <a:pt x="2282746" y="5553691"/>
                  <a:pt x="2263271" y="5550304"/>
                  <a:pt x="2260731" y="5551151"/>
                </a:cubicBezTo>
                <a:cubicBezTo>
                  <a:pt x="2258190" y="5551997"/>
                  <a:pt x="2250570" y="5562160"/>
                  <a:pt x="2248031" y="5563853"/>
                </a:cubicBezTo>
                <a:cubicBezTo>
                  <a:pt x="2245490" y="5565546"/>
                  <a:pt x="2225168" y="5574862"/>
                  <a:pt x="2222628" y="5576556"/>
                </a:cubicBezTo>
                <a:cubicBezTo>
                  <a:pt x="2220088" y="5578249"/>
                  <a:pt x="2211622" y="5587565"/>
                  <a:pt x="2209928" y="5589259"/>
                </a:cubicBezTo>
                <a:cubicBezTo>
                  <a:pt x="2208235" y="5590953"/>
                  <a:pt x="2199767" y="5600268"/>
                  <a:pt x="2197227" y="5601962"/>
                </a:cubicBezTo>
                <a:cubicBezTo>
                  <a:pt x="2194686" y="5603655"/>
                  <a:pt x="2175212" y="5613817"/>
                  <a:pt x="2171826" y="5614665"/>
                </a:cubicBezTo>
                <a:cubicBezTo>
                  <a:pt x="2168439" y="5615511"/>
                  <a:pt x="2149811" y="5612970"/>
                  <a:pt x="2146424" y="5614665"/>
                </a:cubicBezTo>
                <a:cubicBezTo>
                  <a:pt x="2143037" y="5616358"/>
                  <a:pt x="2123563" y="5636683"/>
                  <a:pt x="2121023" y="5640071"/>
                </a:cubicBezTo>
                <a:cubicBezTo>
                  <a:pt x="2118483" y="5643458"/>
                  <a:pt x="2110862" y="5663782"/>
                  <a:pt x="2108322" y="5665477"/>
                </a:cubicBezTo>
                <a:cubicBezTo>
                  <a:pt x="2105781" y="5667170"/>
                  <a:pt x="2086308" y="5663782"/>
                  <a:pt x="2082921" y="5665477"/>
                </a:cubicBezTo>
                <a:cubicBezTo>
                  <a:pt x="2079534" y="5667170"/>
                  <a:pt x="2060059" y="5688341"/>
                  <a:pt x="2057519" y="5690882"/>
                </a:cubicBezTo>
                <a:cubicBezTo>
                  <a:pt x="2054979" y="5693422"/>
                  <a:pt x="2049052" y="5702739"/>
                  <a:pt x="2044819" y="5703585"/>
                </a:cubicBezTo>
                <a:cubicBezTo>
                  <a:pt x="2040585" y="5704431"/>
                  <a:pt x="1998248" y="5702739"/>
                  <a:pt x="1994016" y="5703585"/>
                </a:cubicBezTo>
                <a:cubicBezTo>
                  <a:pt x="1989781" y="5704431"/>
                  <a:pt x="1984701" y="5715441"/>
                  <a:pt x="1981315" y="5716288"/>
                </a:cubicBezTo>
                <a:cubicBezTo>
                  <a:pt x="1977928" y="5717134"/>
                  <a:pt x="1946599" y="5715440"/>
                  <a:pt x="1943212" y="5716288"/>
                </a:cubicBezTo>
                <a:cubicBezTo>
                  <a:pt x="1939826" y="5717134"/>
                  <a:pt x="1932205" y="5727296"/>
                  <a:pt x="1930512" y="5728991"/>
                </a:cubicBezTo>
                <a:cubicBezTo>
                  <a:pt x="1928819" y="5730684"/>
                  <a:pt x="1922891" y="5740847"/>
                  <a:pt x="1917811" y="5741694"/>
                </a:cubicBezTo>
                <a:cubicBezTo>
                  <a:pt x="1912730" y="5742540"/>
                  <a:pt x="1859388" y="5740847"/>
                  <a:pt x="1854308" y="5741694"/>
                </a:cubicBezTo>
                <a:cubicBezTo>
                  <a:pt x="1849227" y="5742540"/>
                  <a:pt x="1868701" y="5753550"/>
                  <a:pt x="1841607" y="5754396"/>
                </a:cubicBezTo>
                <a:cubicBezTo>
                  <a:pt x="1814512" y="5755243"/>
                  <a:pt x="1476672" y="5755243"/>
                  <a:pt x="1447884" y="5754396"/>
                </a:cubicBezTo>
                <a:cubicBezTo>
                  <a:pt x="1419095" y="5753550"/>
                  <a:pt x="1415708" y="5742540"/>
                  <a:pt x="1409781" y="5741694"/>
                </a:cubicBezTo>
                <a:cubicBezTo>
                  <a:pt x="1403854" y="5740847"/>
                  <a:pt x="1364059" y="5742540"/>
                  <a:pt x="1358979" y="5741694"/>
                </a:cubicBezTo>
                <a:cubicBezTo>
                  <a:pt x="1353898" y="5740847"/>
                  <a:pt x="1336964" y="5730684"/>
                  <a:pt x="1333577" y="5728991"/>
                </a:cubicBezTo>
                <a:cubicBezTo>
                  <a:pt x="1330190" y="5727296"/>
                  <a:pt x="1309868" y="5717982"/>
                  <a:pt x="1308176" y="5716288"/>
                </a:cubicBezTo>
                <a:cubicBezTo>
                  <a:pt x="1306482" y="5714593"/>
                  <a:pt x="1309022" y="5705278"/>
                  <a:pt x="1308176" y="5703585"/>
                </a:cubicBezTo>
                <a:cubicBezTo>
                  <a:pt x="1307328" y="5701891"/>
                  <a:pt x="1297168" y="5691728"/>
                  <a:pt x="1295475" y="5690882"/>
                </a:cubicBezTo>
                <a:cubicBezTo>
                  <a:pt x="1293781" y="5690035"/>
                  <a:pt x="1284467" y="5691729"/>
                  <a:pt x="1282774" y="5690882"/>
                </a:cubicBezTo>
                <a:cubicBezTo>
                  <a:pt x="1281081" y="5690035"/>
                  <a:pt x="1271766" y="5679873"/>
                  <a:pt x="1270073" y="5678179"/>
                </a:cubicBezTo>
                <a:cubicBezTo>
                  <a:pt x="1268379" y="5676485"/>
                  <a:pt x="1259066" y="5667170"/>
                  <a:pt x="1257372" y="5665477"/>
                </a:cubicBezTo>
                <a:cubicBezTo>
                  <a:pt x="1255679" y="5663782"/>
                  <a:pt x="1246366" y="5654466"/>
                  <a:pt x="1244672" y="5652773"/>
                </a:cubicBezTo>
                <a:cubicBezTo>
                  <a:pt x="1242978" y="5651079"/>
                  <a:pt x="1234511" y="5641765"/>
                  <a:pt x="1231971" y="5640071"/>
                </a:cubicBezTo>
                <a:cubicBezTo>
                  <a:pt x="1229431" y="5638377"/>
                  <a:pt x="1209110" y="5628214"/>
                  <a:pt x="1206570" y="5627368"/>
                </a:cubicBezTo>
                <a:cubicBezTo>
                  <a:pt x="1204029" y="5626521"/>
                  <a:pt x="1195562" y="5628215"/>
                  <a:pt x="1193869" y="5627368"/>
                </a:cubicBezTo>
                <a:cubicBezTo>
                  <a:pt x="1192175" y="5626520"/>
                  <a:pt x="1182861" y="5616358"/>
                  <a:pt x="1181168" y="5614665"/>
                </a:cubicBezTo>
                <a:cubicBezTo>
                  <a:pt x="1179475" y="5612970"/>
                  <a:pt x="1170161" y="5603655"/>
                  <a:pt x="1168468" y="5601962"/>
                </a:cubicBezTo>
                <a:cubicBezTo>
                  <a:pt x="1166773" y="5600268"/>
                  <a:pt x="1157460" y="5590953"/>
                  <a:pt x="1155767" y="5589259"/>
                </a:cubicBezTo>
                <a:cubicBezTo>
                  <a:pt x="1154073" y="5587565"/>
                  <a:pt x="1144759" y="5578249"/>
                  <a:pt x="1143066" y="5576556"/>
                </a:cubicBezTo>
                <a:cubicBezTo>
                  <a:pt x="1141373" y="5574862"/>
                  <a:pt x="1132059" y="5565546"/>
                  <a:pt x="1130365" y="5563853"/>
                </a:cubicBezTo>
                <a:cubicBezTo>
                  <a:pt x="1128672" y="5562160"/>
                  <a:pt x="1119357" y="5552845"/>
                  <a:pt x="1117664" y="5551151"/>
                </a:cubicBezTo>
                <a:cubicBezTo>
                  <a:pt x="1115970" y="5549456"/>
                  <a:pt x="1107504" y="5539294"/>
                  <a:pt x="1104964" y="5538448"/>
                </a:cubicBezTo>
                <a:cubicBezTo>
                  <a:pt x="1102424" y="5537600"/>
                  <a:pt x="1082102" y="5539294"/>
                  <a:pt x="1079562" y="5538448"/>
                </a:cubicBezTo>
                <a:cubicBezTo>
                  <a:pt x="1077022" y="5537600"/>
                  <a:pt x="1068555" y="5527438"/>
                  <a:pt x="1066862" y="5525745"/>
                </a:cubicBezTo>
                <a:cubicBezTo>
                  <a:pt x="1065168" y="5524051"/>
                  <a:pt x="1055854" y="5514736"/>
                  <a:pt x="1054161" y="5513043"/>
                </a:cubicBezTo>
                <a:cubicBezTo>
                  <a:pt x="1052467" y="5511347"/>
                  <a:pt x="1045693" y="5501186"/>
                  <a:pt x="1041460" y="5500339"/>
                </a:cubicBezTo>
                <a:cubicBezTo>
                  <a:pt x="1037226" y="5499491"/>
                  <a:pt x="994890" y="5501185"/>
                  <a:pt x="990657" y="5500339"/>
                </a:cubicBezTo>
                <a:cubicBezTo>
                  <a:pt x="986423" y="5499491"/>
                  <a:pt x="979650" y="5488483"/>
                  <a:pt x="977956" y="5487636"/>
                </a:cubicBezTo>
                <a:cubicBezTo>
                  <a:pt x="976263" y="5486790"/>
                  <a:pt x="967795" y="5489330"/>
                  <a:pt x="965256" y="5487636"/>
                </a:cubicBezTo>
                <a:cubicBezTo>
                  <a:pt x="962715" y="5485942"/>
                  <a:pt x="942394" y="5464771"/>
                  <a:pt x="939854" y="5462230"/>
                </a:cubicBezTo>
                <a:cubicBezTo>
                  <a:pt x="937314" y="5459690"/>
                  <a:pt x="933927" y="5451222"/>
                  <a:pt x="927153" y="5449528"/>
                </a:cubicBezTo>
                <a:cubicBezTo>
                  <a:pt x="920379" y="5447834"/>
                  <a:pt x="846715" y="5437671"/>
                  <a:pt x="838248" y="5436825"/>
                </a:cubicBezTo>
                <a:cubicBezTo>
                  <a:pt x="829781" y="5435978"/>
                  <a:pt x="804379" y="5437671"/>
                  <a:pt x="800146" y="5436825"/>
                </a:cubicBezTo>
                <a:cubicBezTo>
                  <a:pt x="795912" y="5435978"/>
                  <a:pt x="777284" y="5425815"/>
                  <a:pt x="774744" y="5424122"/>
                </a:cubicBezTo>
                <a:cubicBezTo>
                  <a:pt x="772204" y="5422428"/>
                  <a:pt x="765431" y="5412265"/>
                  <a:pt x="762044" y="5411419"/>
                </a:cubicBezTo>
                <a:cubicBezTo>
                  <a:pt x="758656" y="5410572"/>
                  <a:pt x="728175" y="5412266"/>
                  <a:pt x="723941" y="5411419"/>
                </a:cubicBezTo>
                <a:cubicBezTo>
                  <a:pt x="719708" y="5410571"/>
                  <a:pt x="701926" y="5399563"/>
                  <a:pt x="698540" y="5398717"/>
                </a:cubicBezTo>
                <a:cubicBezTo>
                  <a:pt x="695153" y="5397868"/>
                  <a:pt x="675679" y="5399562"/>
                  <a:pt x="673139" y="5398717"/>
                </a:cubicBezTo>
                <a:cubicBezTo>
                  <a:pt x="670598" y="5397870"/>
                  <a:pt x="662131" y="5387706"/>
                  <a:pt x="660438" y="5386013"/>
                </a:cubicBezTo>
                <a:cubicBezTo>
                  <a:pt x="658744" y="5384319"/>
                  <a:pt x="649430" y="5374157"/>
                  <a:pt x="647737" y="5373311"/>
                </a:cubicBezTo>
                <a:cubicBezTo>
                  <a:pt x="646044" y="5372464"/>
                  <a:pt x="636730" y="5374157"/>
                  <a:pt x="635037" y="5373311"/>
                </a:cubicBezTo>
                <a:cubicBezTo>
                  <a:pt x="633342" y="5372463"/>
                  <a:pt x="624028" y="5362301"/>
                  <a:pt x="622336" y="5360608"/>
                </a:cubicBezTo>
                <a:cubicBezTo>
                  <a:pt x="620642" y="5358913"/>
                  <a:pt x="612175" y="5349597"/>
                  <a:pt x="609635" y="5347905"/>
                </a:cubicBezTo>
                <a:cubicBezTo>
                  <a:pt x="607095" y="5346211"/>
                  <a:pt x="586773" y="5336048"/>
                  <a:pt x="584233" y="5335202"/>
                </a:cubicBezTo>
                <a:cubicBezTo>
                  <a:pt x="581693" y="5334355"/>
                  <a:pt x="573226" y="5336048"/>
                  <a:pt x="571533" y="5335202"/>
                </a:cubicBezTo>
                <a:cubicBezTo>
                  <a:pt x="569839" y="5334354"/>
                  <a:pt x="560526" y="5324193"/>
                  <a:pt x="558832" y="5322499"/>
                </a:cubicBezTo>
                <a:cubicBezTo>
                  <a:pt x="557139" y="5320805"/>
                  <a:pt x="547824" y="5311489"/>
                  <a:pt x="546131" y="5309796"/>
                </a:cubicBezTo>
                <a:cubicBezTo>
                  <a:pt x="544437" y="5308102"/>
                  <a:pt x="535970" y="5297939"/>
                  <a:pt x="533430" y="5297093"/>
                </a:cubicBezTo>
                <a:cubicBezTo>
                  <a:pt x="530890" y="5296247"/>
                  <a:pt x="511415" y="5298787"/>
                  <a:pt x="508029" y="5297093"/>
                </a:cubicBezTo>
                <a:cubicBezTo>
                  <a:pt x="504642" y="5295399"/>
                  <a:pt x="485168" y="5274228"/>
                  <a:pt x="482628" y="5271688"/>
                </a:cubicBezTo>
                <a:cubicBezTo>
                  <a:pt x="480087" y="5269146"/>
                  <a:pt x="471620" y="5260678"/>
                  <a:pt x="469927" y="5258985"/>
                </a:cubicBezTo>
                <a:cubicBezTo>
                  <a:pt x="468233" y="5257290"/>
                  <a:pt x="458919" y="5248823"/>
                  <a:pt x="457226" y="5246283"/>
                </a:cubicBezTo>
                <a:cubicBezTo>
                  <a:pt x="455532" y="5243741"/>
                  <a:pt x="446219" y="5222570"/>
                  <a:pt x="444525" y="5220876"/>
                </a:cubicBezTo>
                <a:cubicBezTo>
                  <a:pt x="442832" y="5219182"/>
                  <a:pt x="434364" y="5222569"/>
                  <a:pt x="431824" y="5220876"/>
                </a:cubicBezTo>
                <a:cubicBezTo>
                  <a:pt x="429284" y="5219182"/>
                  <a:pt x="408963" y="5198857"/>
                  <a:pt x="406423" y="5195470"/>
                </a:cubicBezTo>
                <a:cubicBezTo>
                  <a:pt x="403883" y="5192083"/>
                  <a:pt x="396262" y="5172605"/>
                  <a:pt x="393722" y="5170065"/>
                </a:cubicBezTo>
                <a:cubicBezTo>
                  <a:pt x="391182" y="5167524"/>
                  <a:pt x="370861" y="5159055"/>
                  <a:pt x="368321" y="5157362"/>
                </a:cubicBezTo>
                <a:cubicBezTo>
                  <a:pt x="365781" y="5155667"/>
                  <a:pt x="357313" y="5146353"/>
                  <a:pt x="355620" y="5144660"/>
                </a:cubicBezTo>
                <a:cubicBezTo>
                  <a:pt x="353926" y="5142965"/>
                  <a:pt x="344612" y="5133649"/>
                  <a:pt x="342919" y="5131957"/>
                </a:cubicBezTo>
                <a:cubicBezTo>
                  <a:pt x="341226" y="5130263"/>
                  <a:pt x="331912" y="5120946"/>
                  <a:pt x="330219" y="5119254"/>
                </a:cubicBezTo>
                <a:cubicBezTo>
                  <a:pt x="328525" y="5117559"/>
                  <a:pt x="320058" y="5108244"/>
                  <a:pt x="317518" y="5106551"/>
                </a:cubicBezTo>
                <a:cubicBezTo>
                  <a:pt x="314977" y="5104857"/>
                  <a:pt x="294656" y="5095541"/>
                  <a:pt x="292117" y="5093848"/>
                </a:cubicBezTo>
                <a:cubicBezTo>
                  <a:pt x="289576" y="5092154"/>
                  <a:pt x="281109" y="5082838"/>
                  <a:pt x="279416" y="5081145"/>
                </a:cubicBezTo>
                <a:cubicBezTo>
                  <a:pt x="277721" y="5079450"/>
                  <a:pt x="268408" y="5070136"/>
                  <a:pt x="266715" y="5068442"/>
                </a:cubicBezTo>
                <a:cubicBezTo>
                  <a:pt x="265021" y="5066749"/>
                  <a:pt x="255707" y="5056586"/>
                  <a:pt x="254014" y="5055739"/>
                </a:cubicBezTo>
                <a:cubicBezTo>
                  <a:pt x="252321" y="5054892"/>
                  <a:pt x="243006" y="5056586"/>
                  <a:pt x="241313" y="5055739"/>
                </a:cubicBezTo>
                <a:cubicBezTo>
                  <a:pt x="239619" y="5054891"/>
                  <a:pt x="230306" y="5044730"/>
                  <a:pt x="228613" y="5043036"/>
                </a:cubicBezTo>
                <a:cubicBezTo>
                  <a:pt x="226919" y="5041342"/>
                  <a:pt x="217605" y="5032027"/>
                  <a:pt x="215912" y="5030334"/>
                </a:cubicBezTo>
                <a:cubicBezTo>
                  <a:pt x="214218" y="5028640"/>
                  <a:pt x="204904" y="5019324"/>
                  <a:pt x="203211" y="5017631"/>
                </a:cubicBezTo>
                <a:cubicBezTo>
                  <a:pt x="201517" y="5015936"/>
                  <a:pt x="192204" y="5006621"/>
                  <a:pt x="190510" y="5004928"/>
                </a:cubicBezTo>
                <a:cubicBezTo>
                  <a:pt x="188817" y="5003233"/>
                  <a:pt x="179503" y="4993918"/>
                  <a:pt x="177810" y="4992225"/>
                </a:cubicBezTo>
                <a:cubicBezTo>
                  <a:pt x="176116" y="4990532"/>
                  <a:pt x="166802" y="4981216"/>
                  <a:pt x="165109" y="4979522"/>
                </a:cubicBezTo>
                <a:cubicBezTo>
                  <a:pt x="163415" y="4977828"/>
                  <a:pt x="153255" y="4969359"/>
                  <a:pt x="152408" y="4966819"/>
                </a:cubicBezTo>
                <a:cubicBezTo>
                  <a:pt x="151561" y="4964278"/>
                  <a:pt x="153255" y="4943953"/>
                  <a:pt x="152408" y="4941414"/>
                </a:cubicBezTo>
                <a:cubicBezTo>
                  <a:pt x="151561" y="4938872"/>
                  <a:pt x="141401" y="4930404"/>
                  <a:pt x="139708" y="4928710"/>
                </a:cubicBezTo>
                <a:cubicBezTo>
                  <a:pt x="138014" y="4927016"/>
                  <a:pt x="128699" y="4917701"/>
                  <a:pt x="127007" y="4916008"/>
                </a:cubicBezTo>
                <a:cubicBezTo>
                  <a:pt x="125313" y="4914315"/>
                  <a:pt x="115153" y="4904999"/>
                  <a:pt x="114306" y="4903305"/>
                </a:cubicBezTo>
                <a:cubicBezTo>
                  <a:pt x="113459" y="4901611"/>
                  <a:pt x="115153" y="4892295"/>
                  <a:pt x="114306" y="4890602"/>
                </a:cubicBezTo>
                <a:cubicBezTo>
                  <a:pt x="113459" y="4888907"/>
                  <a:pt x="103299" y="4880439"/>
                  <a:pt x="101605" y="4877899"/>
                </a:cubicBezTo>
                <a:cubicBezTo>
                  <a:pt x="99912" y="4875359"/>
                  <a:pt x="89750" y="4855033"/>
                  <a:pt x="88904" y="4852493"/>
                </a:cubicBezTo>
                <a:cubicBezTo>
                  <a:pt x="88057" y="4849952"/>
                  <a:pt x="89750" y="4841484"/>
                  <a:pt x="88904" y="4839791"/>
                </a:cubicBezTo>
                <a:cubicBezTo>
                  <a:pt x="88057" y="4838097"/>
                  <a:pt x="77897" y="4828781"/>
                  <a:pt x="76204" y="4827088"/>
                </a:cubicBezTo>
                <a:cubicBezTo>
                  <a:pt x="74510" y="4825394"/>
                  <a:pt x="65197" y="4816925"/>
                  <a:pt x="63503" y="4814385"/>
                </a:cubicBezTo>
                <a:cubicBezTo>
                  <a:pt x="61809" y="4811844"/>
                  <a:pt x="51648" y="4792366"/>
                  <a:pt x="50802" y="4788980"/>
                </a:cubicBezTo>
                <a:cubicBezTo>
                  <a:pt x="49955" y="4785591"/>
                  <a:pt x="51648" y="4766114"/>
                  <a:pt x="50802" y="4763574"/>
                </a:cubicBezTo>
                <a:cubicBezTo>
                  <a:pt x="49955" y="4761033"/>
                  <a:pt x="39795" y="4752564"/>
                  <a:pt x="38102" y="4750871"/>
                </a:cubicBezTo>
                <a:cubicBezTo>
                  <a:pt x="36408" y="4749176"/>
                  <a:pt x="26248" y="4740707"/>
                  <a:pt x="25401" y="4738167"/>
                </a:cubicBezTo>
                <a:cubicBezTo>
                  <a:pt x="24554" y="4735626"/>
                  <a:pt x="26248" y="4715302"/>
                  <a:pt x="25401" y="4712762"/>
                </a:cubicBezTo>
                <a:cubicBezTo>
                  <a:pt x="24554" y="4710221"/>
                  <a:pt x="14393" y="4701752"/>
                  <a:pt x="12700" y="4700059"/>
                </a:cubicBezTo>
                <a:cubicBezTo>
                  <a:pt x="11006" y="4698365"/>
                  <a:pt x="846" y="4705140"/>
                  <a:pt x="0" y="4687357"/>
                </a:cubicBezTo>
                <a:cubicBezTo>
                  <a:pt x="-846" y="4669572"/>
                  <a:pt x="-846" y="4451082"/>
                  <a:pt x="0" y="4433298"/>
                </a:cubicBezTo>
                <a:cubicBezTo>
                  <a:pt x="846" y="4415514"/>
                  <a:pt x="10159" y="4423136"/>
                  <a:pt x="12700" y="4420596"/>
                </a:cubicBezTo>
                <a:cubicBezTo>
                  <a:pt x="15239" y="4418055"/>
                  <a:pt x="35562" y="4397730"/>
                  <a:pt x="38102" y="4395190"/>
                </a:cubicBezTo>
                <a:cubicBezTo>
                  <a:pt x="40642" y="4392649"/>
                  <a:pt x="49955" y="4385028"/>
                  <a:pt x="50802" y="4382487"/>
                </a:cubicBezTo>
                <a:cubicBezTo>
                  <a:pt x="51648" y="4379947"/>
                  <a:pt x="49955" y="4361315"/>
                  <a:pt x="50802" y="4357081"/>
                </a:cubicBezTo>
                <a:cubicBezTo>
                  <a:pt x="51648" y="4352847"/>
                  <a:pt x="61809" y="4322360"/>
                  <a:pt x="63503" y="4318973"/>
                </a:cubicBezTo>
                <a:cubicBezTo>
                  <a:pt x="65197" y="4315585"/>
                  <a:pt x="74510" y="4307964"/>
                  <a:pt x="76204" y="4306270"/>
                </a:cubicBezTo>
                <a:cubicBezTo>
                  <a:pt x="77897" y="4304577"/>
                  <a:pt x="88057" y="4296107"/>
                  <a:pt x="88904" y="4293568"/>
                </a:cubicBezTo>
                <a:cubicBezTo>
                  <a:pt x="89750" y="4291027"/>
                  <a:pt x="88057" y="4270702"/>
                  <a:pt x="88904" y="4268162"/>
                </a:cubicBezTo>
                <a:cubicBezTo>
                  <a:pt x="89750" y="4265621"/>
                  <a:pt x="100758" y="4257999"/>
                  <a:pt x="101605" y="4255459"/>
                </a:cubicBezTo>
                <a:cubicBezTo>
                  <a:pt x="102452" y="4252918"/>
                  <a:pt x="99912" y="4233441"/>
                  <a:pt x="101605" y="4230053"/>
                </a:cubicBezTo>
                <a:cubicBezTo>
                  <a:pt x="103299" y="4226666"/>
                  <a:pt x="124466" y="4208034"/>
                  <a:pt x="127007" y="4204647"/>
                </a:cubicBezTo>
                <a:cubicBezTo>
                  <a:pt x="129547" y="4201259"/>
                  <a:pt x="138014" y="4181782"/>
                  <a:pt x="139708" y="4179241"/>
                </a:cubicBezTo>
                <a:cubicBezTo>
                  <a:pt x="141401" y="4176701"/>
                  <a:pt x="150714" y="4168232"/>
                  <a:pt x="152408" y="4166538"/>
                </a:cubicBezTo>
                <a:cubicBezTo>
                  <a:pt x="154101" y="4164844"/>
                  <a:pt x="164262" y="4155529"/>
                  <a:pt x="165109" y="4153836"/>
                </a:cubicBezTo>
                <a:cubicBezTo>
                  <a:pt x="165955" y="4152142"/>
                  <a:pt x="164262" y="4142827"/>
                  <a:pt x="165109" y="4141133"/>
                </a:cubicBezTo>
                <a:cubicBezTo>
                  <a:pt x="165955" y="4139439"/>
                  <a:pt x="176963" y="4130123"/>
                  <a:pt x="177810" y="4128430"/>
                </a:cubicBezTo>
                <a:cubicBezTo>
                  <a:pt x="178656" y="4126736"/>
                  <a:pt x="176963" y="4117421"/>
                  <a:pt x="177810" y="4115727"/>
                </a:cubicBezTo>
                <a:cubicBezTo>
                  <a:pt x="178656" y="4114034"/>
                  <a:pt x="188817" y="4104718"/>
                  <a:pt x="190510" y="4103024"/>
                </a:cubicBezTo>
                <a:cubicBezTo>
                  <a:pt x="192204" y="4101331"/>
                  <a:pt x="202364" y="4093708"/>
                  <a:pt x="203211" y="4090321"/>
                </a:cubicBezTo>
                <a:cubicBezTo>
                  <a:pt x="204057" y="4086933"/>
                  <a:pt x="202364" y="4055600"/>
                  <a:pt x="203211" y="4052212"/>
                </a:cubicBezTo>
                <a:cubicBezTo>
                  <a:pt x="204057" y="4048825"/>
                  <a:pt x="214218" y="4041204"/>
                  <a:pt x="215912" y="4039510"/>
                </a:cubicBezTo>
                <a:cubicBezTo>
                  <a:pt x="217605" y="4037817"/>
                  <a:pt x="226919" y="4029348"/>
                  <a:pt x="228613" y="4026807"/>
                </a:cubicBezTo>
                <a:cubicBezTo>
                  <a:pt x="230306" y="4024267"/>
                  <a:pt x="240466" y="4003942"/>
                  <a:pt x="241313" y="4001401"/>
                </a:cubicBezTo>
                <a:cubicBezTo>
                  <a:pt x="242160" y="3998861"/>
                  <a:pt x="240466" y="3991239"/>
                  <a:pt x="241313" y="3988699"/>
                </a:cubicBezTo>
                <a:cubicBezTo>
                  <a:pt x="242160" y="3986158"/>
                  <a:pt x="252321" y="3965833"/>
                  <a:pt x="254014" y="3963293"/>
                </a:cubicBezTo>
                <a:cubicBezTo>
                  <a:pt x="255707" y="3960752"/>
                  <a:pt x="265021" y="3952283"/>
                  <a:pt x="266715" y="3950590"/>
                </a:cubicBezTo>
                <a:cubicBezTo>
                  <a:pt x="268408" y="3948897"/>
                  <a:pt x="278569" y="3940427"/>
                  <a:pt x="279416" y="3937887"/>
                </a:cubicBezTo>
                <a:cubicBezTo>
                  <a:pt x="280262" y="3935346"/>
                  <a:pt x="278569" y="3915022"/>
                  <a:pt x="279416" y="3912481"/>
                </a:cubicBezTo>
                <a:cubicBezTo>
                  <a:pt x="280262" y="3909940"/>
                  <a:pt x="290422" y="3901472"/>
                  <a:pt x="292117" y="3899778"/>
                </a:cubicBezTo>
                <a:cubicBezTo>
                  <a:pt x="293810" y="3898084"/>
                  <a:pt x="303970" y="3889616"/>
                  <a:pt x="304817" y="3887076"/>
                </a:cubicBezTo>
                <a:cubicBezTo>
                  <a:pt x="305664" y="3884535"/>
                  <a:pt x="303970" y="3865057"/>
                  <a:pt x="304817" y="3861669"/>
                </a:cubicBezTo>
                <a:cubicBezTo>
                  <a:pt x="305663" y="3858282"/>
                  <a:pt x="315824" y="3839651"/>
                  <a:pt x="317518" y="3836264"/>
                </a:cubicBezTo>
                <a:cubicBezTo>
                  <a:pt x="319211" y="3832877"/>
                  <a:pt x="328525" y="3813399"/>
                  <a:pt x="330219" y="3810858"/>
                </a:cubicBezTo>
                <a:cubicBezTo>
                  <a:pt x="331912" y="3808318"/>
                  <a:pt x="342072" y="3799849"/>
                  <a:pt x="342919" y="3798155"/>
                </a:cubicBezTo>
                <a:cubicBezTo>
                  <a:pt x="343766" y="3796462"/>
                  <a:pt x="341226" y="3787993"/>
                  <a:pt x="342919" y="3785452"/>
                </a:cubicBezTo>
                <a:cubicBezTo>
                  <a:pt x="344612" y="3782912"/>
                  <a:pt x="365781" y="3762587"/>
                  <a:pt x="368321" y="3760047"/>
                </a:cubicBezTo>
                <a:cubicBezTo>
                  <a:pt x="370861" y="3757506"/>
                  <a:pt x="380174" y="3749037"/>
                  <a:pt x="381021" y="3747344"/>
                </a:cubicBezTo>
                <a:cubicBezTo>
                  <a:pt x="381868" y="3745650"/>
                  <a:pt x="380175" y="3736334"/>
                  <a:pt x="381021" y="3734641"/>
                </a:cubicBezTo>
                <a:cubicBezTo>
                  <a:pt x="381868" y="3732947"/>
                  <a:pt x="392875" y="3724479"/>
                  <a:pt x="393722" y="3721938"/>
                </a:cubicBezTo>
                <a:cubicBezTo>
                  <a:pt x="394569" y="3719398"/>
                  <a:pt x="392028" y="3700766"/>
                  <a:pt x="393722" y="3696533"/>
                </a:cubicBezTo>
                <a:cubicBezTo>
                  <a:pt x="395415" y="3692298"/>
                  <a:pt x="417430" y="3661811"/>
                  <a:pt x="419124" y="3658424"/>
                </a:cubicBezTo>
                <a:cubicBezTo>
                  <a:pt x="420817" y="3655036"/>
                  <a:pt x="418277" y="3647415"/>
                  <a:pt x="419124" y="3645721"/>
                </a:cubicBezTo>
                <a:cubicBezTo>
                  <a:pt x="419971" y="3644027"/>
                  <a:pt x="430131" y="3636405"/>
                  <a:pt x="431824" y="3633018"/>
                </a:cubicBezTo>
                <a:cubicBezTo>
                  <a:pt x="433517" y="3629630"/>
                  <a:pt x="442832" y="3599144"/>
                  <a:pt x="444525" y="3594909"/>
                </a:cubicBezTo>
                <a:cubicBezTo>
                  <a:pt x="446219" y="3590675"/>
                  <a:pt x="456379" y="3572891"/>
                  <a:pt x="457226" y="3569504"/>
                </a:cubicBezTo>
                <a:cubicBezTo>
                  <a:pt x="458073" y="3566117"/>
                  <a:pt x="456379" y="3546638"/>
                  <a:pt x="457226" y="3544098"/>
                </a:cubicBezTo>
                <a:cubicBezTo>
                  <a:pt x="458073" y="3541557"/>
                  <a:pt x="468233" y="3534783"/>
                  <a:pt x="469927" y="3531395"/>
                </a:cubicBezTo>
                <a:cubicBezTo>
                  <a:pt x="471620" y="3528008"/>
                  <a:pt x="481781" y="3510224"/>
                  <a:pt x="482628" y="3493287"/>
                </a:cubicBezTo>
                <a:cubicBezTo>
                  <a:pt x="483474" y="3476349"/>
                  <a:pt x="483474" y="3293428"/>
                  <a:pt x="482628" y="3277338"/>
                </a:cubicBezTo>
                <a:cubicBezTo>
                  <a:pt x="481781" y="3261247"/>
                  <a:pt x="470773" y="3255319"/>
                  <a:pt x="469927" y="3251932"/>
                </a:cubicBezTo>
                <a:cubicBezTo>
                  <a:pt x="469080" y="3248544"/>
                  <a:pt x="470773" y="3229067"/>
                  <a:pt x="469927" y="3226527"/>
                </a:cubicBezTo>
                <a:cubicBezTo>
                  <a:pt x="469080" y="3223986"/>
                  <a:pt x="458919" y="3216364"/>
                  <a:pt x="457226" y="3213824"/>
                </a:cubicBezTo>
                <a:cubicBezTo>
                  <a:pt x="455532" y="3211283"/>
                  <a:pt x="445372" y="3190958"/>
                  <a:pt x="444525" y="3188418"/>
                </a:cubicBezTo>
                <a:cubicBezTo>
                  <a:pt x="443678" y="3185877"/>
                  <a:pt x="445371" y="3177409"/>
                  <a:pt x="444525" y="3175715"/>
                </a:cubicBezTo>
                <a:cubicBezTo>
                  <a:pt x="443679" y="3174021"/>
                  <a:pt x="432670" y="3167246"/>
                  <a:pt x="431824" y="3163012"/>
                </a:cubicBezTo>
                <a:cubicBezTo>
                  <a:pt x="430977" y="3158777"/>
                  <a:pt x="432671" y="3116434"/>
                  <a:pt x="431824" y="3112200"/>
                </a:cubicBezTo>
                <a:cubicBezTo>
                  <a:pt x="430977" y="3107966"/>
                  <a:pt x="419123" y="3101191"/>
                  <a:pt x="419124" y="3099498"/>
                </a:cubicBezTo>
                <a:cubicBezTo>
                  <a:pt x="419123" y="3097804"/>
                  <a:pt x="430131" y="3087642"/>
                  <a:pt x="431824" y="3086795"/>
                </a:cubicBezTo>
                <a:cubicBezTo>
                  <a:pt x="433517" y="3085948"/>
                  <a:pt x="441985" y="3087642"/>
                  <a:pt x="444525" y="3086795"/>
                </a:cubicBezTo>
                <a:cubicBezTo>
                  <a:pt x="447065" y="3085948"/>
                  <a:pt x="466539" y="3075785"/>
                  <a:pt x="469927" y="3074092"/>
                </a:cubicBezTo>
                <a:cubicBezTo>
                  <a:pt x="473313" y="3072398"/>
                  <a:pt x="492788" y="3063083"/>
                  <a:pt x="495328" y="3061389"/>
                </a:cubicBezTo>
                <a:cubicBezTo>
                  <a:pt x="497868" y="3059695"/>
                  <a:pt x="505488" y="3049533"/>
                  <a:pt x="508029" y="3048687"/>
                </a:cubicBezTo>
                <a:cubicBezTo>
                  <a:pt x="510569" y="3047839"/>
                  <a:pt x="531737" y="3048686"/>
                  <a:pt x="482628" y="3099498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6758" y="453267"/>
            <a:ext cx="2386331" cy="57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ARDUnity</a:t>
            </a:r>
            <a:endParaRPr lang="en-US" altLang="ko-KR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820" y="1549399"/>
            <a:ext cx="4970359" cy="1498600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5708650" y="1587501"/>
            <a:ext cx="5702300" cy="25539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- 아두니티는 아두이노(Arduino)와 유니티(Unity)의 합성어로 유니티에서 아두이노를 할 수 있도록 만든 유니티 에셋이다.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아두이노와 유니티를 연동할 수 있게 해주기 때문에 센서 입력을 통한 </a:t>
            </a:r>
            <a:r>
              <a:rPr lang="en-US" altLang="ko-KR"/>
              <a:t>SW</a:t>
            </a:r>
            <a:r>
              <a:rPr lang="ko-KR" altLang="en-US"/>
              <a:t> 제어가 가능하다.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사용자의 몸에 부착된 센서로 </a:t>
            </a:r>
            <a:r>
              <a:rPr lang="en-US" altLang="ko-KR"/>
              <a:t>SW</a:t>
            </a:r>
            <a:r>
              <a:rPr lang="ko-KR" altLang="en-US"/>
              <a:t>를 제어함으로써 더욱 실감나는 연주가 가능하다.</a:t>
            </a: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600" y="3644899"/>
            <a:ext cx="4267200" cy="240030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666749" y="6242050"/>
            <a:ext cx="3327400" cy="2235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900"/>
              <a:t>출처 :</a:t>
            </a:r>
            <a:r>
              <a:rPr lang="en-US" altLang="ko-KR" sz="900"/>
              <a:t> </a:t>
            </a:r>
            <a:r>
              <a:rPr lang="ko-KR" altLang="en-US" sz="900"/>
              <a:t>https://www.youtube.com/watch?v=2Ig1QdmnFiE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4885" y="450092"/>
            <a:ext cx="7126605" cy="5767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센서를 이용한 </a:t>
            </a: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Bass drum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구현</a:t>
            </a:r>
            <a:endParaRPr lang="ko-KR" altLang="en-US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295400" y="1987549"/>
            <a:ext cx="2184400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rcRect l="16310" r="19390"/>
          <a:stretch>
            <a:fillRect/>
          </a:stretch>
        </p:blipFill>
        <p:spPr>
          <a:xfrm>
            <a:off x="6388100" y="4348480"/>
            <a:ext cx="3454400" cy="210312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l="1250" t="10880" r="5420" b="8160"/>
          <a:stretch>
            <a:fillRect/>
          </a:stretch>
        </p:blipFill>
        <p:spPr>
          <a:xfrm>
            <a:off x="1803399" y="4991098"/>
            <a:ext cx="2844800" cy="1511299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0051" h="1512094">
                <a:moveTo>
                  <a:pt x="979705" y="673453"/>
                </a:moveTo>
                <a:cubicBezTo>
                  <a:pt x="974616" y="673452"/>
                  <a:pt x="911846" y="674300"/>
                  <a:pt x="903364" y="673453"/>
                </a:cubicBezTo>
                <a:cubicBezTo>
                  <a:pt x="894882" y="672606"/>
                  <a:pt x="856711" y="662439"/>
                  <a:pt x="852470" y="660746"/>
                </a:cubicBezTo>
                <a:cubicBezTo>
                  <a:pt x="848228" y="659052"/>
                  <a:pt x="841443" y="648886"/>
                  <a:pt x="839747" y="648040"/>
                </a:cubicBezTo>
                <a:cubicBezTo>
                  <a:pt x="838050" y="647192"/>
                  <a:pt x="829568" y="648887"/>
                  <a:pt x="827024" y="648040"/>
                </a:cubicBezTo>
                <a:cubicBezTo>
                  <a:pt x="824479" y="647192"/>
                  <a:pt x="804121" y="637027"/>
                  <a:pt x="801576" y="635333"/>
                </a:cubicBezTo>
                <a:cubicBezTo>
                  <a:pt x="799032" y="633638"/>
                  <a:pt x="791398" y="623472"/>
                  <a:pt x="788853" y="622626"/>
                </a:cubicBezTo>
                <a:cubicBezTo>
                  <a:pt x="786309" y="621779"/>
                  <a:pt x="766799" y="623472"/>
                  <a:pt x="763406" y="622626"/>
                </a:cubicBezTo>
                <a:cubicBezTo>
                  <a:pt x="760013" y="621779"/>
                  <a:pt x="742200" y="611614"/>
                  <a:pt x="737959" y="609920"/>
                </a:cubicBezTo>
                <a:cubicBezTo>
                  <a:pt x="733718" y="608226"/>
                  <a:pt x="704878" y="598907"/>
                  <a:pt x="699789" y="597213"/>
                </a:cubicBezTo>
                <a:cubicBezTo>
                  <a:pt x="694699" y="595518"/>
                  <a:pt x="664163" y="586200"/>
                  <a:pt x="661618" y="584506"/>
                </a:cubicBezTo>
                <a:cubicBezTo>
                  <a:pt x="659073" y="582812"/>
                  <a:pt x="664163" y="573494"/>
                  <a:pt x="661618" y="571800"/>
                </a:cubicBezTo>
                <a:cubicBezTo>
                  <a:pt x="659073" y="570106"/>
                  <a:pt x="628537" y="559940"/>
                  <a:pt x="623448" y="559093"/>
                </a:cubicBezTo>
                <a:cubicBezTo>
                  <a:pt x="618359" y="558246"/>
                  <a:pt x="588670" y="559940"/>
                  <a:pt x="585278" y="559093"/>
                </a:cubicBezTo>
                <a:cubicBezTo>
                  <a:pt x="581885" y="558246"/>
                  <a:pt x="574251" y="547232"/>
                  <a:pt x="572554" y="546386"/>
                </a:cubicBezTo>
                <a:cubicBezTo>
                  <a:pt x="570858" y="545539"/>
                  <a:pt x="561528" y="547233"/>
                  <a:pt x="559831" y="546386"/>
                </a:cubicBezTo>
                <a:cubicBezTo>
                  <a:pt x="558135" y="545539"/>
                  <a:pt x="548804" y="535374"/>
                  <a:pt x="547107" y="533680"/>
                </a:cubicBezTo>
                <a:cubicBezTo>
                  <a:pt x="545411" y="531986"/>
                  <a:pt x="536929" y="521820"/>
                  <a:pt x="534384" y="520973"/>
                </a:cubicBezTo>
                <a:cubicBezTo>
                  <a:pt x="531839" y="520126"/>
                  <a:pt x="512330" y="521820"/>
                  <a:pt x="508937" y="520973"/>
                </a:cubicBezTo>
                <a:cubicBezTo>
                  <a:pt x="505544" y="520126"/>
                  <a:pt x="486035" y="509112"/>
                  <a:pt x="483490" y="508266"/>
                </a:cubicBezTo>
                <a:cubicBezTo>
                  <a:pt x="480946" y="507418"/>
                  <a:pt x="473311" y="509113"/>
                  <a:pt x="470767" y="508266"/>
                </a:cubicBezTo>
                <a:cubicBezTo>
                  <a:pt x="468222" y="507418"/>
                  <a:pt x="449561" y="497254"/>
                  <a:pt x="445320" y="495560"/>
                </a:cubicBezTo>
                <a:cubicBezTo>
                  <a:pt x="441079" y="493865"/>
                  <a:pt x="410543" y="484546"/>
                  <a:pt x="407150" y="482853"/>
                </a:cubicBezTo>
                <a:cubicBezTo>
                  <a:pt x="403757" y="481159"/>
                  <a:pt x="396122" y="471840"/>
                  <a:pt x="394426" y="470146"/>
                </a:cubicBezTo>
                <a:cubicBezTo>
                  <a:pt x="392730" y="468451"/>
                  <a:pt x="384247" y="459134"/>
                  <a:pt x="381703" y="457440"/>
                </a:cubicBezTo>
                <a:cubicBezTo>
                  <a:pt x="379158" y="455745"/>
                  <a:pt x="358800" y="446427"/>
                  <a:pt x="356256" y="444733"/>
                </a:cubicBezTo>
                <a:cubicBezTo>
                  <a:pt x="353711" y="443039"/>
                  <a:pt x="346925" y="434567"/>
                  <a:pt x="343532" y="432026"/>
                </a:cubicBezTo>
                <a:cubicBezTo>
                  <a:pt x="340140" y="429484"/>
                  <a:pt x="308755" y="409154"/>
                  <a:pt x="305362" y="406613"/>
                </a:cubicBezTo>
                <a:cubicBezTo>
                  <a:pt x="301969" y="404072"/>
                  <a:pt x="295184" y="395600"/>
                  <a:pt x="292639" y="393906"/>
                </a:cubicBezTo>
                <a:cubicBezTo>
                  <a:pt x="290094" y="392211"/>
                  <a:pt x="269736" y="382046"/>
                  <a:pt x="267192" y="381200"/>
                </a:cubicBezTo>
                <a:cubicBezTo>
                  <a:pt x="264647" y="380353"/>
                  <a:pt x="257013" y="382047"/>
                  <a:pt x="254469" y="381200"/>
                </a:cubicBezTo>
                <a:cubicBezTo>
                  <a:pt x="251924" y="380352"/>
                  <a:pt x="231566" y="370187"/>
                  <a:pt x="229021" y="368493"/>
                </a:cubicBezTo>
                <a:cubicBezTo>
                  <a:pt x="226477" y="366799"/>
                  <a:pt x="217995" y="357480"/>
                  <a:pt x="216298" y="355786"/>
                </a:cubicBezTo>
                <a:cubicBezTo>
                  <a:pt x="214602" y="354091"/>
                  <a:pt x="205271" y="343926"/>
                  <a:pt x="203574" y="343080"/>
                </a:cubicBezTo>
                <a:cubicBezTo>
                  <a:pt x="201878" y="342233"/>
                  <a:pt x="192547" y="343927"/>
                  <a:pt x="190851" y="343080"/>
                </a:cubicBezTo>
                <a:cubicBezTo>
                  <a:pt x="189155" y="342232"/>
                  <a:pt x="179824" y="332067"/>
                  <a:pt x="178128" y="330373"/>
                </a:cubicBezTo>
                <a:cubicBezTo>
                  <a:pt x="176431" y="328679"/>
                  <a:pt x="167100" y="319360"/>
                  <a:pt x="165404" y="317666"/>
                </a:cubicBezTo>
                <a:cubicBezTo>
                  <a:pt x="163708" y="315971"/>
                  <a:pt x="154377" y="305806"/>
                  <a:pt x="152681" y="304960"/>
                </a:cubicBezTo>
                <a:cubicBezTo>
                  <a:pt x="150984" y="304113"/>
                  <a:pt x="141654" y="305807"/>
                  <a:pt x="139958" y="304960"/>
                </a:cubicBezTo>
                <a:cubicBezTo>
                  <a:pt x="138261" y="304112"/>
                  <a:pt x="128930" y="293947"/>
                  <a:pt x="127234" y="292253"/>
                </a:cubicBezTo>
                <a:cubicBezTo>
                  <a:pt x="125537" y="290559"/>
                  <a:pt x="116207" y="281240"/>
                  <a:pt x="114511" y="279546"/>
                </a:cubicBezTo>
                <a:cubicBezTo>
                  <a:pt x="112814" y="277851"/>
                  <a:pt x="103484" y="268534"/>
                  <a:pt x="101787" y="266840"/>
                </a:cubicBezTo>
                <a:cubicBezTo>
                  <a:pt x="100091" y="265146"/>
                  <a:pt x="89912" y="255827"/>
                  <a:pt x="89063" y="254133"/>
                </a:cubicBezTo>
                <a:cubicBezTo>
                  <a:pt x="88215" y="252439"/>
                  <a:pt x="89912" y="243967"/>
                  <a:pt x="89063" y="241426"/>
                </a:cubicBezTo>
                <a:cubicBezTo>
                  <a:pt x="88215" y="238884"/>
                  <a:pt x="78036" y="218554"/>
                  <a:pt x="76340" y="216013"/>
                </a:cubicBezTo>
                <a:cubicBezTo>
                  <a:pt x="74644" y="213472"/>
                  <a:pt x="65313" y="205000"/>
                  <a:pt x="63617" y="203306"/>
                </a:cubicBezTo>
                <a:cubicBezTo>
                  <a:pt x="61920" y="201611"/>
                  <a:pt x="52589" y="192294"/>
                  <a:pt x="50893" y="190600"/>
                </a:cubicBezTo>
                <a:cubicBezTo>
                  <a:pt x="49197" y="188906"/>
                  <a:pt x="39866" y="180434"/>
                  <a:pt x="38170" y="177893"/>
                </a:cubicBezTo>
                <a:cubicBezTo>
                  <a:pt x="36473" y="175352"/>
                  <a:pt x="27143" y="155868"/>
                  <a:pt x="25447" y="152480"/>
                </a:cubicBezTo>
                <a:cubicBezTo>
                  <a:pt x="23750" y="149091"/>
                  <a:pt x="14419" y="129607"/>
                  <a:pt x="12723" y="127066"/>
                </a:cubicBezTo>
                <a:cubicBezTo>
                  <a:pt x="11026" y="124524"/>
                  <a:pt x="848" y="121984"/>
                  <a:pt x="0" y="114360"/>
                </a:cubicBezTo>
                <a:cubicBezTo>
                  <a:pt x="-848" y="106736"/>
                  <a:pt x="-848" y="20329"/>
                  <a:pt x="0" y="12706"/>
                </a:cubicBezTo>
                <a:cubicBezTo>
                  <a:pt x="848" y="5081"/>
                  <a:pt x="-13572" y="-847"/>
                  <a:pt x="12723" y="0"/>
                </a:cubicBezTo>
                <a:cubicBezTo>
                  <a:pt x="39018" y="847"/>
                  <a:pt x="368131" y="22872"/>
                  <a:pt x="394426" y="25413"/>
                </a:cubicBezTo>
                <a:cubicBezTo>
                  <a:pt x="420721" y="27954"/>
                  <a:pt x="403757" y="36426"/>
                  <a:pt x="407150" y="38120"/>
                </a:cubicBezTo>
                <a:cubicBezTo>
                  <a:pt x="410543" y="39813"/>
                  <a:pt x="439382" y="49979"/>
                  <a:pt x="445320" y="50826"/>
                </a:cubicBezTo>
                <a:cubicBezTo>
                  <a:pt x="451258" y="51673"/>
                  <a:pt x="491972" y="49978"/>
                  <a:pt x="496214" y="50826"/>
                </a:cubicBezTo>
                <a:cubicBezTo>
                  <a:pt x="500455" y="51673"/>
                  <a:pt x="507241" y="61838"/>
                  <a:pt x="508937" y="63533"/>
                </a:cubicBezTo>
                <a:cubicBezTo>
                  <a:pt x="510633" y="65227"/>
                  <a:pt x="519964" y="75392"/>
                  <a:pt x="521661" y="76240"/>
                </a:cubicBezTo>
                <a:cubicBezTo>
                  <a:pt x="523357" y="77087"/>
                  <a:pt x="531839" y="75393"/>
                  <a:pt x="534384" y="76240"/>
                </a:cubicBezTo>
                <a:cubicBezTo>
                  <a:pt x="536929" y="77086"/>
                  <a:pt x="557286" y="88099"/>
                  <a:pt x="559831" y="88946"/>
                </a:cubicBezTo>
                <a:cubicBezTo>
                  <a:pt x="562376" y="89793"/>
                  <a:pt x="570010" y="88098"/>
                  <a:pt x="572554" y="88946"/>
                </a:cubicBezTo>
                <a:cubicBezTo>
                  <a:pt x="575099" y="89793"/>
                  <a:pt x="590367" y="100805"/>
                  <a:pt x="598001" y="101653"/>
                </a:cubicBezTo>
                <a:cubicBezTo>
                  <a:pt x="605635" y="102500"/>
                  <a:pt x="679431" y="100805"/>
                  <a:pt x="687065" y="101653"/>
                </a:cubicBezTo>
                <a:cubicBezTo>
                  <a:pt x="694699" y="102500"/>
                  <a:pt x="708271" y="113512"/>
                  <a:pt x="712513" y="114360"/>
                </a:cubicBezTo>
                <a:cubicBezTo>
                  <a:pt x="716754" y="115207"/>
                  <a:pt x="747290" y="113513"/>
                  <a:pt x="750683" y="114360"/>
                </a:cubicBezTo>
                <a:cubicBezTo>
                  <a:pt x="754076" y="115207"/>
                  <a:pt x="762558" y="125371"/>
                  <a:pt x="763406" y="127066"/>
                </a:cubicBezTo>
                <a:cubicBezTo>
                  <a:pt x="764254" y="128760"/>
                  <a:pt x="761710" y="138079"/>
                  <a:pt x="763406" y="139773"/>
                </a:cubicBezTo>
                <a:cubicBezTo>
                  <a:pt x="765102" y="141467"/>
                  <a:pt x="785460" y="151632"/>
                  <a:pt x="788853" y="152480"/>
                </a:cubicBezTo>
                <a:cubicBezTo>
                  <a:pt x="792246" y="153327"/>
                  <a:pt x="811755" y="150786"/>
                  <a:pt x="814300" y="152480"/>
                </a:cubicBezTo>
                <a:cubicBezTo>
                  <a:pt x="816844" y="154174"/>
                  <a:pt x="824479" y="175351"/>
                  <a:pt x="827024" y="177893"/>
                </a:cubicBezTo>
                <a:cubicBezTo>
                  <a:pt x="829568" y="180434"/>
                  <a:pt x="849077" y="188906"/>
                  <a:pt x="852470" y="190600"/>
                </a:cubicBezTo>
                <a:cubicBezTo>
                  <a:pt x="855863" y="192294"/>
                  <a:pt x="872828" y="202458"/>
                  <a:pt x="877917" y="203306"/>
                </a:cubicBezTo>
                <a:cubicBezTo>
                  <a:pt x="883006" y="204153"/>
                  <a:pt x="922873" y="202458"/>
                  <a:pt x="928811" y="203306"/>
                </a:cubicBezTo>
                <a:cubicBezTo>
                  <a:pt x="934748" y="204153"/>
                  <a:pt x="962740" y="215165"/>
                  <a:pt x="966981" y="216013"/>
                </a:cubicBezTo>
                <a:cubicBezTo>
                  <a:pt x="971222" y="216860"/>
                  <a:pt x="989883" y="215165"/>
                  <a:pt x="992428" y="216013"/>
                </a:cubicBezTo>
                <a:cubicBezTo>
                  <a:pt x="994973" y="216860"/>
                  <a:pt x="1002606" y="227873"/>
                  <a:pt x="1005151" y="228720"/>
                </a:cubicBezTo>
                <a:cubicBezTo>
                  <a:pt x="1007696" y="229567"/>
                  <a:pt x="1028054" y="227872"/>
                  <a:pt x="1030598" y="228720"/>
                </a:cubicBezTo>
                <a:cubicBezTo>
                  <a:pt x="1033143" y="229567"/>
                  <a:pt x="1040777" y="239731"/>
                  <a:pt x="1043322" y="241426"/>
                </a:cubicBezTo>
                <a:cubicBezTo>
                  <a:pt x="1045866" y="243120"/>
                  <a:pt x="1064528" y="253286"/>
                  <a:pt x="1068769" y="254133"/>
                </a:cubicBezTo>
                <a:cubicBezTo>
                  <a:pt x="1073010" y="254980"/>
                  <a:pt x="1103546" y="253286"/>
                  <a:pt x="1106939" y="254133"/>
                </a:cubicBezTo>
                <a:cubicBezTo>
                  <a:pt x="1110332" y="254980"/>
                  <a:pt x="1117965" y="265993"/>
                  <a:pt x="1119662" y="266840"/>
                </a:cubicBezTo>
                <a:cubicBezTo>
                  <a:pt x="1121359" y="267687"/>
                  <a:pt x="1130690" y="265992"/>
                  <a:pt x="1132386" y="266840"/>
                </a:cubicBezTo>
                <a:cubicBezTo>
                  <a:pt x="1134082" y="267687"/>
                  <a:pt x="1143413" y="277851"/>
                  <a:pt x="1145109" y="279546"/>
                </a:cubicBezTo>
                <a:cubicBezTo>
                  <a:pt x="1146806" y="281240"/>
                  <a:pt x="1155288" y="291406"/>
                  <a:pt x="1157833" y="292253"/>
                </a:cubicBezTo>
                <a:cubicBezTo>
                  <a:pt x="1160377" y="293100"/>
                  <a:pt x="1180735" y="291406"/>
                  <a:pt x="1183280" y="292253"/>
                </a:cubicBezTo>
                <a:cubicBezTo>
                  <a:pt x="1185824" y="293100"/>
                  <a:pt x="1194306" y="303266"/>
                  <a:pt x="1196003" y="304960"/>
                </a:cubicBezTo>
                <a:cubicBezTo>
                  <a:pt x="1197699" y="306654"/>
                  <a:pt x="1207030" y="315971"/>
                  <a:pt x="1208727" y="317666"/>
                </a:cubicBezTo>
                <a:cubicBezTo>
                  <a:pt x="1210423" y="319360"/>
                  <a:pt x="1218905" y="329526"/>
                  <a:pt x="1221450" y="330373"/>
                </a:cubicBezTo>
                <a:cubicBezTo>
                  <a:pt x="1223994" y="331220"/>
                  <a:pt x="1244352" y="329526"/>
                  <a:pt x="1246897" y="330373"/>
                </a:cubicBezTo>
                <a:cubicBezTo>
                  <a:pt x="1249441" y="331220"/>
                  <a:pt x="1257075" y="341386"/>
                  <a:pt x="1259620" y="343080"/>
                </a:cubicBezTo>
                <a:cubicBezTo>
                  <a:pt x="1262165" y="344774"/>
                  <a:pt x="1279130" y="354938"/>
                  <a:pt x="1285067" y="355786"/>
                </a:cubicBezTo>
                <a:cubicBezTo>
                  <a:pt x="1291005" y="356633"/>
                  <a:pt x="1342746" y="356632"/>
                  <a:pt x="1348684" y="355786"/>
                </a:cubicBezTo>
                <a:cubicBezTo>
                  <a:pt x="1354622" y="354939"/>
                  <a:pt x="1371586" y="345621"/>
                  <a:pt x="1374131" y="343080"/>
                </a:cubicBezTo>
                <a:cubicBezTo>
                  <a:pt x="1376676" y="340538"/>
                  <a:pt x="1385158" y="320207"/>
                  <a:pt x="1386854" y="317666"/>
                </a:cubicBezTo>
                <a:cubicBezTo>
                  <a:pt x="1388551" y="315124"/>
                  <a:pt x="1397882" y="305806"/>
                  <a:pt x="1399579" y="304960"/>
                </a:cubicBezTo>
                <a:cubicBezTo>
                  <a:pt x="1401274" y="304113"/>
                  <a:pt x="1410605" y="305807"/>
                  <a:pt x="1412302" y="304960"/>
                </a:cubicBezTo>
                <a:cubicBezTo>
                  <a:pt x="1413998" y="304112"/>
                  <a:pt x="1421632" y="294794"/>
                  <a:pt x="1425025" y="292253"/>
                </a:cubicBezTo>
                <a:cubicBezTo>
                  <a:pt x="1428418" y="289712"/>
                  <a:pt x="1459802" y="268534"/>
                  <a:pt x="1463195" y="266840"/>
                </a:cubicBezTo>
                <a:cubicBezTo>
                  <a:pt x="1466588" y="265146"/>
                  <a:pt x="1473374" y="267687"/>
                  <a:pt x="1475919" y="266840"/>
                </a:cubicBezTo>
                <a:cubicBezTo>
                  <a:pt x="1478464" y="265993"/>
                  <a:pt x="1498821" y="255827"/>
                  <a:pt x="1501366" y="254133"/>
                </a:cubicBezTo>
                <a:cubicBezTo>
                  <a:pt x="1503910" y="252439"/>
                  <a:pt x="1512392" y="243120"/>
                  <a:pt x="1514089" y="241426"/>
                </a:cubicBezTo>
                <a:cubicBezTo>
                  <a:pt x="1515786" y="239731"/>
                  <a:pt x="1525116" y="229567"/>
                  <a:pt x="1526813" y="228720"/>
                </a:cubicBezTo>
                <a:cubicBezTo>
                  <a:pt x="1528509" y="227872"/>
                  <a:pt x="1537839" y="229567"/>
                  <a:pt x="1539536" y="228720"/>
                </a:cubicBezTo>
                <a:cubicBezTo>
                  <a:pt x="1541232" y="227873"/>
                  <a:pt x="1550563" y="217707"/>
                  <a:pt x="1552260" y="216013"/>
                </a:cubicBezTo>
                <a:cubicBezTo>
                  <a:pt x="1553956" y="214319"/>
                  <a:pt x="1563286" y="205000"/>
                  <a:pt x="1564983" y="203306"/>
                </a:cubicBezTo>
                <a:cubicBezTo>
                  <a:pt x="1566679" y="201611"/>
                  <a:pt x="1576010" y="192294"/>
                  <a:pt x="1577706" y="190600"/>
                </a:cubicBezTo>
                <a:cubicBezTo>
                  <a:pt x="1579402" y="188906"/>
                  <a:pt x="1587037" y="180434"/>
                  <a:pt x="1590430" y="177893"/>
                </a:cubicBezTo>
                <a:cubicBezTo>
                  <a:pt x="1593823" y="175352"/>
                  <a:pt x="1624359" y="154174"/>
                  <a:pt x="1628600" y="152480"/>
                </a:cubicBezTo>
                <a:cubicBezTo>
                  <a:pt x="1632841" y="150786"/>
                  <a:pt x="1649806" y="154174"/>
                  <a:pt x="1654047" y="152480"/>
                </a:cubicBezTo>
                <a:cubicBezTo>
                  <a:pt x="1658288" y="150786"/>
                  <a:pt x="1688824" y="128760"/>
                  <a:pt x="1692217" y="127066"/>
                </a:cubicBezTo>
                <a:cubicBezTo>
                  <a:pt x="1695610" y="125371"/>
                  <a:pt x="1703244" y="127913"/>
                  <a:pt x="1704941" y="127066"/>
                </a:cubicBezTo>
                <a:cubicBezTo>
                  <a:pt x="1706637" y="126219"/>
                  <a:pt x="1705789" y="115206"/>
                  <a:pt x="1717664" y="114360"/>
                </a:cubicBezTo>
                <a:cubicBezTo>
                  <a:pt x="1729539" y="113513"/>
                  <a:pt x="1871193" y="113513"/>
                  <a:pt x="1883069" y="114360"/>
                </a:cubicBezTo>
                <a:cubicBezTo>
                  <a:pt x="1894944" y="115207"/>
                  <a:pt x="1894096" y="125371"/>
                  <a:pt x="1895793" y="127066"/>
                </a:cubicBezTo>
                <a:cubicBezTo>
                  <a:pt x="1897489" y="128760"/>
                  <a:pt x="1905971" y="138079"/>
                  <a:pt x="1908516" y="139773"/>
                </a:cubicBezTo>
                <a:cubicBezTo>
                  <a:pt x="1911061" y="141467"/>
                  <a:pt x="1931418" y="150785"/>
                  <a:pt x="1933963" y="152480"/>
                </a:cubicBezTo>
                <a:cubicBezTo>
                  <a:pt x="1936508" y="154174"/>
                  <a:pt x="1944989" y="163491"/>
                  <a:pt x="1946686" y="165186"/>
                </a:cubicBezTo>
                <a:cubicBezTo>
                  <a:pt x="1948382" y="166880"/>
                  <a:pt x="1956016" y="176199"/>
                  <a:pt x="1959410" y="177893"/>
                </a:cubicBezTo>
                <a:cubicBezTo>
                  <a:pt x="1962802" y="179587"/>
                  <a:pt x="1994187" y="188906"/>
                  <a:pt x="1997580" y="190600"/>
                </a:cubicBezTo>
                <a:cubicBezTo>
                  <a:pt x="2000973" y="192294"/>
                  <a:pt x="2008607" y="201611"/>
                  <a:pt x="2010304" y="203306"/>
                </a:cubicBezTo>
                <a:cubicBezTo>
                  <a:pt x="2012000" y="205000"/>
                  <a:pt x="2021330" y="214319"/>
                  <a:pt x="2023027" y="216013"/>
                </a:cubicBezTo>
                <a:cubicBezTo>
                  <a:pt x="2024723" y="217707"/>
                  <a:pt x="2030661" y="227026"/>
                  <a:pt x="2035750" y="228720"/>
                </a:cubicBezTo>
                <a:cubicBezTo>
                  <a:pt x="2040839" y="230413"/>
                  <a:pt x="2094278" y="239731"/>
                  <a:pt x="2099368" y="241426"/>
                </a:cubicBezTo>
                <a:cubicBezTo>
                  <a:pt x="2104457" y="243120"/>
                  <a:pt x="2104457" y="253286"/>
                  <a:pt x="2112091" y="254133"/>
                </a:cubicBezTo>
                <a:cubicBezTo>
                  <a:pt x="2119724" y="254980"/>
                  <a:pt x="2204548" y="253286"/>
                  <a:pt x="2213879" y="254133"/>
                </a:cubicBezTo>
                <a:cubicBezTo>
                  <a:pt x="2223209" y="254980"/>
                  <a:pt x="2246959" y="265146"/>
                  <a:pt x="2252049" y="266840"/>
                </a:cubicBezTo>
                <a:cubicBezTo>
                  <a:pt x="2257138" y="268534"/>
                  <a:pt x="2285978" y="278698"/>
                  <a:pt x="2290219" y="279546"/>
                </a:cubicBezTo>
                <a:cubicBezTo>
                  <a:pt x="2294460" y="280393"/>
                  <a:pt x="2311425" y="278698"/>
                  <a:pt x="2315667" y="279546"/>
                </a:cubicBezTo>
                <a:cubicBezTo>
                  <a:pt x="2319907" y="280393"/>
                  <a:pt x="2347899" y="290559"/>
                  <a:pt x="2353837" y="292253"/>
                </a:cubicBezTo>
                <a:cubicBezTo>
                  <a:pt x="2359774" y="293947"/>
                  <a:pt x="2399641" y="303266"/>
                  <a:pt x="2404730" y="304960"/>
                </a:cubicBezTo>
                <a:cubicBezTo>
                  <a:pt x="2409819" y="306654"/>
                  <a:pt x="2427632" y="316818"/>
                  <a:pt x="2430177" y="317666"/>
                </a:cubicBezTo>
                <a:cubicBezTo>
                  <a:pt x="2432722" y="318513"/>
                  <a:pt x="2441204" y="316818"/>
                  <a:pt x="2442901" y="317666"/>
                </a:cubicBezTo>
                <a:cubicBezTo>
                  <a:pt x="2444597" y="318513"/>
                  <a:pt x="2453927" y="329526"/>
                  <a:pt x="2455624" y="330373"/>
                </a:cubicBezTo>
                <a:cubicBezTo>
                  <a:pt x="2457320" y="331220"/>
                  <a:pt x="2466651" y="329526"/>
                  <a:pt x="2468348" y="330373"/>
                </a:cubicBezTo>
                <a:cubicBezTo>
                  <a:pt x="2470044" y="331220"/>
                  <a:pt x="2477678" y="341386"/>
                  <a:pt x="2481071" y="343080"/>
                </a:cubicBezTo>
                <a:cubicBezTo>
                  <a:pt x="2484463" y="344774"/>
                  <a:pt x="2515848" y="354091"/>
                  <a:pt x="2519241" y="355786"/>
                </a:cubicBezTo>
                <a:cubicBezTo>
                  <a:pt x="2522634" y="357480"/>
                  <a:pt x="2530268" y="367646"/>
                  <a:pt x="2531964" y="368493"/>
                </a:cubicBezTo>
                <a:cubicBezTo>
                  <a:pt x="2533661" y="369340"/>
                  <a:pt x="2542992" y="367646"/>
                  <a:pt x="2544688" y="368493"/>
                </a:cubicBezTo>
                <a:cubicBezTo>
                  <a:pt x="2546384" y="369340"/>
                  <a:pt x="2554867" y="379506"/>
                  <a:pt x="2557412" y="381200"/>
                </a:cubicBezTo>
                <a:cubicBezTo>
                  <a:pt x="2559956" y="382894"/>
                  <a:pt x="2580314" y="392211"/>
                  <a:pt x="2582859" y="393906"/>
                </a:cubicBezTo>
                <a:cubicBezTo>
                  <a:pt x="2585403" y="395600"/>
                  <a:pt x="2593885" y="404919"/>
                  <a:pt x="2595582" y="406613"/>
                </a:cubicBezTo>
                <a:cubicBezTo>
                  <a:pt x="2597278" y="408307"/>
                  <a:pt x="2605760" y="417626"/>
                  <a:pt x="2608305" y="419320"/>
                </a:cubicBezTo>
                <a:cubicBezTo>
                  <a:pt x="2610849" y="421014"/>
                  <a:pt x="2630359" y="430331"/>
                  <a:pt x="2633752" y="432026"/>
                </a:cubicBezTo>
                <a:cubicBezTo>
                  <a:pt x="2637145" y="433720"/>
                  <a:pt x="2657503" y="443039"/>
                  <a:pt x="2659200" y="444733"/>
                </a:cubicBezTo>
                <a:cubicBezTo>
                  <a:pt x="2660895" y="446427"/>
                  <a:pt x="2658351" y="455745"/>
                  <a:pt x="2659200" y="457440"/>
                </a:cubicBezTo>
                <a:cubicBezTo>
                  <a:pt x="2660048" y="459134"/>
                  <a:pt x="2670226" y="469298"/>
                  <a:pt x="2671923" y="470146"/>
                </a:cubicBezTo>
                <a:cubicBezTo>
                  <a:pt x="2673619" y="470993"/>
                  <a:pt x="2682949" y="469298"/>
                  <a:pt x="2684646" y="470146"/>
                </a:cubicBezTo>
                <a:cubicBezTo>
                  <a:pt x="2686342" y="470992"/>
                  <a:pt x="2695673" y="481159"/>
                  <a:pt x="2697370" y="482853"/>
                </a:cubicBezTo>
                <a:cubicBezTo>
                  <a:pt x="2699066" y="484547"/>
                  <a:pt x="2708396" y="493865"/>
                  <a:pt x="2710093" y="495560"/>
                </a:cubicBezTo>
                <a:cubicBezTo>
                  <a:pt x="2711789" y="497254"/>
                  <a:pt x="2721120" y="506571"/>
                  <a:pt x="2722816" y="508266"/>
                </a:cubicBezTo>
                <a:cubicBezTo>
                  <a:pt x="2724512" y="509960"/>
                  <a:pt x="2733844" y="519279"/>
                  <a:pt x="2735540" y="520973"/>
                </a:cubicBezTo>
                <a:cubicBezTo>
                  <a:pt x="2737236" y="522667"/>
                  <a:pt x="2746566" y="531985"/>
                  <a:pt x="2748263" y="533680"/>
                </a:cubicBezTo>
                <a:cubicBezTo>
                  <a:pt x="2749960" y="535374"/>
                  <a:pt x="2759289" y="544691"/>
                  <a:pt x="2760986" y="546386"/>
                </a:cubicBezTo>
                <a:cubicBezTo>
                  <a:pt x="2762682" y="548080"/>
                  <a:pt x="2772014" y="557399"/>
                  <a:pt x="2773711" y="559093"/>
                </a:cubicBezTo>
                <a:cubicBezTo>
                  <a:pt x="2775407" y="560787"/>
                  <a:pt x="2784737" y="570952"/>
                  <a:pt x="2786434" y="571800"/>
                </a:cubicBezTo>
                <a:cubicBezTo>
                  <a:pt x="2788130" y="572647"/>
                  <a:pt x="2797459" y="570952"/>
                  <a:pt x="2799156" y="571800"/>
                </a:cubicBezTo>
                <a:cubicBezTo>
                  <a:pt x="2800853" y="572647"/>
                  <a:pt x="2811032" y="582812"/>
                  <a:pt x="2811881" y="584506"/>
                </a:cubicBezTo>
                <a:cubicBezTo>
                  <a:pt x="2812730" y="586200"/>
                  <a:pt x="2811033" y="595518"/>
                  <a:pt x="2811881" y="597213"/>
                </a:cubicBezTo>
                <a:cubicBezTo>
                  <a:pt x="2812729" y="598907"/>
                  <a:pt x="2823756" y="607378"/>
                  <a:pt x="2824604" y="609920"/>
                </a:cubicBezTo>
                <a:cubicBezTo>
                  <a:pt x="2825452" y="612461"/>
                  <a:pt x="2823755" y="632791"/>
                  <a:pt x="2824604" y="635333"/>
                </a:cubicBezTo>
                <a:cubicBezTo>
                  <a:pt x="2825452" y="637874"/>
                  <a:pt x="2835630" y="646345"/>
                  <a:pt x="2837327" y="648040"/>
                </a:cubicBezTo>
                <a:cubicBezTo>
                  <a:pt x="2839023" y="649734"/>
                  <a:pt x="2849203" y="648039"/>
                  <a:pt x="2850051" y="660746"/>
                </a:cubicBezTo>
                <a:cubicBezTo>
                  <a:pt x="2850900" y="673452"/>
                  <a:pt x="2850900" y="825086"/>
                  <a:pt x="2850051" y="838640"/>
                </a:cubicBezTo>
                <a:cubicBezTo>
                  <a:pt x="2849203" y="852194"/>
                  <a:pt x="2839023" y="861511"/>
                  <a:pt x="2837327" y="864053"/>
                </a:cubicBezTo>
                <a:cubicBezTo>
                  <a:pt x="2835630" y="866594"/>
                  <a:pt x="2826300" y="874219"/>
                  <a:pt x="2824604" y="876760"/>
                </a:cubicBezTo>
                <a:cubicBezTo>
                  <a:pt x="2822907" y="879301"/>
                  <a:pt x="2813577" y="899632"/>
                  <a:pt x="2811881" y="902173"/>
                </a:cubicBezTo>
                <a:cubicBezTo>
                  <a:pt x="2810185" y="904714"/>
                  <a:pt x="2800853" y="912339"/>
                  <a:pt x="2799156" y="914880"/>
                </a:cubicBezTo>
                <a:cubicBezTo>
                  <a:pt x="2797459" y="917421"/>
                  <a:pt x="2788130" y="937752"/>
                  <a:pt x="2786434" y="940293"/>
                </a:cubicBezTo>
                <a:cubicBezTo>
                  <a:pt x="2784737" y="942834"/>
                  <a:pt x="2775407" y="951306"/>
                  <a:pt x="2773711" y="953000"/>
                </a:cubicBezTo>
                <a:cubicBezTo>
                  <a:pt x="2772014" y="954693"/>
                  <a:pt x="2761834" y="964011"/>
                  <a:pt x="2760986" y="965706"/>
                </a:cubicBezTo>
                <a:cubicBezTo>
                  <a:pt x="2760138" y="967400"/>
                  <a:pt x="2762682" y="976718"/>
                  <a:pt x="2760986" y="978413"/>
                </a:cubicBezTo>
                <a:cubicBezTo>
                  <a:pt x="2759289" y="980107"/>
                  <a:pt x="2737236" y="989426"/>
                  <a:pt x="2735540" y="991120"/>
                </a:cubicBezTo>
                <a:cubicBezTo>
                  <a:pt x="2733843" y="992814"/>
                  <a:pt x="2737236" y="1002131"/>
                  <a:pt x="2735540" y="1003826"/>
                </a:cubicBezTo>
                <a:cubicBezTo>
                  <a:pt x="2733844" y="1005520"/>
                  <a:pt x="2712638" y="1014839"/>
                  <a:pt x="2710093" y="1016533"/>
                </a:cubicBezTo>
                <a:cubicBezTo>
                  <a:pt x="2707548" y="1018227"/>
                  <a:pt x="2700763" y="1027545"/>
                  <a:pt x="2697370" y="1029240"/>
                </a:cubicBezTo>
                <a:cubicBezTo>
                  <a:pt x="2693976" y="1030934"/>
                  <a:pt x="2662592" y="1040251"/>
                  <a:pt x="2659200" y="1041946"/>
                </a:cubicBezTo>
                <a:cubicBezTo>
                  <a:pt x="2655806" y="1043640"/>
                  <a:pt x="2648172" y="1052959"/>
                  <a:pt x="2646475" y="1054653"/>
                </a:cubicBezTo>
                <a:cubicBezTo>
                  <a:pt x="2644779" y="1056346"/>
                  <a:pt x="2635448" y="1065665"/>
                  <a:pt x="2633752" y="1067360"/>
                </a:cubicBezTo>
                <a:cubicBezTo>
                  <a:pt x="2632055" y="1069054"/>
                  <a:pt x="2622725" y="1078371"/>
                  <a:pt x="2621029" y="1080066"/>
                </a:cubicBezTo>
                <a:cubicBezTo>
                  <a:pt x="2619332" y="1081760"/>
                  <a:pt x="2610001" y="1091079"/>
                  <a:pt x="2608305" y="1092773"/>
                </a:cubicBezTo>
                <a:cubicBezTo>
                  <a:pt x="2606608" y="1094466"/>
                  <a:pt x="2598126" y="1102939"/>
                  <a:pt x="2595582" y="1105480"/>
                </a:cubicBezTo>
                <a:cubicBezTo>
                  <a:pt x="2593037" y="1108021"/>
                  <a:pt x="2573528" y="1129198"/>
                  <a:pt x="2570135" y="1130893"/>
                </a:cubicBezTo>
                <a:cubicBezTo>
                  <a:pt x="2566742" y="1132587"/>
                  <a:pt x="2547233" y="1130046"/>
                  <a:pt x="2544688" y="1130893"/>
                </a:cubicBezTo>
                <a:cubicBezTo>
                  <a:pt x="2542144" y="1131739"/>
                  <a:pt x="2534509" y="1141058"/>
                  <a:pt x="2531964" y="1143600"/>
                </a:cubicBezTo>
                <a:cubicBezTo>
                  <a:pt x="2529420" y="1146141"/>
                  <a:pt x="2509063" y="1166472"/>
                  <a:pt x="2506518" y="1169014"/>
                </a:cubicBezTo>
                <a:cubicBezTo>
                  <a:pt x="2503973" y="1171555"/>
                  <a:pt x="2495491" y="1180873"/>
                  <a:pt x="2493794" y="1181720"/>
                </a:cubicBezTo>
                <a:cubicBezTo>
                  <a:pt x="2492097" y="1182567"/>
                  <a:pt x="2482767" y="1180873"/>
                  <a:pt x="2481071" y="1181720"/>
                </a:cubicBezTo>
                <a:cubicBezTo>
                  <a:pt x="2479374" y="1182567"/>
                  <a:pt x="2470044" y="1192732"/>
                  <a:pt x="2468348" y="1194426"/>
                </a:cubicBezTo>
                <a:cubicBezTo>
                  <a:pt x="2466651" y="1196120"/>
                  <a:pt x="2457320" y="1204592"/>
                  <a:pt x="2455624" y="1207133"/>
                </a:cubicBezTo>
                <a:cubicBezTo>
                  <a:pt x="2453927" y="1209674"/>
                  <a:pt x="2444597" y="1230851"/>
                  <a:pt x="2442901" y="1232546"/>
                </a:cubicBezTo>
                <a:cubicBezTo>
                  <a:pt x="2441204" y="1234240"/>
                  <a:pt x="2431873" y="1231698"/>
                  <a:pt x="2430177" y="1232546"/>
                </a:cubicBezTo>
                <a:cubicBezTo>
                  <a:pt x="2428481" y="1233393"/>
                  <a:pt x="2419150" y="1242712"/>
                  <a:pt x="2417454" y="1245254"/>
                </a:cubicBezTo>
                <a:cubicBezTo>
                  <a:pt x="2415757" y="1247794"/>
                  <a:pt x="2407275" y="1268972"/>
                  <a:pt x="2404730" y="1270666"/>
                </a:cubicBezTo>
                <a:cubicBezTo>
                  <a:pt x="2402185" y="1272360"/>
                  <a:pt x="2381827" y="1269818"/>
                  <a:pt x="2379283" y="1270666"/>
                </a:cubicBezTo>
                <a:cubicBezTo>
                  <a:pt x="2376739" y="1271513"/>
                  <a:pt x="2368256" y="1281678"/>
                  <a:pt x="2366560" y="1283374"/>
                </a:cubicBezTo>
                <a:cubicBezTo>
                  <a:pt x="2364863" y="1285067"/>
                  <a:pt x="2355533" y="1294385"/>
                  <a:pt x="2353837" y="1296080"/>
                </a:cubicBezTo>
                <a:cubicBezTo>
                  <a:pt x="2352140" y="1297774"/>
                  <a:pt x="2342809" y="1307938"/>
                  <a:pt x="2341113" y="1308786"/>
                </a:cubicBezTo>
                <a:cubicBezTo>
                  <a:pt x="2339416" y="1309633"/>
                  <a:pt x="2330086" y="1307938"/>
                  <a:pt x="2328390" y="1308786"/>
                </a:cubicBezTo>
                <a:cubicBezTo>
                  <a:pt x="2326693" y="1309633"/>
                  <a:pt x="2317363" y="1320646"/>
                  <a:pt x="2315667" y="1321494"/>
                </a:cubicBezTo>
                <a:cubicBezTo>
                  <a:pt x="2313969" y="1322339"/>
                  <a:pt x="2305487" y="1320645"/>
                  <a:pt x="2302943" y="1321494"/>
                </a:cubicBezTo>
                <a:cubicBezTo>
                  <a:pt x="2300398" y="1322340"/>
                  <a:pt x="2280041" y="1332505"/>
                  <a:pt x="2277496" y="1334200"/>
                </a:cubicBezTo>
                <a:cubicBezTo>
                  <a:pt x="2274951" y="1335894"/>
                  <a:pt x="2266468" y="1345212"/>
                  <a:pt x="2264772" y="1346906"/>
                </a:cubicBezTo>
                <a:cubicBezTo>
                  <a:pt x="2263075" y="1348600"/>
                  <a:pt x="2253745" y="1357918"/>
                  <a:pt x="2252049" y="1359613"/>
                </a:cubicBezTo>
                <a:cubicBezTo>
                  <a:pt x="2250352" y="1361307"/>
                  <a:pt x="2241870" y="1370626"/>
                  <a:pt x="2239326" y="1372320"/>
                </a:cubicBezTo>
                <a:cubicBezTo>
                  <a:pt x="2236781" y="1374014"/>
                  <a:pt x="2215575" y="1383331"/>
                  <a:pt x="2213879" y="1385027"/>
                </a:cubicBezTo>
                <a:cubicBezTo>
                  <a:pt x="2212182" y="1386720"/>
                  <a:pt x="2215575" y="1396038"/>
                  <a:pt x="2213879" y="1397734"/>
                </a:cubicBezTo>
                <a:cubicBezTo>
                  <a:pt x="2212182" y="1399428"/>
                  <a:pt x="2190976" y="1408745"/>
                  <a:pt x="2188432" y="1410440"/>
                </a:cubicBezTo>
                <a:cubicBezTo>
                  <a:pt x="2185887" y="1412133"/>
                  <a:pt x="2176556" y="1421452"/>
                  <a:pt x="2175708" y="1423147"/>
                </a:cubicBezTo>
                <a:cubicBezTo>
                  <a:pt x="2174860" y="1424840"/>
                  <a:pt x="2176556" y="1434158"/>
                  <a:pt x="2175708" y="1435854"/>
                </a:cubicBezTo>
                <a:cubicBezTo>
                  <a:pt x="2174860" y="1437548"/>
                  <a:pt x="2164681" y="1447713"/>
                  <a:pt x="2162985" y="1448560"/>
                </a:cubicBezTo>
                <a:cubicBezTo>
                  <a:pt x="2161289" y="1449406"/>
                  <a:pt x="2151957" y="1447713"/>
                  <a:pt x="2150261" y="1448560"/>
                </a:cubicBezTo>
                <a:cubicBezTo>
                  <a:pt x="2148565" y="1449406"/>
                  <a:pt x="2139234" y="1459572"/>
                  <a:pt x="2137538" y="1461266"/>
                </a:cubicBezTo>
                <a:cubicBezTo>
                  <a:pt x="2135841" y="1462960"/>
                  <a:pt x="2127359" y="1473125"/>
                  <a:pt x="2124815" y="1473974"/>
                </a:cubicBezTo>
                <a:cubicBezTo>
                  <a:pt x="2122270" y="1474820"/>
                  <a:pt x="2101912" y="1473126"/>
                  <a:pt x="2099368" y="1473974"/>
                </a:cubicBezTo>
                <a:cubicBezTo>
                  <a:pt x="2096823" y="1474819"/>
                  <a:pt x="2088341" y="1484985"/>
                  <a:pt x="2086644" y="1486680"/>
                </a:cubicBezTo>
                <a:cubicBezTo>
                  <a:pt x="2084947" y="1488373"/>
                  <a:pt x="2075617" y="1497692"/>
                  <a:pt x="2073921" y="1499386"/>
                </a:cubicBezTo>
                <a:cubicBezTo>
                  <a:pt x="2072224" y="1501080"/>
                  <a:pt x="2070527" y="1511245"/>
                  <a:pt x="2061197" y="1512094"/>
                </a:cubicBezTo>
                <a:cubicBezTo>
                  <a:pt x="2051867" y="1512940"/>
                  <a:pt x="1944142" y="1512940"/>
                  <a:pt x="1933963" y="1512094"/>
                </a:cubicBezTo>
                <a:cubicBezTo>
                  <a:pt x="1923784" y="1511245"/>
                  <a:pt x="1911061" y="1500234"/>
                  <a:pt x="1908516" y="1499386"/>
                </a:cubicBezTo>
                <a:cubicBezTo>
                  <a:pt x="1905971" y="1498539"/>
                  <a:pt x="1897489" y="1500233"/>
                  <a:pt x="1895793" y="1499386"/>
                </a:cubicBezTo>
                <a:cubicBezTo>
                  <a:pt x="1894096" y="1498539"/>
                  <a:pt x="1885614" y="1487526"/>
                  <a:pt x="1883069" y="1486680"/>
                </a:cubicBezTo>
                <a:cubicBezTo>
                  <a:pt x="1880524" y="1485833"/>
                  <a:pt x="1860167" y="1487526"/>
                  <a:pt x="1857622" y="1486680"/>
                </a:cubicBezTo>
                <a:cubicBezTo>
                  <a:pt x="1855078" y="1485833"/>
                  <a:pt x="1846595" y="1475668"/>
                  <a:pt x="1844899" y="1473974"/>
                </a:cubicBezTo>
                <a:cubicBezTo>
                  <a:pt x="1843202" y="1472278"/>
                  <a:pt x="1834720" y="1462114"/>
                  <a:pt x="1832175" y="1461266"/>
                </a:cubicBezTo>
                <a:cubicBezTo>
                  <a:pt x="1829630" y="1460418"/>
                  <a:pt x="1809272" y="1462113"/>
                  <a:pt x="1806728" y="1461266"/>
                </a:cubicBezTo>
                <a:cubicBezTo>
                  <a:pt x="1804184" y="1460418"/>
                  <a:pt x="1796549" y="1450253"/>
                  <a:pt x="1794005" y="1448560"/>
                </a:cubicBezTo>
                <a:cubicBezTo>
                  <a:pt x="1791460" y="1446865"/>
                  <a:pt x="1771102" y="1437548"/>
                  <a:pt x="1768558" y="1435854"/>
                </a:cubicBezTo>
                <a:cubicBezTo>
                  <a:pt x="1766013" y="1434158"/>
                  <a:pt x="1758379" y="1423993"/>
                  <a:pt x="1755835" y="1423147"/>
                </a:cubicBezTo>
                <a:cubicBezTo>
                  <a:pt x="1753290" y="1422298"/>
                  <a:pt x="1733780" y="1424840"/>
                  <a:pt x="1730388" y="1423147"/>
                </a:cubicBezTo>
                <a:cubicBezTo>
                  <a:pt x="1726994" y="1421452"/>
                  <a:pt x="1707486" y="1400274"/>
                  <a:pt x="1704941" y="1397734"/>
                </a:cubicBezTo>
                <a:cubicBezTo>
                  <a:pt x="1702396" y="1395192"/>
                  <a:pt x="1693914" y="1385873"/>
                  <a:pt x="1692217" y="1385027"/>
                </a:cubicBezTo>
                <a:cubicBezTo>
                  <a:pt x="1690520" y="1384179"/>
                  <a:pt x="1681190" y="1385873"/>
                  <a:pt x="1679494" y="1385027"/>
                </a:cubicBezTo>
                <a:cubicBezTo>
                  <a:pt x="1677797" y="1384179"/>
                  <a:pt x="1669315" y="1374014"/>
                  <a:pt x="1666771" y="1372320"/>
                </a:cubicBezTo>
                <a:cubicBezTo>
                  <a:pt x="1664226" y="1370626"/>
                  <a:pt x="1643868" y="1361307"/>
                  <a:pt x="1641324" y="1359613"/>
                </a:cubicBezTo>
                <a:cubicBezTo>
                  <a:pt x="1638779" y="1357918"/>
                  <a:pt x="1631145" y="1347753"/>
                  <a:pt x="1628600" y="1346906"/>
                </a:cubicBezTo>
                <a:cubicBezTo>
                  <a:pt x="1626056" y="1346059"/>
                  <a:pt x="1605698" y="1347753"/>
                  <a:pt x="1603153" y="1346906"/>
                </a:cubicBezTo>
                <a:cubicBezTo>
                  <a:pt x="1600608" y="1346059"/>
                  <a:pt x="1592975" y="1335046"/>
                  <a:pt x="1590430" y="1334200"/>
                </a:cubicBezTo>
                <a:cubicBezTo>
                  <a:pt x="1587885" y="1333353"/>
                  <a:pt x="1569224" y="1335047"/>
                  <a:pt x="1564983" y="1334200"/>
                </a:cubicBezTo>
                <a:cubicBezTo>
                  <a:pt x="1560742" y="1333352"/>
                  <a:pt x="1530205" y="1324035"/>
                  <a:pt x="1526813" y="1321494"/>
                </a:cubicBezTo>
                <a:cubicBezTo>
                  <a:pt x="1523419" y="1318952"/>
                  <a:pt x="1515786" y="1297773"/>
                  <a:pt x="1514089" y="1296080"/>
                </a:cubicBezTo>
                <a:cubicBezTo>
                  <a:pt x="1512392" y="1294385"/>
                  <a:pt x="1503062" y="1296927"/>
                  <a:pt x="1501366" y="1296080"/>
                </a:cubicBezTo>
                <a:cubicBezTo>
                  <a:pt x="1499669" y="1295232"/>
                  <a:pt x="1492883" y="1284220"/>
                  <a:pt x="1488642" y="1283374"/>
                </a:cubicBezTo>
                <a:cubicBezTo>
                  <a:pt x="1484401" y="1282525"/>
                  <a:pt x="1443686" y="1284220"/>
                  <a:pt x="1437749" y="1283374"/>
                </a:cubicBezTo>
                <a:cubicBezTo>
                  <a:pt x="1431811" y="1282526"/>
                  <a:pt x="1402971" y="1272360"/>
                  <a:pt x="1399579" y="1270666"/>
                </a:cubicBezTo>
                <a:cubicBezTo>
                  <a:pt x="1396185" y="1268972"/>
                  <a:pt x="1389399" y="1259654"/>
                  <a:pt x="1386854" y="1257960"/>
                </a:cubicBezTo>
                <a:cubicBezTo>
                  <a:pt x="1384310" y="1256265"/>
                  <a:pt x="1367346" y="1246947"/>
                  <a:pt x="1361408" y="1245254"/>
                </a:cubicBezTo>
                <a:cubicBezTo>
                  <a:pt x="1355470" y="1243558"/>
                  <a:pt x="1303728" y="1233393"/>
                  <a:pt x="1297791" y="1232546"/>
                </a:cubicBezTo>
                <a:cubicBezTo>
                  <a:pt x="1291853" y="1231698"/>
                  <a:pt x="1274888" y="1233393"/>
                  <a:pt x="1272344" y="1232546"/>
                </a:cubicBezTo>
                <a:cubicBezTo>
                  <a:pt x="1269799" y="1231698"/>
                  <a:pt x="1262165" y="1221534"/>
                  <a:pt x="1259620" y="1219840"/>
                </a:cubicBezTo>
                <a:cubicBezTo>
                  <a:pt x="1257075" y="1218145"/>
                  <a:pt x="1236718" y="1207980"/>
                  <a:pt x="1234173" y="1207133"/>
                </a:cubicBezTo>
                <a:cubicBezTo>
                  <a:pt x="1231628" y="1206285"/>
                  <a:pt x="1223146" y="1207979"/>
                  <a:pt x="1221450" y="1207133"/>
                </a:cubicBezTo>
                <a:cubicBezTo>
                  <a:pt x="1219753" y="1206286"/>
                  <a:pt x="1211271" y="1196120"/>
                  <a:pt x="1208727" y="1194426"/>
                </a:cubicBezTo>
                <a:cubicBezTo>
                  <a:pt x="1206182" y="1192732"/>
                  <a:pt x="1185824" y="1182567"/>
                  <a:pt x="1183280" y="1181720"/>
                </a:cubicBezTo>
                <a:cubicBezTo>
                  <a:pt x="1180735" y="1180873"/>
                  <a:pt x="1172253" y="1182567"/>
                  <a:pt x="1170557" y="1181720"/>
                </a:cubicBezTo>
                <a:cubicBezTo>
                  <a:pt x="1168859" y="1180873"/>
                  <a:pt x="1160377" y="1169860"/>
                  <a:pt x="1157833" y="1169014"/>
                </a:cubicBezTo>
                <a:cubicBezTo>
                  <a:pt x="1155288" y="1168166"/>
                  <a:pt x="1134930" y="1169859"/>
                  <a:pt x="1132386" y="1169014"/>
                </a:cubicBezTo>
                <a:cubicBezTo>
                  <a:pt x="1129841" y="1168166"/>
                  <a:pt x="1121359" y="1158000"/>
                  <a:pt x="1119662" y="1156306"/>
                </a:cubicBezTo>
                <a:cubicBezTo>
                  <a:pt x="1117966" y="1154611"/>
                  <a:pt x="1109484" y="1144447"/>
                  <a:pt x="1106939" y="1143600"/>
                </a:cubicBezTo>
                <a:cubicBezTo>
                  <a:pt x="1104394" y="1142752"/>
                  <a:pt x="1084885" y="1144446"/>
                  <a:pt x="1081492" y="1143600"/>
                </a:cubicBezTo>
                <a:cubicBezTo>
                  <a:pt x="1078099" y="1142753"/>
                  <a:pt x="1058590" y="1131739"/>
                  <a:pt x="1056046" y="1130893"/>
                </a:cubicBezTo>
                <a:cubicBezTo>
                  <a:pt x="1053501" y="1130046"/>
                  <a:pt x="1045018" y="1131739"/>
                  <a:pt x="1043322" y="1130893"/>
                </a:cubicBezTo>
                <a:cubicBezTo>
                  <a:pt x="1041625" y="1130046"/>
                  <a:pt x="1033143" y="1119033"/>
                  <a:pt x="1030598" y="1118186"/>
                </a:cubicBezTo>
                <a:cubicBezTo>
                  <a:pt x="1028054" y="1117339"/>
                  <a:pt x="1007696" y="1119033"/>
                  <a:pt x="1005151" y="1118186"/>
                </a:cubicBezTo>
                <a:cubicBezTo>
                  <a:pt x="1002606" y="1117338"/>
                  <a:pt x="995821" y="1106328"/>
                  <a:pt x="992428" y="1105480"/>
                </a:cubicBezTo>
                <a:cubicBezTo>
                  <a:pt x="989035" y="1104632"/>
                  <a:pt x="957651" y="1106327"/>
                  <a:pt x="954258" y="1105480"/>
                </a:cubicBezTo>
                <a:cubicBezTo>
                  <a:pt x="950865" y="1104633"/>
                  <a:pt x="945775" y="1093620"/>
                  <a:pt x="941535" y="1092773"/>
                </a:cubicBezTo>
                <a:cubicBezTo>
                  <a:pt x="937293" y="1091926"/>
                  <a:pt x="895730" y="1093620"/>
                  <a:pt x="890640" y="1092773"/>
                </a:cubicBezTo>
                <a:cubicBezTo>
                  <a:pt x="885551" y="1091926"/>
                  <a:pt x="866890" y="1081760"/>
                  <a:pt x="865194" y="1080066"/>
                </a:cubicBezTo>
                <a:cubicBezTo>
                  <a:pt x="863497" y="1078371"/>
                  <a:pt x="866042" y="1069054"/>
                  <a:pt x="865194" y="1067360"/>
                </a:cubicBezTo>
                <a:cubicBezTo>
                  <a:pt x="864346" y="1065665"/>
                  <a:pt x="855014" y="1056346"/>
                  <a:pt x="852470" y="1054653"/>
                </a:cubicBezTo>
                <a:cubicBezTo>
                  <a:pt x="849925" y="1052959"/>
                  <a:pt x="829568" y="1043640"/>
                  <a:pt x="827024" y="1041946"/>
                </a:cubicBezTo>
                <a:cubicBezTo>
                  <a:pt x="824479" y="1040251"/>
                  <a:pt x="815996" y="1030934"/>
                  <a:pt x="814300" y="1029240"/>
                </a:cubicBezTo>
                <a:cubicBezTo>
                  <a:pt x="812603" y="1027545"/>
                  <a:pt x="802425" y="1018227"/>
                  <a:pt x="801576" y="1016533"/>
                </a:cubicBezTo>
                <a:cubicBezTo>
                  <a:pt x="800728" y="1014839"/>
                  <a:pt x="802425" y="1005520"/>
                  <a:pt x="801576" y="1003826"/>
                </a:cubicBezTo>
                <a:cubicBezTo>
                  <a:pt x="800728" y="1002131"/>
                  <a:pt x="790550" y="991968"/>
                  <a:pt x="788853" y="991120"/>
                </a:cubicBezTo>
                <a:cubicBezTo>
                  <a:pt x="787157" y="990273"/>
                  <a:pt x="777825" y="992814"/>
                  <a:pt x="776129" y="991120"/>
                </a:cubicBezTo>
                <a:cubicBezTo>
                  <a:pt x="774433" y="989425"/>
                  <a:pt x="764254" y="976717"/>
                  <a:pt x="763406" y="965706"/>
                </a:cubicBezTo>
                <a:cubicBezTo>
                  <a:pt x="762558" y="954693"/>
                  <a:pt x="761710" y="836098"/>
                  <a:pt x="763406" y="825933"/>
                </a:cubicBezTo>
                <a:cubicBezTo>
                  <a:pt x="765102" y="815767"/>
                  <a:pt x="786309" y="814920"/>
                  <a:pt x="788853" y="813226"/>
                </a:cubicBezTo>
                <a:cubicBezTo>
                  <a:pt x="791398" y="811531"/>
                  <a:pt x="799880" y="801366"/>
                  <a:pt x="801576" y="800520"/>
                </a:cubicBezTo>
                <a:cubicBezTo>
                  <a:pt x="803273" y="799672"/>
                  <a:pt x="812603" y="801367"/>
                  <a:pt x="814300" y="800520"/>
                </a:cubicBezTo>
                <a:cubicBezTo>
                  <a:pt x="815996" y="799672"/>
                  <a:pt x="825327" y="788660"/>
                  <a:pt x="827024" y="787813"/>
                </a:cubicBezTo>
                <a:cubicBezTo>
                  <a:pt x="828720" y="786966"/>
                  <a:pt x="837202" y="788660"/>
                  <a:pt x="839747" y="787813"/>
                </a:cubicBezTo>
                <a:cubicBezTo>
                  <a:pt x="842291" y="786966"/>
                  <a:pt x="860105" y="776800"/>
                  <a:pt x="865194" y="775106"/>
                </a:cubicBezTo>
                <a:cubicBezTo>
                  <a:pt x="870283" y="773412"/>
                  <a:pt x="911846" y="763246"/>
                  <a:pt x="916087" y="762400"/>
                </a:cubicBezTo>
                <a:cubicBezTo>
                  <a:pt x="920328" y="761552"/>
                  <a:pt x="927114" y="763247"/>
                  <a:pt x="928811" y="762400"/>
                </a:cubicBezTo>
                <a:cubicBezTo>
                  <a:pt x="930507" y="761552"/>
                  <a:pt x="940686" y="755622"/>
                  <a:pt x="941535" y="749693"/>
                </a:cubicBezTo>
                <a:cubicBezTo>
                  <a:pt x="942383" y="743763"/>
                  <a:pt x="940686" y="679382"/>
                  <a:pt x="941535" y="673453"/>
                </a:cubicBezTo>
                <a:cubicBezTo>
                  <a:pt x="942383" y="667523"/>
                  <a:pt x="952561" y="662439"/>
                  <a:pt x="954258" y="660746"/>
                </a:cubicBezTo>
                <a:cubicBezTo>
                  <a:pt x="955954" y="659052"/>
                  <a:pt x="965284" y="649734"/>
                  <a:pt x="966981" y="648040"/>
                </a:cubicBezTo>
                <a:cubicBezTo>
                  <a:pt x="968677" y="646346"/>
                  <a:pt x="978857" y="637027"/>
                  <a:pt x="979705" y="635333"/>
                </a:cubicBezTo>
                <a:cubicBezTo>
                  <a:pt x="980553" y="633638"/>
                  <a:pt x="979705" y="623472"/>
                  <a:pt x="979705" y="673453"/>
                </a:cubicBezTo>
                <a:close/>
              </a:path>
            </a:pathLst>
          </a:custGeom>
        </p:spPr>
      </p:pic>
      <p:sp>
        <p:nvSpPr>
          <p:cNvPr id="25" name=""/>
          <p:cNvSpPr txBox="1"/>
          <p:nvPr/>
        </p:nvSpPr>
        <p:spPr>
          <a:xfrm>
            <a:off x="380998" y="1198879"/>
            <a:ext cx="11531602" cy="28282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아두이노와 </a:t>
            </a:r>
            <a:r>
              <a:rPr lang="en-US" altLang="ko-KR"/>
              <a:t>Serial </a:t>
            </a:r>
            <a:r>
              <a:rPr lang="ko-KR" altLang="en-US"/>
              <a:t>통신을 하기 위한 객체와 압력 센서값이 들어왔을 때 </a:t>
            </a:r>
            <a:r>
              <a:rPr lang="en-US" altLang="ko-KR" u="sng"/>
              <a:t>Kick sound</a:t>
            </a:r>
            <a:r>
              <a:rPr lang="ko-KR" altLang="en-US" u="sng"/>
              <a:t>를 출력</a:t>
            </a:r>
            <a:r>
              <a:rPr lang="ko-KR" altLang="en-US"/>
              <a:t>하기 위한 객체를 생성한다.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</a:t>
            </a:r>
            <a:r>
              <a:rPr lang="en-US" altLang="ko-KR"/>
              <a:t>Serial </a:t>
            </a:r>
            <a:r>
              <a:rPr lang="ko-KR" altLang="en-US"/>
              <a:t>통신을 위한 객체에는 아두니티에서 제공하는 </a:t>
            </a:r>
            <a:r>
              <a:rPr lang="en-US" altLang="ko-KR"/>
              <a:t>CommSerial Component</a:t>
            </a:r>
            <a:r>
              <a:rPr lang="ko-KR" altLang="en-US"/>
              <a:t>를 통해 </a:t>
            </a:r>
            <a:r>
              <a:rPr lang="en-US" altLang="ko-KR" u="sng"/>
              <a:t>Serial </a:t>
            </a:r>
            <a:r>
              <a:rPr lang="ko-KR" altLang="en-US" u="sng"/>
              <a:t>연결을 설정</a:t>
            </a:r>
            <a:r>
              <a:rPr lang="ko-KR" altLang="en-US"/>
              <a:t>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압력 센서의 값을 받아 </a:t>
            </a:r>
            <a:r>
              <a:rPr lang="en-US" altLang="ko-KR" u="sng"/>
              <a:t>AudioSound</a:t>
            </a:r>
            <a:r>
              <a:rPr lang="ko-KR" altLang="en-US" u="sng"/>
              <a:t>를 출력하는 객체</a:t>
            </a:r>
            <a:r>
              <a:rPr lang="ko-KR" altLang="en-US"/>
              <a:t>에는 </a:t>
            </a:r>
            <a:r>
              <a:rPr lang="en-US" altLang="ko-KR"/>
              <a:t>AnalogInput, MappingInput</a:t>
            </a:r>
            <a:r>
              <a:rPr lang="ko-KR" altLang="en-US"/>
              <a:t>, </a:t>
            </a:r>
            <a:r>
              <a:rPr lang="en-US" altLang="ko-KR"/>
              <a:t>AudioSourceReactor</a:t>
            </a:r>
            <a:r>
              <a:rPr lang="ko-KR" altLang="en-US"/>
              <a:t> </a:t>
            </a:r>
            <a:r>
              <a:rPr lang="en-US" altLang="ko-KR"/>
              <a:t>Component</a:t>
            </a:r>
            <a:r>
              <a:rPr lang="ko-KR" altLang="en-US"/>
              <a:t>를 추가한다.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</a:t>
            </a:r>
            <a:r>
              <a:rPr lang="en-US" altLang="ko-KR"/>
              <a:t>Ardunity</a:t>
            </a:r>
            <a:r>
              <a:rPr lang="ko-KR" altLang="en-US"/>
              <a:t>의 </a:t>
            </a:r>
            <a:r>
              <a:rPr lang="en-US" altLang="ko-KR" u="sng"/>
              <a:t>Export Sketch</a:t>
            </a:r>
            <a:r>
              <a:rPr lang="ko-KR" altLang="en-US" u="sng"/>
              <a:t> </a:t>
            </a:r>
            <a:r>
              <a:rPr lang="ko-KR" altLang="en-US"/>
              <a:t>기능을 이용해 </a:t>
            </a:r>
            <a:r>
              <a:rPr lang="en-US" altLang="ko-KR"/>
              <a:t>Arduino Sketch</a:t>
            </a:r>
            <a:r>
              <a:rPr lang="ko-KR" altLang="en-US"/>
              <a:t> 파일을 저장후, </a:t>
            </a:r>
            <a:r>
              <a:rPr lang="en-US" altLang="ko-KR"/>
              <a:t>Arduino</a:t>
            </a:r>
            <a:r>
              <a:rPr lang="ko-KR" altLang="en-US"/>
              <a:t>에 </a:t>
            </a:r>
            <a:r>
              <a:rPr lang="en-US" altLang="ko-KR"/>
              <a:t>Upload</a:t>
            </a:r>
            <a:r>
              <a:rPr lang="ko-KR" altLang="en-US"/>
              <a:t> 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4885" y="450092"/>
            <a:ext cx="7126605" cy="5767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Arduino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센서를 이용한 </a:t>
            </a:r>
            <a:r>
              <a:rPr lang="en-US" altLang="ko-KR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Bass drum</a:t>
            </a:r>
            <a:r>
              <a:rPr lang="ko-KR" altLang="en-US" sz="3200">
                <a:solidFill>
                  <a:srgbClr val="00002f"/>
                </a:solidFill>
                <a:latin typeface="나눔스퀘어 ExtraBold"/>
                <a:ea typeface="나눔스퀘어 ExtraBold"/>
              </a:rPr>
              <a:t> 구현</a:t>
            </a:r>
            <a:endParaRPr lang="ko-KR" altLang="en-US" sz="32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80998" y="1198879"/>
            <a:ext cx="11531602" cy="17329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5. </a:t>
            </a:r>
            <a:r>
              <a:rPr lang="en-US" altLang="ko-KR"/>
              <a:t>C# Script</a:t>
            </a:r>
            <a:r>
              <a:rPr lang="ko-KR" altLang="en-US"/>
              <a:t> 파일을 이용해 </a:t>
            </a:r>
            <a:r>
              <a:rPr lang="en-US" altLang="ko-KR"/>
              <a:t>Arduino</a:t>
            </a:r>
            <a:r>
              <a:rPr lang="ko-KR" altLang="en-US"/>
              <a:t>로 부터 입력 받은 센서값을 통해 </a:t>
            </a:r>
            <a:r>
              <a:rPr lang="en-US" altLang="ko-KR" u="sng"/>
              <a:t>Kick Sound</a:t>
            </a:r>
            <a:r>
              <a:rPr lang="ko-KR" altLang="en-US" u="sng"/>
              <a:t>의 </a:t>
            </a:r>
            <a:r>
              <a:rPr lang="en-US" altLang="ko-KR" u="sng"/>
              <a:t>Volume</a:t>
            </a:r>
            <a:r>
              <a:rPr lang="ko-KR" altLang="en-US" u="sng"/>
              <a:t>을 조절</a:t>
            </a:r>
            <a:r>
              <a:rPr lang="ko-KR" altLang="en-US"/>
              <a:t>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6. 객체에 추가한 </a:t>
            </a:r>
            <a:r>
              <a:rPr lang="en-US" altLang="ko-KR"/>
              <a:t>AudioClip</a:t>
            </a:r>
            <a:r>
              <a:rPr lang="ko-KR" altLang="en-US"/>
              <a:t> </a:t>
            </a:r>
            <a:r>
              <a:rPr lang="en-US" altLang="ko-KR"/>
              <a:t>Component</a:t>
            </a:r>
            <a:r>
              <a:rPr lang="ko-KR" altLang="en-US"/>
              <a:t>를 </a:t>
            </a:r>
            <a:r>
              <a:rPr lang="en-US" altLang="ko-KR"/>
              <a:t>Script </a:t>
            </a:r>
            <a:r>
              <a:rPr lang="ko-KR" altLang="en-US"/>
              <a:t>파일 안에서 </a:t>
            </a:r>
            <a:r>
              <a:rPr lang="en-US" altLang="ko-KR"/>
              <a:t>.volume</a:t>
            </a:r>
            <a:r>
              <a:rPr lang="ko-KR" altLang="en-US"/>
              <a:t> 메소드로 </a:t>
            </a:r>
            <a:r>
              <a:rPr lang="en-US" altLang="ko-KR"/>
              <a:t>Volume</a:t>
            </a:r>
            <a:r>
              <a:rPr lang="ko-KR" altLang="en-US"/>
              <a:t> 레벨을 조절하고, </a:t>
            </a:r>
            <a:r>
              <a:rPr lang="en-US" altLang="ko-KR"/>
              <a:t>.Play()</a:t>
            </a:r>
            <a:r>
              <a:rPr lang="ko-KR" altLang="en-US"/>
              <a:t> 메소드를 통해 레벨이 조절된 </a:t>
            </a:r>
            <a:r>
              <a:rPr lang="en-US" altLang="ko-KR"/>
              <a:t>Sound file</a:t>
            </a:r>
            <a:r>
              <a:rPr lang="ko-KR" altLang="en-US"/>
              <a:t>을 </a:t>
            </a:r>
            <a:r>
              <a:rPr lang="en-US" altLang="ko-KR"/>
              <a:t>play</a:t>
            </a:r>
            <a:r>
              <a:rPr lang="ko-KR" altLang="en-US"/>
              <a:t>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7. </a:t>
            </a:r>
            <a:r>
              <a:rPr lang="en-US" altLang="ko-KR"/>
              <a:t>Analoginput</a:t>
            </a:r>
            <a:r>
              <a:rPr lang="ko-KR" altLang="en-US"/>
              <a:t>의 </a:t>
            </a:r>
            <a:r>
              <a:rPr lang="en-US" altLang="ko-KR"/>
              <a:t>Sensing</a:t>
            </a:r>
            <a:r>
              <a:rPr lang="ko-KR" altLang="en-US"/>
              <a:t> 주기는 2초로 한다.</a:t>
            </a:r>
            <a:endParaRPr lang="ko-KR" altLang="en-US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920" y="3812539"/>
            <a:ext cx="6473541" cy="192532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40894" y="3704258"/>
            <a:ext cx="5299850" cy="2480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577</ep:Words>
  <ep:PresentationFormat>와이드스크린</ep:PresentationFormat>
  <ep:Paragraphs>111</ep:Paragraphs>
  <ep:Slides>12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2017-05-29T09:12:16.000</dcterms:created>
  <dc:creator>hyeran kang</dc:creator>
  <cp:lastModifiedBy>jme97</cp:lastModifiedBy>
  <dcterms:modified xsi:type="dcterms:W3CDTF">2018-11-08T06:14:52.318</dcterms:modified>
  <cp:revision>70</cp:revision>
  <dc:title>PowerPoint 프레젠테이션</dc:title>
</cp:coreProperties>
</file>