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3"/>
  </p:notesMasterIdLst>
  <p:sldIdLst>
    <p:sldId id="257" r:id="rId2"/>
    <p:sldId id="262" r:id="rId3"/>
    <p:sldId id="258" r:id="rId4"/>
    <p:sldId id="264" r:id="rId5"/>
    <p:sldId id="270" r:id="rId6"/>
    <p:sldId id="271" r:id="rId7"/>
    <p:sldId id="272" r:id="rId8"/>
    <p:sldId id="273" r:id="rId9"/>
    <p:sldId id="274" r:id="rId10"/>
    <p:sldId id="268" r:id="rId11"/>
    <p:sldId id="269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85819" autoAdjust="0"/>
  </p:normalViewPr>
  <p:slideViewPr>
    <p:cSldViewPr snapToGrid="0">
      <p:cViewPr>
        <p:scale>
          <a:sx n="66" d="100"/>
          <a:sy n="66" d="100"/>
        </p:scale>
        <p:origin x="12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기존에 가져와서 사용한 예제는 </a:t>
            </a:r>
            <a:r>
              <a:rPr lang="en-US" altLang="ko-KR" dirty="0" smtClean="0"/>
              <a:t>Finger</a:t>
            </a:r>
            <a:r>
              <a:rPr lang="en-US" altLang="ko-KR" baseline="0" dirty="0" smtClean="0"/>
              <a:t> Direction Detector</a:t>
            </a:r>
            <a:r>
              <a:rPr lang="ko-KR" altLang="en-US" baseline="0" dirty="0" smtClean="0"/>
              <a:t>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보시는 것과 같이 지정된 손가락의 각도가 빨간 앵글 안에 들어왔을 경우에 </a:t>
            </a:r>
            <a:r>
              <a:rPr lang="en-US" altLang="ko-KR" baseline="0" dirty="0" smtClean="0"/>
              <a:t>Active</a:t>
            </a:r>
            <a:r>
              <a:rPr lang="ko-KR" altLang="en-US" baseline="0" dirty="0" smtClean="0"/>
              <a:t>가 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손끝으로부터 지면과 평행한 디버깅용 흰색 </a:t>
            </a:r>
            <a:r>
              <a:rPr lang="en-US" altLang="ko-KR" baseline="0" dirty="0" smtClean="0"/>
              <a:t>Ray</a:t>
            </a:r>
            <a:r>
              <a:rPr lang="ko-KR" altLang="en-US" baseline="0" dirty="0" smtClean="0"/>
              <a:t>만 쏘아준다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6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1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4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7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822" y="2536461"/>
            <a:ext cx="74534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Leap Motion</a:t>
            </a:r>
            <a:r>
              <a:rPr lang="ko-KR" altLang="en-US" sz="44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이용한 </a:t>
            </a:r>
            <a:r>
              <a:rPr lang="en-US" altLang="ko-KR" sz="44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44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조작</a:t>
            </a:r>
            <a:r>
              <a:rPr lang="en-US" altLang="ko-KR" sz="44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44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sz="4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Ensemble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23371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추후 개발사항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952" y="2303362"/>
            <a:ext cx="103735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클릭 이벤트가 오면 화면 전환하는 부분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전반적인 </a:t>
            </a:r>
            <a:r>
              <a:rPr lang="en-US" altLang="ko-KR" sz="2000" dirty="0" smtClean="0"/>
              <a:t>HM Software </a:t>
            </a:r>
            <a:r>
              <a:rPr lang="ko-KR" altLang="en-US" sz="2000" dirty="0" smtClean="0"/>
              <a:t>기반 구축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ID/PW</a:t>
            </a:r>
            <a:r>
              <a:rPr lang="ko-KR" altLang="en-US" sz="2000" dirty="0" smtClean="0"/>
              <a:t>치고 로그인 버튼을 클릭 했을 때 </a:t>
            </a:r>
            <a:r>
              <a:rPr lang="en-US" altLang="ko-KR" sz="2000" dirty="0" smtClean="0"/>
              <a:t>Web Server</a:t>
            </a:r>
            <a:r>
              <a:rPr lang="ko-KR" altLang="en-US" sz="2000" dirty="0" smtClean="0"/>
              <a:t>와 통신하는 </a:t>
            </a:r>
            <a:r>
              <a:rPr lang="en-US" altLang="ko-KR" sz="2000" dirty="0" smtClean="0"/>
              <a:t>Event Handler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악기 연주 중 특정 </a:t>
            </a:r>
            <a:r>
              <a:rPr lang="en-US" altLang="ko-KR" sz="2000" dirty="0" smtClean="0"/>
              <a:t>Gesture</a:t>
            </a:r>
            <a:r>
              <a:rPr lang="ko-KR" altLang="en-US" sz="2000" dirty="0" smtClean="0"/>
              <a:t>를 취했을 때 </a:t>
            </a:r>
            <a:r>
              <a:rPr lang="en-US" altLang="ko-KR" sz="2000" dirty="0" smtClean="0"/>
              <a:t>Menu</a:t>
            </a:r>
            <a:r>
              <a:rPr lang="ko-KR" altLang="en-US" sz="2000" dirty="0" smtClean="0"/>
              <a:t>가 나타나는 부분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Cursor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UI Button </a:t>
            </a:r>
            <a:r>
              <a:rPr lang="ko-KR" altLang="en-US" sz="2000" dirty="0" smtClean="0"/>
              <a:t>뒤에 숨는 부분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Cursor </a:t>
            </a:r>
            <a:r>
              <a:rPr lang="ko-KR" altLang="en-US" sz="2000" dirty="0" smtClean="0"/>
              <a:t>떨림 보정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추후 개발사항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24443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2372575"/>
            <a:ext cx="654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002F"/>
                </a:solidFill>
                <a:latin typeface="+mn-ea"/>
              </a:rPr>
              <a:t>User</a:t>
            </a:r>
            <a:r>
              <a:rPr lang="ko-KR" altLang="en-US" sz="2000" spc="-150" dirty="0" smtClean="0">
                <a:solidFill>
                  <a:srgbClr val="00002F"/>
                </a:solidFill>
                <a:latin typeface="+mn-ea"/>
              </a:rPr>
              <a:t>가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+mn-ea"/>
              </a:rPr>
              <a:t>Harmony Software</a:t>
            </a:r>
            <a:r>
              <a:rPr lang="ko-KR" altLang="en-US" sz="2000" spc="-150" dirty="0" smtClean="0">
                <a:solidFill>
                  <a:srgbClr val="00002F"/>
                </a:solidFill>
                <a:latin typeface="+mn-ea"/>
              </a:rPr>
              <a:t>를 사용할 때 </a:t>
            </a:r>
            <a:endParaRPr lang="en-US" altLang="ko-KR" sz="2000" spc="-150" dirty="0" smtClean="0">
              <a:solidFill>
                <a:srgbClr val="00002F"/>
              </a:solidFill>
              <a:latin typeface="+mn-ea"/>
            </a:endParaRPr>
          </a:p>
          <a:p>
            <a:endParaRPr lang="en-US" altLang="ko-KR" sz="2000" spc="-150" dirty="0" smtClean="0">
              <a:solidFill>
                <a:srgbClr val="00002F"/>
              </a:solidFill>
              <a:latin typeface="+mn-ea"/>
            </a:endParaRPr>
          </a:p>
          <a:p>
            <a:r>
              <a:rPr lang="en-US" altLang="ko-KR" sz="2000" spc="-150" dirty="0" smtClean="0">
                <a:solidFill>
                  <a:srgbClr val="00002F"/>
                </a:solidFill>
                <a:latin typeface="+mn-ea"/>
              </a:rPr>
              <a:t>Leap Motion</a:t>
            </a:r>
            <a:r>
              <a:rPr lang="ko-KR" altLang="en-US" sz="2000" spc="-150" dirty="0" smtClean="0">
                <a:solidFill>
                  <a:srgbClr val="00002F"/>
                </a:solidFill>
                <a:latin typeface="+mn-ea"/>
              </a:rPr>
              <a:t>으로 손을 인식하여 가상의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+mn-ea"/>
              </a:rPr>
              <a:t>Cursor</a:t>
            </a:r>
            <a:r>
              <a:rPr lang="ko-KR" altLang="en-US" sz="2000" spc="-150" dirty="0" smtClean="0">
                <a:solidFill>
                  <a:srgbClr val="00002F"/>
                </a:solidFill>
                <a:latin typeface="+mn-ea"/>
              </a:rPr>
              <a:t>를 만든다</a:t>
            </a:r>
            <a:r>
              <a:rPr lang="en-US" altLang="ko-KR" sz="2000" spc="-150" dirty="0" smtClean="0">
                <a:solidFill>
                  <a:srgbClr val="00002F"/>
                </a:solidFill>
                <a:latin typeface="+mn-ea"/>
              </a:rPr>
              <a:t>.</a:t>
            </a:r>
            <a:endParaRPr lang="ko-KR" altLang="en-US" sz="2000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990" y="1764588"/>
            <a:ext cx="3459036" cy="22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4444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6872" y="4727621"/>
            <a:ext cx="271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Finger Direction Detector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97" y="1540904"/>
            <a:ext cx="4541653" cy="29138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176" y="1540904"/>
            <a:ext cx="3573683" cy="29442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07310" y="4696506"/>
            <a:ext cx="616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손가락이 향하는 앵글을 측정하는 빨간 원</a:t>
            </a:r>
            <a:endParaRPr lang="en-US" altLang="ko-KR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손가락 끝으로부터 지면과 수평으로 그어진 디버깅용 흰색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Ray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4444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22" y="1573923"/>
            <a:ext cx="4720241" cy="3954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2303" y="2395491"/>
            <a:ext cx="6041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빨간색 앵글을 넓혀 손가락이 활성화되는 범위를 넓힘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이는 사용자가 인터페이스를 조작하려는 </a:t>
            </a:r>
            <a:endParaRPr lang="en-US" altLang="ko-KR" dirty="0" smtClean="0"/>
          </a:p>
          <a:p>
            <a:r>
              <a:rPr lang="ko-KR" altLang="en-US" dirty="0" smtClean="0"/>
              <a:t>모션을 취했을 때만 가상의 </a:t>
            </a:r>
            <a:r>
              <a:rPr lang="en-US" altLang="ko-KR" dirty="0" smtClean="0"/>
              <a:t>Cursor</a:t>
            </a:r>
            <a:r>
              <a:rPr lang="ko-KR" altLang="en-US" dirty="0" smtClean="0"/>
              <a:t>를 움직이기 위함이다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2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4444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88" y="1026884"/>
            <a:ext cx="3647920" cy="305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7170" y="2231693"/>
            <a:ext cx="604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손가락의 손끝 위치와 가리키고 있는 방향을 통해</a:t>
            </a:r>
            <a:endParaRPr lang="en-US" altLang="ko-KR" dirty="0"/>
          </a:p>
          <a:p>
            <a:r>
              <a:rPr lang="ko-KR" altLang="en-US" dirty="0" smtClean="0"/>
              <a:t>실제 가리키는 방향으로 </a:t>
            </a:r>
            <a:r>
              <a:rPr lang="en-US" altLang="ko-KR" dirty="0" smtClean="0"/>
              <a:t>Ray</a:t>
            </a:r>
            <a:r>
              <a:rPr lang="ko-KR" altLang="en-US" dirty="0" smtClean="0"/>
              <a:t>를 쏘아주게 함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13" y="3649039"/>
            <a:ext cx="3660362" cy="28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4444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6561" y="2280212"/>
            <a:ext cx="7340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흰색 </a:t>
            </a:r>
            <a:r>
              <a:rPr lang="en-US" altLang="ko-KR" dirty="0" smtClean="0"/>
              <a:t>Ray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Debug</a:t>
            </a:r>
            <a:r>
              <a:rPr lang="ko-KR" altLang="en-US" dirty="0" smtClean="0"/>
              <a:t>용으로 만들어진 선이라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UI Button</a:t>
            </a:r>
            <a:r>
              <a:rPr lang="ko-KR" altLang="en-US" dirty="0" smtClean="0"/>
              <a:t>이 있는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에 손가락을 가리켜도 아무런 반응이 없음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046560" y="3889093"/>
            <a:ext cx="7340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손가락에서부터 쏘는 직선과 </a:t>
            </a:r>
            <a:r>
              <a:rPr lang="en-US" altLang="ko-KR" dirty="0" smtClean="0"/>
              <a:t>Canvas </a:t>
            </a:r>
            <a:r>
              <a:rPr lang="ko-KR" altLang="en-US" dirty="0" smtClean="0"/>
              <a:t>평면과의 접점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직선과 평면의 접점을 찾아 가상의 </a:t>
            </a:r>
            <a:r>
              <a:rPr lang="en-US" altLang="ko-KR" dirty="0" smtClean="0"/>
              <a:t>Cursor</a:t>
            </a:r>
            <a:r>
              <a:rPr lang="ko-KR" altLang="en-US" dirty="0" smtClean="0"/>
              <a:t>를 띄워줌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02" y="1721748"/>
            <a:ext cx="4074222" cy="32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4444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6561" y="2280212"/>
            <a:ext cx="734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기본적으로 마우스는 클릭이 가능하지만</a:t>
            </a:r>
            <a:endParaRPr lang="en-US" altLang="ko-KR" dirty="0" smtClean="0"/>
          </a:p>
          <a:p>
            <a:r>
              <a:rPr lang="ko-KR" altLang="en-US" dirty="0" smtClean="0"/>
              <a:t>가상의 </a:t>
            </a:r>
            <a:r>
              <a:rPr lang="en-US" altLang="ko-KR" dirty="0" smtClean="0"/>
              <a:t>cursor</a:t>
            </a:r>
            <a:r>
              <a:rPr lang="ko-KR" altLang="en-US" dirty="0" smtClean="0"/>
              <a:t>로는 </a:t>
            </a:r>
            <a:r>
              <a:rPr lang="en-US" altLang="ko-KR" dirty="0" smtClean="0"/>
              <a:t>Click </a:t>
            </a:r>
            <a:r>
              <a:rPr lang="ko-KR" altLang="en-US" dirty="0" smtClean="0"/>
              <a:t>이벤트를 줄 수 없음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046560" y="3727048"/>
            <a:ext cx="7340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가상의 </a:t>
            </a:r>
            <a:r>
              <a:rPr lang="en-US" altLang="ko-KR" dirty="0" smtClean="0"/>
              <a:t>Cursor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UI Button</a:t>
            </a:r>
            <a:r>
              <a:rPr lang="ko-KR" altLang="en-US" dirty="0" smtClean="0"/>
              <a:t>의 충돌 박스 내에 특정 시간 </a:t>
            </a:r>
            <a:endParaRPr lang="en-US" altLang="ko-KR" dirty="0" smtClean="0"/>
          </a:p>
          <a:p>
            <a:r>
              <a:rPr lang="ko-KR" altLang="en-US" dirty="0" smtClean="0"/>
              <a:t>동안 머무르면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OnCollisionStay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마우스 </a:t>
            </a:r>
            <a:r>
              <a:rPr lang="en-US" altLang="ko-KR" dirty="0" smtClean="0"/>
              <a:t>Click</a:t>
            </a:r>
            <a:r>
              <a:rPr lang="ko-KR" altLang="en-US" dirty="0"/>
              <a:t> </a:t>
            </a:r>
            <a:r>
              <a:rPr lang="ko-KR" altLang="en-US" dirty="0" smtClean="0"/>
              <a:t>이벤트를 준다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버튼 내에 머무르는 동안 </a:t>
            </a:r>
            <a:r>
              <a:rPr lang="en-US" altLang="ko-KR" dirty="0" smtClean="0"/>
              <a:t>Time Progress Bar</a:t>
            </a:r>
            <a:r>
              <a:rPr lang="ko-KR" altLang="en-US" dirty="0" smtClean="0"/>
              <a:t>를 제공한다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2" y="1836702"/>
            <a:ext cx="4445132" cy="32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4443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17" y="498947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10" y="1191595"/>
            <a:ext cx="7196198" cy="52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273</Words>
  <Application>Microsoft Office PowerPoint</Application>
  <PresentationFormat>와이드스크린</PresentationFormat>
  <Paragraphs>72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 ExtraBold</vt:lpstr>
      <vt:lpstr>맑은 고딕</vt:lpstr>
      <vt:lpstr>Arial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세용</cp:lastModifiedBy>
  <cp:revision>19</cp:revision>
  <dcterms:created xsi:type="dcterms:W3CDTF">2017-05-29T09:12:16Z</dcterms:created>
  <dcterms:modified xsi:type="dcterms:W3CDTF">2018-11-08T06:04:18Z</dcterms:modified>
</cp:coreProperties>
</file>