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1"/>
  </p:notesMasterIdLst>
  <p:sldIdLst>
    <p:sldId id="257" r:id="rId2"/>
    <p:sldId id="260" r:id="rId3"/>
    <p:sldId id="273" r:id="rId4"/>
    <p:sldId id="274" r:id="rId5"/>
    <p:sldId id="258" r:id="rId6"/>
    <p:sldId id="270" r:id="rId7"/>
    <p:sldId id="271" r:id="rId8"/>
    <p:sldId id="272" r:id="rId9"/>
    <p:sldId id="269" r:id="rId10"/>
  </p:sldIdLst>
  <p:sldSz cx="12192000" cy="6858000"/>
  <p:notesSz cx="6858000" cy="9144000"/>
  <p:embeddedFontLst>
    <p:embeddedFont>
      <p:font typeface="나눔고딕 ExtraBold" pitchFamily="50" charset="-127"/>
      <p:bold r:id="rId12"/>
    </p:embeddedFont>
    <p:embeddedFont>
      <p:font typeface="맑은 고딕" pitchFamily="50" charset="-127"/>
      <p:regular r:id="rId13"/>
      <p:bold r:id="rId14"/>
    </p:embeddedFont>
    <p:embeddedFont>
      <p:font typeface="함초롬바탕" pitchFamily="18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AF6663-DA07-4CC0-85B9-1BAC37B712D8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69F8F7-0CCC-42EB-8704-40F326ACB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400" y="2211183"/>
            <a:ext cx="5206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300" dirty="0" smtClean="0">
                <a:solidFill>
                  <a:srgbClr val="00002F"/>
                </a:solidFill>
                <a:latin typeface="나눔고딕 ExtraBold" pitchFamily="50" charset="-127"/>
                <a:ea typeface="나눔고딕 ExtraBold" pitchFamily="50" charset="-127"/>
              </a:rPr>
              <a:t>Harmony</a:t>
            </a:r>
            <a:endParaRPr lang="ko-KR" altLang="en-US" sz="8000" spc="-300" dirty="0">
              <a:solidFill>
                <a:srgbClr val="00002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6355" y="3807716"/>
            <a:ext cx="4706679" cy="5991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Audio mixer</a:t>
            </a:r>
            <a:r>
              <a:rPr lang="ko-KR" altLang="en-US" sz="2000" dirty="0" smtClean="0">
                <a:latin typeface="+mn-ea"/>
              </a:rPr>
              <a:t>를 활용한 합주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2600" y="4957008"/>
            <a:ext cx="455930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담당 분야 </a:t>
            </a:r>
            <a:r>
              <a:rPr lang="en-US" altLang="ko-KR" sz="2000" b="1" dirty="0" smtClean="0"/>
              <a:t>: S/W UI</a:t>
            </a:r>
            <a:r>
              <a:rPr lang="ko-KR" altLang="en-US" sz="2000" b="1" dirty="0" smtClean="0"/>
              <a:t>와 합주 모듈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201300817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김준영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396" y="2271375"/>
            <a:ext cx="14574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86700" y="3700091"/>
            <a:ext cx="1822466" cy="5639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합주 모듈 소개</a:t>
            </a:r>
            <a:endParaRPr lang="ko-KR" altLang="en-US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9208" y="2271375"/>
            <a:ext cx="14574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889" y="2271375"/>
            <a:ext cx="14574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9575" y="3606212"/>
            <a:ext cx="2628900" cy="787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개발 계획</a:t>
            </a:r>
            <a:endParaRPr lang="ko-KR" altLang="en-US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5300" y="2265643"/>
            <a:ext cx="14574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77328" y="3749861"/>
            <a:ext cx="1559129" cy="5001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8168" y="2270760"/>
            <a:ext cx="14574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3324" y="3717925"/>
            <a:ext cx="1982580" cy="5639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기술 및 결과</a:t>
            </a:r>
            <a:endParaRPr lang="ko-KR" altLang="en-US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1888" y="3694359"/>
            <a:ext cx="1822466" cy="5639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사항</a:t>
            </a:r>
            <a:endParaRPr lang="ko-KR" altLang="en-US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5465" y="437393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사항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16826"/>
              </p:ext>
            </p:extLst>
          </p:nvPr>
        </p:nvGraphicFramePr>
        <p:xfrm>
          <a:off x="1449859" y="2075933"/>
          <a:ext cx="8749571" cy="3939618"/>
        </p:xfrm>
        <a:graphic>
          <a:graphicData uri="http://schemas.openxmlformats.org/drawingml/2006/table">
            <a:tbl>
              <a:tblPr/>
              <a:tblGrid>
                <a:gridCol w="4158388"/>
                <a:gridCol w="404396"/>
                <a:gridCol w="4186787"/>
              </a:tblGrid>
              <a:tr h="392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동영상 병합을 통한 합주 서비스 제공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→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소프트웨어 </a:t>
                      </a:r>
                      <a:r>
                        <a:rPr lang="en-US" altLang="ko-KR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Mixer</a:t>
                      </a:r>
                      <a:r>
                        <a:rPr lang="en-US" altLang="ko-KR" sz="1400" b="1" kern="10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b="1" kern="10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기능을 </a:t>
                      </a:r>
                      <a:r>
                        <a:rPr lang="ko-KR" alt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통한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합주 서비스 제공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6957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동영상을 업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다운로드 할 수 있는 커뮤니티 필요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음원을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업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다운로드 할 수 있는 커뮤니티 필요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7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Harmony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웹사이트에서 공유된 영상만 가져와서 병합이 가능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어떠한 </a:t>
                      </a:r>
                      <a:r>
                        <a:rPr lang="ko-KR" altLang="en-US" sz="14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음원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파일이 있더라도 가져와서 병합이 가능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7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동영상을 저장하기 위한 서버에 큰 저장소가 필요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동영상에 비해 용량이 적으므로 상대적으로 저장소 크기가 작다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7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동영상 업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다운로드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4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스트리밍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등의 기능으로 인해 웹 개발 쪽 비중이 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사운드 </a:t>
                      </a:r>
                      <a:r>
                        <a:rPr lang="ko-KR" alt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파일을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공유하는 커뮤니티만 있으면 되고 </a:t>
                      </a:r>
                      <a:r>
                        <a:rPr lang="ko-KR" altLang="en-US" sz="14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음원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또한 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HTML audio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태그를 이용해 쉽게 웹사이트 상에서 들을 수 있음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7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서버에서 동영상 병합이 이루어지므로 서버 쪽 비중이 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병합이 아닌 트랙 별 동시 재생이므로 </a:t>
                      </a:r>
                      <a:r>
                        <a:rPr lang="en-US" altLang="ko-KR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Software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가능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서버 비중이 작아짐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3255" y="1351005"/>
            <a:ext cx="93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합주 제공 방식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2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5463" y="437393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사항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63910"/>
              </p:ext>
            </p:extLst>
          </p:nvPr>
        </p:nvGraphicFramePr>
        <p:xfrm>
          <a:off x="1425144" y="1845275"/>
          <a:ext cx="8913342" cy="1762897"/>
        </p:xfrm>
        <a:graphic>
          <a:graphicData uri="http://schemas.openxmlformats.org/drawingml/2006/table">
            <a:tbl>
              <a:tblPr/>
              <a:tblGrid>
                <a:gridCol w="4236222"/>
                <a:gridCol w="411966"/>
                <a:gridCol w="4265154"/>
              </a:tblGrid>
              <a:tr h="471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AR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기반 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인칭 연주 </a:t>
                      </a:r>
                      <a:r>
                        <a:rPr lang="ko-KR" alt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환경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0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→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가상환경 </a:t>
                      </a:r>
                      <a:r>
                        <a:rPr lang="en-US" altLang="ko-KR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4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인칭 연주 환경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제공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291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악기와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기반 소품 등이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보여지는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인칭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연주 환경 제공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손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객체가 가상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악기를 연주하는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인칭 연주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환경 제공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47891"/>
              </p:ext>
            </p:extLst>
          </p:nvPr>
        </p:nvGraphicFramePr>
        <p:xfrm>
          <a:off x="1407798" y="4242486"/>
          <a:ext cx="8922450" cy="1845276"/>
        </p:xfrm>
        <a:graphic>
          <a:graphicData uri="http://schemas.openxmlformats.org/drawingml/2006/table">
            <a:tbl>
              <a:tblPr/>
              <a:tblGrid>
                <a:gridCol w="4240552"/>
                <a:gridCol w="412386"/>
                <a:gridCol w="4269512"/>
              </a:tblGrid>
              <a:tr h="503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가상환경에서의 드럼 </a:t>
                      </a:r>
                      <a:r>
                        <a:rPr lang="en-US" altLang="ko-KR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Kick 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아두이노를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추가하여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각 </a:t>
                      </a:r>
                      <a:r>
                        <a:rPr lang="ko-KR" altLang="en-US" sz="14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악기별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퀄리티</a:t>
                      </a:r>
                      <a:r>
                        <a:rPr lang="ko-KR" alt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향상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342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Leap motion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손만 인식하기 때문에 드럼에서 발로 치는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Kick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구현하는데 어려움이 있었고 이것을 손으로 치는 방안으로 구현 예정이었음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압력센서를 이용한 추가적인 하드웨어를 제공함으로써 드럼에서는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Kick 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건반악기에서는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서스테인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페달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런치패드에서는 루프스테이션 기능을 제공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5462" y="1351005"/>
            <a:ext cx="93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사용자 연주 환경 변경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5463" y="3752334"/>
            <a:ext cx="93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악기 구현 방식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4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312" y="437393"/>
            <a:ext cx="3820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합주 모듈 소개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1828457"/>
            <a:ext cx="11163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/>
              <a:t> SW</a:t>
            </a:r>
            <a:r>
              <a:rPr lang="ko-KR" altLang="en-US" sz="2400" dirty="0" smtClean="0"/>
              <a:t>에서 </a:t>
            </a:r>
            <a:r>
              <a:rPr lang="en-US" altLang="ko-KR" sz="2400" dirty="0"/>
              <a:t>M</a:t>
            </a:r>
            <a:r>
              <a:rPr lang="en-US" altLang="ko-KR" sz="2400" dirty="0" smtClean="0"/>
              <a:t>ixer</a:t>
            </a:r>
            <a:r>
              <a:rPr lang="ko-KR" altLang="en-US" sz="2400" dirty="0" smtClean="0"/>
              <a:t>기능을 이용하</a:t>
            </a:r>
            <a:r>
              <a:rPr lang="ko-KR" altLang="en-US" sz="2400" dirty="0"/>
              <a:t>여</a:t>
            </a:r>
            <a:r>
              <a:rPr lang="ko-KR" altLang="en-US" sz="2400" dirty="0" smtClean="0"/>
              <a:t> 오디오 병합을 통한 합주 제공</a:t>
            </a:r>
            <a:endParaRPr lang="en-US" altLang="ko-KR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사용자가 합주를 원하는 오디오 파일들을 </a:t>
            </a:r>
            <a:r>
              <a:rPr lang="en-US" altLang="ko-KR" sz="2000" dirty="0" smtClean="0"/>
              <a:t>SW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하면 각 파일 당 한 트랙이 주어짐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사용자는 각 트랙 별로 </a:t>
            </a:r>
            <a:r>
              <a:rPr lang="en-US" altLang="ko-KR" sz="2000" dirty="0" smtClean="0"/>
              <a:t>Volume Control, Mute, Solo </a:t>
            </a:r>
            <a:r>
              <a:rPr lang="ko-KR" altLang="en-US" sz="2000" dirty="0" smtClean="0"/>
              <a:t>기능을 이용하여 트랙 별 조작 가능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재생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일시 정지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정지 버튼을 통해 모든 트랙을 한번에 조작 가능함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/>
              <a:t>사용자가 녹음 버튼을 통해 자신의 연주를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한 오디오 파일과 </a:t>
            </a:r>
            <a:r>
              <a:rPr lang="en-US" altLang="ko-KR" sz="2000" dirty="0" smtClean="0"/>
              <a:t>Mix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52691" y="1503768"/>
            <a:ext cx="8013879" cy="3168352"/>
            <a:chOff x="356" y="8507"/>
            <a:chExt cx="7025546" cy="31487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28" b="19174"/>
            <a:stretch/>
          </p:blipFill>
          <p:spPr bwMode="auto">
            <a:xfrm>
              <a:off x="356" y="8507"/>
              <a:ext cx="7025546" cy="3148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417" y="2738169"/>
              <a:ext cx="1152525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048701" y="5387030"/>
            <a:ext cx="470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952690" y="1858638"/>
            <a:ext cx="2784309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463715" y="1085134"/>
            <a:ext cx="0" cy="773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3908" y="346470"/>
            <a:ext cx="595266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Other Tracks-</a:t>
            </a:r>
          </a:p>
          <a:p>
            <a:r>
              <a:rPr lang="ko-KR" altLang="en-US" sz="1400" b="1" dirty="0" smtClean="0"/>
              <a:t>사용자가 합주하고자 하는 오디오 파일을 소프트웨어에 추가할 수 있다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/>
              <a:t>외부 파일도 가능하므로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합주가능 범위 확대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952690" y="3442815"/>
            <a:ext cx="2784309" cy="807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5776893" y="5001765"/>
            <a:ext cx="5952661" cy="13490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400"/>
              </a:lnSpc>
              <a:buFontTx/>
              <a:buChar char="-"/>
            </a:pPr>
            <a:r>
              <a:rPr lang="ko-KR" altLang="en-US" sz="1400" b="1" dirty="0" smtClean="0"/>
              <a:t>재생버튼을 누르면 </a:t>
            </a:r>
            <a:r>
              <a:rPr lang="en-US" altLang="ko-KR" sz="1400" b="1" dirty="0"/>
              <a:t>O</a:t>
            </a:r>
            <a:r>
              <a:rPr lang="en-US" altLang="ko-KR" sz="1400" b="1" dirty="0" smtClean="0"/>
              <a:t>ther track</a:t>
            </a:r>
            <a:r>
              <a:rPr lang="ko-KR" altLang="en-US" sz="1400" b="1" dirty="0" smtClean="0"/>
              <a:t>들이 재생되고 그에 맞춰 사용자가 연주할 수 있다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ts val="1400"/>
              </a:lnSpc>
              <a:buFontTx/>
              <a:buChar char="-"/>
            </a:pPr>
            <a:endParaRPr lang="en-US" altLang="ko-KR" sz="1400" b="1" dirty="0" smtClean="0"/>
          </a:p>
          <a:p>
            <a:pPr marL="285750" indent="-285750">
              <a:lnSpc>
                <a:spcPts val="1400"/>
              </a:lnSpc>
              <a:buFontTx/>
              <a:buChar char="-"/>
            </a:pPr>
            <a:r>
              <a:rPr lang="ko-KR" altLang="en-US" sz="1400" b="1" dirty="0" smtClean="0"/>
              <a:t>녹음버튼을 누르면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(record start)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/>
              <a:t>other track</a:t>
            </a:r>
            <a:r>
              <a:rPr lang="ko-KR" altLang="en-US" sz="1400" b="1" dirty="0" smtClean="0"/>
              <a:t>들이 재생되고 그에 맞춰 사용자가 연주한 오디오까지 함께 녹음된다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녹음 버튼을 한 번 더 누르면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(record stop) </a:t>
            </a:r>
            <a:r>
              <a:rPr lang="ko-KR" altLang="en-US" sz="1400" b="1" dirty="0" smtClean="0"/>
              <a:t>녹음이 종료된다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ts val="1400"/>
              </a:lnSpc>
            </a:pPr>
            <a:r>
              <a:rPr lang="en-US" altLang="ko-KR" sz="1400" b="1" dirty="0" smtClean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336733" y="3442814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24" name="꺾인 연결선 23"/>
          <p:cNvCxnSpPr>
            <a:stCxn id="17" idx="1"/>
          </p:cNvCxnSpPr>
          <p:nvPr/>
        </p:nvCxnSpPr>
        <p:spPr>
          <a:xfrm rot="10800000">
            <a:off x="850104" y="2270630"/>
            <a:ext cx="3486629" cy="1316200"/>
          </a:xfrm>
          <a:prstGeom prst="bentConnector3">
            <a:avLst>
              <a:gd name="adj1" fmla="val 10014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400" y="1367626"/>
            <a:ext cx="368098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Mixer</a:t>
            </a:r>
            <a:r>
              <a:rPr lang="ko-KR" altLang="en-US" sz="1400" b="1" dirty="0" smtClean="0"/>
              <a:t>기능을 사용하기 때문에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각 트랙 별로 볼륨 조절과 </a:t>
            </a:r>
            <a:r>
              <a:rPr lang="en-US" altLang="ko-KR" sz="1400" b="1" dirty="0" smtClean="0"/>
              <a:t>mute</a:t>
            </a:r>
            <a:r>
              <a:rPr lang="ko-KR" altLang="en-US" sz="1400" b="1" dirty="0" smtClean="0"/>
              <a:t>기능</a:t>
            </a:r>
            <a:r>
              <a:rPr lang="en-US" altLang="ko-KR" sz="1400" b="1" dirty="0" smtClean="0"/>
              <a:t>, solo</a:t>
            </a:r>
            <a:r>
              <a:rPr lang="ko-KR" altLang="en-US" sz="1400" b="1" dirty="0" smtClean="0"/>
              <a:t>기능을 가져 사용자가 트랙 별로 들어 볼 수 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42" name="직사각형 41"/>
          <p:cNvSpPr/>
          <p:nvPr/>
        </p:nvSpPr>
        <p:spPr>
          <a:xfrm>
            <a:off x="7999882" y="4250413"/>
            <a:ext cx="1314659" cy="4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40" name="TextBox 39"/>
          <p:cNvSpPr txBox="1"/>
          <p:nvPr/>
        </p:nvSpPr>
        <p:spPr>
          <a:xfrm>
            <a:off x="784338" y="479464"/>
            <a:ext cx="412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합주 모듈 </a:t>
            </a:r>
            <a:r>
              <a:rPr lang="ko-KR" altLang="en-US" sz="2400" dirty="0" smtClean="0"/>
              <a:t>예시</a:t>
            </a:r>
            <a:r>
              <a:rPr lang="en-US" altLang="ko-KR" sz="2400" dirty="0" smtClean="0"/>
              <a:t>-</a:t>
            </a:r>
            <a:endParaRPr lang="ko-KR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8240" y="5228126"/>
            <a:ext cx="499255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- My Track-</a:t>
            </a:r>
          </a:p>
          <a:p>
            <a:r>
              <a:rPr lang="ko-KR" altLang="en-US" sz="1400" b="1" dirty="0" smtClean="0"/>
              <a:t>사용자의 연주 트랙에 대한 컨트롤 </a:t>
            </a:r>
            <a:r>
              <a:rPr lang="ko-KR" altLang="en-US" sz="1400" b="1" dirty="0" smtClean="0"/>
              <a:t>가능하다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46" name="꺾인 연결선 45"/>
          <p:cNvCxnSpPr/>
          <p:nvPr/>
        </p:nvCxnSpPr>
        <p:spPr>
          <a:xfrm rot="10800000" flipV="1">
            <a:off x="1522178" y="4136917"/>
            <a:ext cx="2430512" cy="1110489"/>
          </a:xfrm>
          <a:prstGeom prst="bentConnector3">
            <a:avLst>
              <a:gd name="adj1" fmla="val 10016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629845" y="4672120"/>
            <a:ext cx="0" cy="3296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602" y="437393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기술 및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679" y="437393"/>
            <a:ext cx="3217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개발 계획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7308" y="1301578"/>
            <a:ext cx="101243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400" dirty="0" smtClean="0"/>
              <a:t>녹음 기능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Unity </a:t>
            </a:r>
            <a:r>
              <a:rPr lang="ko-KR" altLang="en-US" dirty="0" smtClean="0"/>
              <a:t>상의 </a:t>
            </a:r>
            <a:r>
              <a:rPr lang="en-US" altLang="ko-KR" dirty="0" err="1" smtClean="0"/>
              <a:t>AudioListener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읽어서 </a:t>
            </a:r>
            <a:r>
              <a:rPr lang="en-US" altLang="ko-KR" dirty="0" smtClean="0"/>
              <a:t>wav</a:t>
            </a:r>
            <a:r>
              <a:rPr lang="ko-KR" altLang="en-US" dirty="0" smtClean="0"/>
              <a:t>형식의 오디오 파일을 추출해내는 기능 구현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2400" dirty="0" err="1" smtClean="0"/>
              <a:t>WaveForm</a:t>
            </a:r>
            <a:r>
              <a:rPr lang="en-US" altLang="ko-KR" sz="2400" dirty="0" smtClean="0"/>
              <a:t> Visualizing </a:t>
            </a:r>
            <a:r>
              <a:rPr lang="ko-KR" altLang="en-US" sz="2400" dirty="0" smtClean="0"/>
              <a:t>기능</a:t>
            </a:r>
            <a:endParaRPr lang="en-US" altLang="ko-KR" sz="24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r>
              <a:rPr lang="ko-KR" altLang="en-US" dirty="0" smtClean="0"/>
              <a:t>트랙의 파형을 파일로부터 읽어서 사용자에게 트랙의 파형을 보여주어 현재 어느 부분이 재생되는지 보여주는 기능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2400" dirty="0" smtClean="0"/>
              <a:t>Time Bar </a:t>
            </a:r>
            <a:r>
              <a:rPr lang="ko-KR" altLang="en-US" sz="2400" dirty="0" smtClean="0"/>
              <a:t>기능</a:t>
            </a:r>
            <a:endParaRPr lang="en-US" altLang="ko-KR" sz="2400" dirty="0" smtClean="0"/>
          </a:p>
          <a:p>
            <a:endParaRPr lang="en-US" altLang="ko-KR" dirty="0"/>
          </a:p>
          <a:p>
            <a:r>
              <a:rPr lang="ko-KR" altLang="en-US" dirty="0" smtClean="0"/>
              <a:t>재생 시에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축의 </a:t>
            </a:r>
            <a:r>
              <a:rPr lang="en-US" altLang="ko-KR" dirty="0" smtClean="0"/>
              <a:t>Time Bar</a:t>
            </a:r>
            <a:r>
              <a:rPr lang="ko-KR" altLang="en-US" dirty="0" smtClean="0"/>
              <a:t>를 제공하여 사용자가 원하는 부분이 어느 지점인지 파일 길이를 통해 보여주는 기능 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9029" y="2278746"/>
            <a:ext cx="459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327664" cy="4848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Q &amp; A -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520</Words>
  <Application>Microsoft Office PowerPoint</Application>
  <PresentationFormat>사용자 지정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나눔고딕 ExtraBold</vt:lpstr>
      <vt:lpstr>맑은 고딕</vt:lpstr>
      <vt:lpstr>함초롬바탕</vt:lpstr>
      <vt:lpstr>Wingdings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김준영</cp:lastModifiedBy>
  <cp:revision>29</cp:revision>
  <dcterms:created xsi:type="dcterms:W3CDTF">2017-05-29T09:12:16Z</dcterms:created>
  <dcterms:modified xsi:type="dcterms:W3CDTF">2018-11-07T21:15:34Z</dcterms:modified>
</cp:coreProperties>
</file>