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532130" y="421005"/>
            <a:ext cx="1607820" cy="6432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7400" y="558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程序开始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39950" y="706755"/>
            <a:ext cx="99504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平行四边形 6"/>
          <p:cNvSpPr/>
          <p:nvPr/>
        </p:nvSpPr>
        <p:spPr>
          <a:xfrm>
            <a:off x="3134995" y="430530"/>
            <a:ext cx="1487805" cy="6229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49930" y="558800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输入密码</a:t>
            </a:r>
            <a:endParaRPr lang="zh-CN" altLang="en-US"/>
          </a:p>
        </p:txBody>
      </p:sp>
      <p:sp>
        <p:nvSpPr>
          <p:cNvPr id="9" name="流程图: 决策 8"/>
          <p:cNvSpPr/>
          <p:nvPr/>
        </p:nvSpPr>
        <p:spPr>
          <a:xfrm>
            <a:off x="5476875" y="375920"/>
            <a:ext cx="2040255" cy="734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4507865" y="742950"/>
            <a:ext cx="96901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39485" y="5588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验证登陆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>
            <a:off x="6497320" y="1109980"/>
            <a:ext cx="5080" cy="6146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517130" y="742950"/>
            <a:ext cx="96901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/>
          <p:cNvSpPr/>
          <p:nvPr/>
        </p:nvSpPr>
        <p:spPr>
          <a:xfrm>
            <a:off x="363220" y="4966335"/>
            <a:ext cx="1775460" cy="6229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29300" y="1172845"/>
            <a:ext cx="80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99680" y="338455"/>
            <a:ext cx="80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错误</a:t>
            </a:r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8419465" y="431800"/>
            <a:ext cx="1941195" cy="6324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595995" y="5588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输出密码错误</a:t>
            </a:r>
            <a:endParaRPr lang="zh-CN" altLang="en-US"/>
          </a:p>
        </p:txBody>
      </p:sp>
      <p:cxnSp>
        <p:nvCxnSpPr>
          <p:cNvPr id="19" name="肘形连接符 18"/>
          <p:cNvCxnSpPr>
            <a:stCxn id="17" idx="0"/>
          </p:cNvCxnSpPr>
          <p:nvPr/>
        </p:nvCxnSpPr>
        <p:spPr>
          <a:xfrm rot="16200000" flipV="1">
            <a:off x="5116195" y="-3841750"/>
            <a:ext cx="401955" cy="814514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332230" y="0"/>
            <a:ext cx="6985" cy="386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5582285" y="1724660"/>
            <a:ext cx="1828800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29300" y="190754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cxnSp>
        <p:nvCxnSpPr>
          <p:cNvPr id="24" name="肘形连接符 23"/>
          <p:cNvCxnSpPr>
            <a:stCxn id="22" idx="2"/>
          </p:cNvCxnSpPr>
          <p:nvPr/>
        </p:nvCxnSpPr>
        <p:spPr>
          <a:xfrm rot="5400000">
            <a:off x="3412490" y="90805"/>
            <a:ext cx="716280" cy="545211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659765" y="3806825"/>
            <a:ext cx="1284605" cy="513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流程图: 过程 34"/>
          <p:cNvSpPr/>
          <p:nvPr/>
        </p:nvSpPr>
        <p:spPr>
          <a:xfrm>
            <a:off x="2314575" y="3806825"/>
            <a:ext cx="1284605" cy="513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流程图: 过程 35"/>
          <p:cNvSpPr/>
          <p:nvPr/>
        </p:nvSpPr>
        <p:spPr>
          <a:xfrm>
            <a:off x="3969385" y="3806825"/>
            <a:ext cx="1284605" cy="513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流程图: 过程 36"/>
          <p:cNvSpPr/>
          <p:nvPr/>
        </p:nvSpPr>
        <p:spPr>
          <a:xfrm>
            <a:off x="5624195" y="3806825"/>
            <a:ext cx="1284605" cy="513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流程图: 过程 37"/>
          <p:cNvSpPr/>
          <p:nvPr/>
        </p:nvSpPr>
        <p:spPr>
          <a:xfrm>
            <a:off x="7279005" y="3803650"/>
            <a:ext cx="1284605" cy="513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8953500" y="3803650"/>
            <a:ext cx="1284605" cy="513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10608310" y="3803650"/>
            <a:ext cx="1284605" cy="5137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79450" y="391033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增加学生信息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8933815" y="391033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刷新学生信息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7288530" y="3907155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显示学生信息</a:t>
            </a:r>
            <a:endParaRPr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5643880" y="391033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查询学生信息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3969385" y="391033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更改学生信息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2334260" y="391033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删除学生信息</a:t>
            </a:r>
            <a:endParaRPr lang="zh-CN" altLang="en-US" sz="1400"/>
          </a:p>
        </p:txBody>
      </p:sp>
      <p:sp>
        <p:nvSpPr>
          <p:cNvPr id="47" name="文本框 46"/>
          <p:cNvSpPr txBox="1"/>
          <p:nvPr/>
        </p:nvSpPr>
        <p:spPr>
          <a:xfrm>
            <a:off x="10588625" y="3907155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</a:t>
            </a:r>
            <a:r>
              <a:rPr lang="zh-CN" altLang="en-US" sz="1400"/>
              <a:t>退出程序</a:t>
            </a:r>
            <a:endParaRPr lang="zh-CN" altLang="en-US" sz="1400"/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1107440" y="3170555"/>
            <a:ext cx="7620" cy="565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6502400" y="3170555"/>
            <a:ext cx="5061585" cy="542290"/>
          </a:xfrm>
          <a:prstGeom prst="bentConnector3">
            <a:avLst>
              <a:gd name="adj1" fmla="val 97666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11456670" y="3241040"/>
            <a:ext cx="7620" cy="565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2952750" y="3178175"/>
            <a:ext cx="7620" cy="565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4598035" y="3175000"/>
            <a:ext cx="7620" cy="565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6489065" y="3145790"/>
            <a:ext cx="7620" cy="565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562465" y="3159125"/>
            <a:ext cx="7620" cy="565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7997190" y="3170555"/>
            <a:ext cx="7620" cy="565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1456670" y="4320540"/>
            <a:ext cx="31115" cy="16135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可选过程 60"/>
          <p:cNvSpPr/>
          <p:nvPr/>
        </p:nvSpPr>
        <p:spPr>
          <a:xfrm>
            <a:off x="10584180" y="5975350"/>
            <a:ext cx="1607820" cy="6432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911840" y="61131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程序结束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48310" y="5109210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输入信息并保存</a:t>
            </a:r>
            <a:endParaRPr lang="zh-CN" altLang="en-US" sz="160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1115060" y="4317365"/>
            <a:ext cx="7620" cy="565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14" idx="3"/>
          </p:cNvCxnSpPr>
          <p:nvPr/>
        </p:nvCxnSpPr>
        <p:spPr>
          <a:xfrm rot="5400000" flipV="1">
            <a:off x="5459095" y="1303020"/>
            <a:ext cx="767080" cy="933958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3004185" y="4647565"/>
            <a:ext cx="0" cy="17291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9596120" y="4647565"/>
            <a:ext cx="0" cy="17291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8004810" y="4627245"/>
            <a:ext cx="0" cy="17291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489065" y="4627245"/>
            <a:ext cx="0" cy="17291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598035" y="4647565"/>
            <a:ext cx="0" cy="17291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36" idx="2"/>
          </p:cNvCxnSpPr>
          <p:nvPr/>
        </p:nvCxnSpPr>
        <p:spPr>
          <a:xfrm rot="5400000">
            <a:off x="2755265" y="2689860"/>
            <a:ext cx="226695" cy="348678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>
            <a:off x="2952750" y="4356100"/>
            <a:ext cx="10160" cy="1905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803275" y="583565"/>
            <a:ext cx="2864485" cy="965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86205" y="805180"/>
            <a:ext cx="2161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程序开始</a:t>
            </a:r>
            <a:endParaRPr lang="zh-CN" altLang="en-US" sz="280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3667760" y="1056005"/>
            <a:ext cx="154813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数据 6"/>
          <p:cNvSpPr/>
          <p:nvPr/>
        </p:nvSpPr>
        <p:spPr>
          <a:xfrm>
            <a:off x="5215890" y="654050"/>
            <a:ext cx="2322195" cy="8242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22925" y="836295"/>
            <a:ext cx="1508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输入密码</a:t>
            </a:r>
            <a:endParaRPr lang="zh-CN" altLang="en-US" sz="2400"/>
          </a:p>
        </p:txBody>
      </p:sp>
      <p:cxnSp>
        <p:nvCxnSpPr>
          <p:cNvPr id="9" name="直接箭头连接符 8"/>
          <p:cNvCxnSpPr>
            <a:stCxn id="7" idx="5"/>
          </p:cNvCxnSpPr>
          <p:nvPr/>
        </p:nvCxnSpPr>
        <p:spPr>
          <a:xfrm flipV="1">
            <a:off x="7305675" y="1061085"/>
            <a:ext cx="1296035" cy="5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/>
          <p:cNvSpPr/>
          <p:nvPr/>
        </p:nvSpPr>
        <p:spPr>
          <a:xfrm>
            <a:off x="8601710" y="654685"/>
            <a:ext cx="2322195" cy="8242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08695" y="876935"/>
            <a:ext cx="2315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密码存储至</a:t>
            </a:r>
            <a:r>
              <a:rPr lang="en-US" altLang="zh-CN"/>
              <a:t>dat</a:t>
            </a:r>
            <a:r>
              <a:rPr lang="zh-CN" altLang="en-US"/>
              <a:t>文件中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>
            <a:off x="9763125" y="1478915"/>
            <a:ext cx="4445" cy="8185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767455" y="65468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初次进入程序</a:t>
            </a:r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8667115" y="2339975"/>
            <a:ext cx="2191385" cy="904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989695" y="26784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进入欢迎界面</a:t>
            </a:r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8666480" y="4105275"/>
            <a:ext cx="2191385" cy="904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9767570" y="3244215"/>
            <a:ext cx="4445" cy="8185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985250" y="43732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进入菜单界面</a:t>
            </a:r>
            <a:endParaRPr lang="zh-CN" altLang="en-US"/>
          </a:p>
        </p:txBody>
      </p:sp>
      <p:cxnSp>
        <p:nvCxnSpPr>
          <p:cNvPr id="19" name="肘形连接符 18"/>
          <p:cNvCxnSpPr/>
          <p:nvPr/>
        </p:nvCxnSpPr>
        <p:spPr>
          <a:xfrm rot="5400000" flipV="1">
            <a:off x="1632585" y="2162175"/>
            <a:ext cx="1945005" cy="718185"/>
          </a:xfrm>
          <a:prstGeom prst="bentConnector3">
            <a:avLst>
              <a:gd name="adj1" fmla="val 99608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69745" y="1847850"/>
            <a:ext cx="1079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</a:t>
            </a:r>
            <a:endParaRPr lang="zh-CN" altLang="en-US"/>
          </a:p>
          <a:p>
            <a:r>
              <a:rPr lang="zh-CN" altLang="en-US"/>
              <a:t>续</a:t>
            </a:r>
            <a:endParaRPr lang="zh-CN" altLang="en-US"/>
          </a:p>
          <a:p>
            <a:r>
              <a:rPr lang="zh-CN" altLang="en-US"/>
              <a:t>运</a:t>
            </a:r>
            <a:endParaRPr lang="zh-CN" altLang="en-US"/>
          </a:p>
          <a:p>
            <a:r>
              <a:rPr lang="zh-CN" altLang="en-US"/>
              <a:t>行</a:t>
            </a:r>
            <a:endParaRPr lang="zh-CN" altLang="en-US"/>
          </a:p>
        </p:txBody>
      </p:sp>
      <p:sp>
        <p:nvSpPr>
          <p:cNvPr id="22" name="流程图: 数据 21"/>
          <p:cNvSpPr/>
          <p:nvPr/>
        </p:nvSpPr>
        <p:spPr>
          <a:xfrm>
            <a:off x="2849245" y="2952115"/>
            <a:ext cx="2322195" cy="8242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256280" y="3134360"/>
            <a:ext cx="1508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输入密码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848735" y="3835400"/>
            <a:ext cx="20320" cy="13970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55975" y="4211320"/>
            <a:ext cx="41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错</a:t>
            </a:r>
            <a:endParaRPr lang="zh-CN" altLang="en-US"/>
          </a:p>
          <a:p>
            <a:r>
              <a:rPr lang="zh-CN" altLang="en-US"/>
              <a:t>误</a:t>
            </a:r>
            <a:endParaRPr lang="zh-CN" altLang="en-US"/>
          </a:p>
        </p:txBody>
      </p:sp>
      <p:sp>
        <p:nvSpPr>
          <p:cNvPr id="29" name="流程图: 数据 28"/>
          <p:cNvSpPr/>
          <p:nvPr/>
        </p:nvSpPr>
        <p:spPr>
          <a:xfrm>
            <a:off x="2558415" y="5291455"/>
            <a:ext cx="2322195" cy="8242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56255" y="540194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密码错误</a:t>
            </a:r>
            <a:endParaRPr lang="zh-CN" altLang="en-US"/>
          </a:p>
          <a:p>
            <a:r>
              <a:rPr lang="zh-CN" altLang="en-US"/>
              <a:t>请重新输入</a:t>
            </a:r>
            <a:endParaRPr lang="zh-CN" altLang="en-US"/>
          </a:p>
        </p:txBody>
      </p:sp>
      <p:cxnSp>
        <p:nvCxnSpPr>
          <p:cNvPr id="31" name="肘形连接符 30"/>
          <p:cNvCxnSpPr>
            <a:stCxn id="29" idx="2"/>
          </p:cNvCxnSpPr>
          <p:nvPr/>
        </p:nvCxnSpPr>
        <p:spPr>
          <a:xfrm rot="10800000">
            <a:off x="2239645" y="3614420"/>
            <a:ext cx="550545" cy="208915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2" idx="5"/>
            <a:endCxn id="14" idx="1"/>
          </p:cNvCxnSpPr>
          <p:nvPr/>
        </p:nvCxnSpPr>
        <p:spPr>
          <a:xfrm flipV="1">
            <a:off x="4939030" y="2792095"/>
            <a:ext cx="3728085" cy="572135"/>
          </a:xfrm>
          <a:prstGeom prst="bentConnector3">
            <a:avLst>
              <a:gd name="adj1" fmla="val 53126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22925" y="29521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密码正确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00990" y="2302510"/>
            <a:ext cx="153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模块一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1266190" y="97282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1019175" y="789940"/>
            <a:ext cx="1828800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19200" y="97282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847975" y="115189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0990" y="2302510"/>
            <a:ext cx="153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模块二</a:t>
            </a:r>
            <a:endParaRPr lang="zh-CN" altLang="en-US" sz="3600"/>
          </a:p>
        </p:txBody>
      </p:sp>
      <p:sp>
        <p:nvSpPr>
          <p:cNvPr id="13" name="流程图: 决策 12"/>
          <p:cNvSpPr/>
          <p:nvPr/>
        </p:nvSpPr>
        <p:spPr>
          <a:xfrm>
            <a:off x="8733790" y="2940685"/>
            <a:ext cx="2773680" cy="13468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流程图: 数据 29"/>
          <p:cNvSpPr/>
          <p:nvPr/>
        </p:nvSpPr>
        <p:spPr>
          <a:xfrm>
            <a:off x="6534150" y="78994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649595" y="1138555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948170" y="790575"/>
            <a:ext cx="1445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录入第</a:t>
            </a:r>
            <a:r>
              <a:rPr lang="en-US" altLang="zh-CN"/>
              <a:t>i</a:t>
            </a:r>
            <a:r>
              <a:rPr lang="zh-CN" altLang="en-US"/>
              <a:t>个学生的信息</a:t>
            </a:r>
            <a:endParaRPr lang="zh-CN" altLang="en-US"/>
          </a:p>
        </p:txBody>
      </p:sp>
      <p:cxnSp>
        <p:nvCxnSpPr>
          <p:cNvPr id="33" name="肘形连接符 32"/>
          <p:cNvCxnSpPr>
            <a:stCxn id="32" idx="3"/>
          </p:cNvCxnSpPr>
          <p:nvPr/>
        </p:nvCxnSpPr>
        <p:spPr>
          <a:xfrm>
            <a:off x="8393430" y="1113155"/>
            <a:ext cx="1686560" cy="174117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491980" y="3296285"/>
            <a:ext cx="1412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i&gt;=m</a:t>
            </a:r>
            <a:r>
              <a:rPr lang="zh-CN" altLang="en-US" sz="3200"/>
              <a:t>？</a:t>
            </a:r>
            <a:endParaRPr lang="zh-CN" altLang="en-US" sz="3200"/>
          </a:p>
        </p:txBody>
      </p:sp>
      <p:cxnSp>
        <p:nvCxnSpPr>
          <p:cNvPr id="36" name="肘形连接符 35"/>
          <p:cNvCxnSpPr/>
          <p:nvPr/>
        </p:nvCxnSpPr>
        <p:spPr>
          <a:xfrm rot="10800000">
            <a:off x="7466330" y="1637665"/>
            <a:ext cx="1246505" cy="195008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514590" y="2428240"/>
            <a:ext cx="1149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否（</a:t>
            </a:r>
            <a:r>
              <a:rPr lang="en-US" altLang="zh-CN"/>
              <a:t>i++</a:t>
            </a:r>
            <a:r>
              <a:rPr lang="zh-CN" altLang="en-US"/>
              <a:t>）</a:t>
            </a:r>
            <a:endParaRPr lang="en-US" altLang="zh-CN"/>
          </a:p>
        </p:txBody>
      </p:sp>
      <p:cxnSp>
        <p:nvCxnSpPr>
          <p:cNvPr id="38" name="肘形连接符 37"/>
          <p:cNvCxnSpPr/>
          <p:nvPr/>
        </p:nvCxnSpPr>
        <p:spPr>
          <a:xfrm rot="10800000" flipV="1">
            <a:off x="5989320" y="4019550"/>
            <a:ext cx="3548380" cy="1608455"/>
          </a:xfrm>
          <a:prstGeom prst="bentConnector3">
            <a:avLst>
              <a:gd name="adj1" fmla="val 49982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883525" y="470344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3696335" y="5071745"/>
            <a:ext cx="2231390" cy="1065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318635" y="54203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循环结束</a:t>
            </a:r>
            <a:endParaRPr lang="zh-CN" altLang="en-US"/>
          </a:p>
        </p:txBody>
      </p:sp>
      <p:sp>
        <p:nvSpPr>
          <p:cNvPr id="42" name="流程图: 数据 41"/>
          <p:cNvSpPr/>
          <p:nvPr/>
        </p:nvSpPr>
        <p:spPr>
          <a:xfrm>
            <a:off x="3766820" y="75819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090035" y="79057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输入录入学生</a:t>
            </a:r>
            <a:endParaRPr lang="zh-CN" altLang="en-US"/>
          </a:p>
          <a:p>
            <a:r>
              <a:rPr lang="zh-CN" altLang="en-US"/>
              <a:t>个数</a:t>
            </a:r>
            <a:r>
              <a:rPr lang="en-US" altLang="zh-CN"/>
              <a:t>m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300990" y="2302510"/>
            <a:ext cx="153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模块三</a:t>
            </a:r>
            <a:endParaRPr lang="zh-CN" altLang="en-US" sz="3600"/>
          </a:p>
        </p:txBody>
      </p:sp>
      <p:sp>
        <p:nvSpPr>
          <p:cNvPr id="23" name="文本框 22"/>
          <p:cNvSpPr txBox="1"/>
          <p:nvPr/>
        </p:nvSpPr>
        <p:spPr>
          <a:xfrm>
            <a:off x="128651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1039495" y="854710"/>
            <a:ext cx="1828800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952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868295" y="121666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数据 41"/>
          <p:cNvSpPr/>
          <p:nvPr/>
        </p:nvSpPr>
        <p:spPr>
          <a:xfrm>
            <a:off x="3787140" y="82296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65270" y="88773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选择增加学生</a:t>
            </a:r>
            <a:endParaRPr lang="zh-CN" altLang="en-US"/>
          </a:p>
          <a:p>
            <a:r>
              <a:rPr lang="zh-CN" altLang="en-US"/>
              <a:t>信息功能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685155" y="113919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数据 24"/>
          <p:cNvSpPr/>
          <p:nvPr/>
        </p:nvSpPr>
        <p:spPr>
          <a:xfrm>
            <a:off x="9633585" y="78994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流程图: 数据 26"/>
          <p:cNvSpPr/>
          <p:nvPr/>
        </p:nvSpPr>
        <p:spPr>
          <a:xfrm>
            <a:off x="9625965" y="2436495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数据 27"/>
          <p:cNvSpPr/>
          <p:nvPr/>
        </p:nvSpPr>
        <p:spPr>
          <a:xfrm>
            <a:off x="3347085" y="2436495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流程图: 数据 28"/>
          <p:cNvSpPr/>
          <p:nvPr/>
        </p:nvSpPr>
        <p:spPr>
          <a:xfrm>
            <a:off x="6486525" y="2436495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368915" y="9607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学号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361295" y="2607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33" name="流程图: 数据 32"/>
          <p:cNvSpPr/>
          <p:nvPr/>
        </p:nvSpPr>
        <p:spPr>
          <a:xfrm>
            <a:off x="6586855" y="82296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endCxn id="25" idx="2"/>
          </p:cNvCxnSpPr>
          <p:nvPr/>
        </p:nvCxnSpPr>
        <p:spPr>
          <a:xfrm>
            <a:off x="8597265" y="1139190"/>
            <a:ext cx="1247140" cy="5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296785" y="9937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姓名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25" idx="4"/>
          </p:cNvCxnSpPr>
          <p:nvPr/>
        </p:nvCxnSpPr>
        <p:spPr>
          <a:xfrm flipH="1">
            <a:off x="10673715" y="1499870"/>
            <a:ext cx="15240" cy="873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5"/>
          </p:cNvCxnSpPr>
          <p:nvPr/>
        </p:nvCxnSpPr>
        <p:spPr>
          <a:xfrm flipH="1">
            <a:off x="8385810" y="2791460"/>
            <a:ext cx="145097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213600" y="260731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班级</a:t>
            </a:r>
            <a:endParaRPr lang="zh-CN" altLang="en-US"/>
          </a:p>
        </p:txBody>
      </p:sp>
      <p:sp>
        <p:nvSpPr>
          <p:cNvPr id="41" name="流程图: 数据 40"/>
          <p:cNvSpPr/>
          <p:nvPr/>
        </p:nvSpPr>
        <p:spPr>
          <a:xfrm>
            <a:off x="605790" y="435356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数据 43"/>
          <p:cNvSpPr/>
          <p:nvPr/>
        </p:nvSpPr>
        <p:spPr>
          <a:xfrm>
            <a:off x="845820" y="2436495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5236210" y="2791460"/>
            <a:ext cx="145097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081780" y="2607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专业</a:t>
            </a:r>
            <a:endParaRPr lang="zh-CN" altLang="en-US"/>
          </a:p>
        </p:txBody>
      </p:sp>
      <p:cxnSp>
        <p:nvCxnSpPr>
          <p:cNvPr id="47" name="直接箭头连接符 46"/>
          <p:cNvCxnSpPr>
            <a:stCxn id="28" idx="2"/>
            <a:endCxn id="44" idx="5"/>
          </p:cNvCxnSpPr>
          <p:nvPr/>
        </p:nvCxnSpPr>
        <p:spPr>
          <a:xfrm flipH="1">
            <a:off x="2745105" y="2791460"/>
            <a:ext cx="8128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85875" y="25946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入学成绩</a:t>
            </a: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739900" y="3146425"/>
            <a:ext cx="18415" cy="1196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200150" y="4526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综合成绩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2446655" y="468376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过程 51"/>
          <p:cNvSpPr/>
          <p:nvPr/>
        </p:nvSpPr>
        <p:spPr>
          <a:xfrm>
            <a:off x="3635375" y="4243705"/>
            <a:ext cx="2261870" cy="934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029710" y="45142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存入结构体中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300990" y="2302510"/>
            <a:ext cx="153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模块</a:t>
            </a:r>
            <a:endParaRPr lang="zh-CN" altLang="en-US" sz="3600"/>
          </a:p>
          <a:p>
            <a:r>
              <a:rPr lang="zh-CN" altLang="en-US" sz="3600"/>
              <a:t>四</a:t>
            </a:r>
            <a:endParaRPr lang="zh-CN" altLang="en-US" sz="3600"/>
          </a:p>
        </p:txBody>
      </p:sp>
      <p:sp>
        <p:nvSpPr>
          <p:cNvPr id="23" name="文本框 22"/>
          <p:cNvSpPr txBox="1"/>
          <p:nvPr/>
        </p:nvSpPr>
        <p:spPr>
          <a:xfrm>
            <a:off x="128651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1039495" y="854710"/>
            <a:ext cx="1828800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952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868295" y="121666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数据 41"/>
          <p:cNvSpPr/>
          <p:nvPr/>
        </p:nvSpPr>
        <p:spPr>
          <a:xfrm>
            <a:off x="3787140" y="82296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65270" y="88773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选择增加学生</a:t>
            </a:r>
            <a:endParaRPr lang="zh-CN" altLang="en-US"/>
          </a:p>
          <a:p>
            <a:r>
              <a:rPr lang="zh-CN" altLang="en-US"/>
              <a:t>信息功能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685155" y="113919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数据 24"/>
          <p:cNvSpPr/>
          <p:nvPr/>
        </p:nvSpPr>
        <p:spPr>
          <a:xfrm>
            <a:off x="9633585" y="78994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流程图: 数据 26"/>
          <p:cNvSpPr/>
          <p:nvPr/>
        </p:nvSpPr>
        <p:spPr>
          <a:xfrm>
            <a:off x="9625965" y="2436495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数据 27"/>
          <p:cNvSpPr/>
          <p:nvPr/>
        </p:nvSpPr>
        <p:spPr>
          <a:xfrm>
            <a:off x="3347085" y="2436495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流程图: 数据 28"/>
          <p:cNvSpPr/>
          <p:nvPr/>
        </p:nvSpPr>
        <p:spPr>
          <a:xfrm>
            <a:off x="6486525" y="2436495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368915" y="9607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学号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361295" y="2607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33" name="流程图: 数据 32"/>
          <p:cNvSpPr/>
          <p:nvPr/>
        </p:nvSpPr>
        <p:spPr>
          <a:xfrm>
            <a:off x="6586855" y="82296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endCxn id="25" idx="2"/>
          </p:cNvCxnSpPr>
          <p:nvPr/>
        </p:nvCxnSpPr>
        <p:spPr>
          <a:xfrm>
            <a:off x="8597265" y="1139190"/>
            <a:ext cx="1247140" cy="5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296785" y="9937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姓名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25" idx="4"/>
          </p:cNvCxnSpPr>
          <p:nvPr/>
        </p:nvCxnSpPr>
        <p:spPr>
          <a:xfrm flipH="1">
            <a:off x="10673715" y="1499870"/>
            <a:ext cx="15240" cy="873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5"/>
          </p:cNvCxnSpPr>
          <p:nvPr/>
        </p:nvCxnSpPr>
        <p:spPr>
          <a:xfrm flipH="1">
            <a:off x="8385810" y="2791460"/>
            <a:ext cx="145097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213600" y="260731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班级</a:t>
            </a:r>
            <a:endParaRPr lang="zh-CN" altLang="en-US"/>
          </a:p>
        </p:txBody>
      </p:sp>
      <p:sp>
        <p:nvSpPr>
          <p:cNvPr id="41" name="流程图: 数据 40"/>
          <p:cNvSpPr/>
          <p:nvPr/>
        </p:nvSpPr>
        <p:spPr>
          <a:xfrm>
            <a:off x="605790" y="4353560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数据 43"/>
          <p:cNvSpPr/>
          <p:nvPr/>
        </p:nvSpPr>
        <p:spPr>
          <a:xfrm>
            <a:off x="845820" y="2436495"/>
            <a:ext cx="2110105" cy="7099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5236210" y="2791460"/>
            <a:ext cx="145097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081780" y="2607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专业</a:t>
            </a:r>
            <a:endParaRPr lang="zh-CN" altLang="en-US"/>
          </a:p>
        </p:txBody>
      </p:sp>
      <p:cxnSp>
        <p:nvCxnSpPr>
          <p:cNvPr id="47" name="直接箭头连接符 46"/>
          <p:cNvCxnSpPr>
            <a:stCxn id="28" idx="2"/>
            <a:endCxn id="44" idx="5"/>
          </p:cNvCxnSpPr>
          <p:nvPr/>
        </p:nvCxnSpPr>
        <p:spPr>
          <a:xfrm flipH="1">
            <a:off x="2745105" y="2791460"/>
            <a:ext cx="8128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85875" y="25946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入学成绩</a:t>
            </a: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739900" y="3146425"/>
            <a:ext cx="18415" cy="1196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200150" y="4526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综合成绩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2446655" y="468376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过程 51"/>
          <p:cNvSpPr/>
          <p:nvPr/>
        </p:nvSpPr>
        <p:spPr>
          <a:xfrm>
            <a:off x="3635375" y="4243705"/>
            <a:ext cx="2261870" cy="9347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029710" y="45142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存入结构体中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300990" y="2302510"/>
            <a:ext cx="153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模块</a:t>
            </a:r>
            <a:endParaRPr lang="zh-CN" altLang="en-US" sz="3600"/>
          </a:p>
          <a:p>
            <a:r>
              <a:rPr lang="zh-CN" altLang="en-US" sz="3600"/>
              <a:t>五</a:t>
            </a:r>
            <a:endParaRPr lang="zh-CN" altLang="en-US" sz="3600"/>
          </a:p>
        </p:txBody>
      </p:sp>
      <p:sp>
        <p:nvSpPr>
          <p:cNvPr id="23" name="文本框 22"/>
          <p:cNvSpPr txBox="1"/>
          <p:nvPr/>
        </p:nvSpPr>
        <p:spPr>
          <a:xfrm>
            <a:off x="128651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1039495" y="854710"/>
            <a:ext cx="1828800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952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868295" y="121666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数据 3"/>
          <p:cNvSpPr/>
          <p:nvPr/>
        </p:nvSpPr>
        <p:spPr>
          <a:xfrm>
            <a:off x="3846830" y="820420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24680" y="1036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删除信息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4"/>
          </p:cNvCxnSpPr>
          <p:nvPr/>
        </p:nvCxnSpPr>
        <p:spPr>
          <a:xfrm flipH="1">
            <a:off x="4963795" y="1622425"/>
            <a:ext cx="10160" cy="11817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5"/>
          </p:cNvCxnSpPr>
          <p:nvPr/>
        </p:nvCxnSpPr>
        <p:spPr>
          <a:xfrm>
            <a:off x="5875020" y="1221740"/>
            <a:ext cx="1281430" cy="190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数据 9"/>
          <p:cNvSpPr/>
          <p:nvPr/>
        </p:nvSpPr>
        <p:spPr>
          <a:xfrm>
            <a:off x="3702685" y="2804160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数据 10"/>
          <p:cNvSpPr/>
          <p:nvPr/>
        </p:nvSpPr>
        <p:spPr>
          <a:xfrm>
            <a:off x="6958330" y="786765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92270" y="2941955"/>
            <a:ext cx="131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据学号查找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21880" y="10039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据姓名查找</a:t>
            </a:r>
            <a:endParaRPr lang="zh-CN" altLang="en-US"/>
          </a:p>
        </p:txBody>
      </p:sp>
      <p:cxnSp>
        <p:nvCxnSpPr>
          <p:cNvPr id="14" name="肘形连接符 13"/>
          <p:cNvCxnSpPr/>
          <p:nvPr/>
        </p:nvCxnSpPr>
        <p:spPr>
          <a:xfrm>
            <a:off x="4831715" y="3606165"/>
            <a:ext cx="2527935" cy="810895"/>
          </a:xfrm>
          <a:prstGeom prst="bentConnector3">
            <a:avLst>
              <a:gd name="adj1" fmla="val -57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4"/>
          </p:cNvCxnSpPr>
          <p:nvPr/>
        </p:nvCxnSpPr>
        <p:spPr>
          <a:xfrm>
            <a:off x="8085455" y="1588770"/>
            <a:ext cx="45720" cy="2423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7383145" y="4011930"/>
            <a:ext cx="1828800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50480" y="42284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信息删除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300990" y="2302510"/>
            <a:ext cx="153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模块</a:t>
            </a:r>
            <a:endParaRPr lang="zh-CN" altLang="en-US" sz="3600"/>
          </a:p>
          <a:p>
            <a:r>
              <a:rPr lang="zh-CN" altLang="en-US" sz="3600"/>
              <a:t>六</a:t>
            </a:r>
            <a:endParaRPr lang="zh-CN" altLang="en-US" sz="3600"/>
          </a:p>
        </p:txBody>
      </p:sp>
      <p:sp>
        <p:nvSpPr>
          <p:cNvPr id="19" name="文本框 18"/>
          <p:cNvSpPr txBox="1"/>
          <p:nvPr/>
        </p:nvSpPr>
        <p:spPr>
          <a:xfrm>
            <a:off x="128651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1039495" y="854710"/>
            <a:ext cx="1828800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3952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868295" y="121666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数据 24"/>
          <p:cNvSpPr/>
          <p:nvPr/>
        </p:nvSpPr>
        <p:spPr>
          <a:xfrm>
            <a:off x="3846830" y="820420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24680" y="1036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查找信息</a:t>
            </a:r>
            <a:endParaRPr lang="zh-CN" altLang="en-US"/>
          </a:p>
        </p:txBody>
      </p:sp>
      <p:cxnSp>
        <p:nvCxnSpPr>
          <p:cNvPr id="27" name="直接箭头连接符 26"/>
          <p:cNvCxnSpPr>
            <a:stCxn id="25" idx="4"/>
          </p:cNvCxnSpPr>
          <p:nvPr/>
        </p:nvCxnSpPr>
        <p:spPr>
          <a:xfrm flipH="1">
            <a:off x="4963795" y="1622425"/>
            <a:ext cx="10160" cy="11817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5"/>
          </p:cNvCxnSpPr>
          <p:nvPr/>
        </p:nvCxnSpPr>
        <p:spPr>
          <a:xfrm>
            <a:off x="5875020" y="1221740"/>
            <a:ext cx="1281430" cy="190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数据 28"/>
          <p:cNvSpPr/>
          <p:nvPr/>
        </p:nvSpPr>
        <p:spPr>
          <a:xfrm>
            <a:off x="3702685" y="2804160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流程图: 数据 29"/>
          <p:cNvSpPr/>
          <p:nvPr/>
        </p:nvSpPr>
        <p:spPr>
          <a:xfrm>
            <a:off x="6958330" y="786765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192270" y="2941955"/>
            <a:ext cx="131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据学号查找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421880" y="10039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据姓名查找</a:t>
            </a:r>
            <a:endParaRPr lang="zh-CN" altLang="en-US"/>
          </a:p>
        </p:txBody>
      </p:sp>
      <p:cxnSp>
        <p:nvCxnSpPr>
          <p:cNvPr id="33" name="肘形连接符 32"/>
          <p:cNvCxnSpPr/>
          <p:nvPr/>
        </p:nvCxnSpPr>
        <p:spPr>
          <a:xfrm>
            <a:off x="4831715" y="3606165"/>
            <a:ext cx="2527935" cy="810895"/>
          </a:xfrm>
          <a:prstGeom prst="bentConnector3">
            <a:avLst>
              <a:gd name="adj1" fmla="val -57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4"/>
          </p:cNvCxnSpPr>
          <p:nvPr/>
        </p:nvCxnSpPr>
        <p:spPr>
          <a:xfrm>
            <a:off x="8085455" y="1588770"/>
            <a:ext cx="45720" cy="2423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数据 37"/>
          <p:cNvSpPr/>
          <p:nvPr/>
        </p:nvSpPr>
        <p:spPr>
          <a:xfrm>
            <a:off x="7156450" y="4011930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734935" y="42284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输出信息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/>
        </p:nvSpPr>
        <p:spPr>
          <a:xfrm>
            <a:off x="300990" y="2302510"/>
            <a:ext cx="153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模块</a:t>
            </a:r>
            <a:endParaRPr lang="zh-CN" altLang="en-US" sz="3600"/>
          </a:p>
          <a:p>
            <a:r>
              <a:rPr lang="zh-CN" altLang="en-US" sz="3600"/>
              <a:t>七</a:t>
            </a:r>
            <a:endParaRPr lang="zh-CN" altLang="en-US" sz="3600"/>
          </a:p>
        </p:txBody>
      </p:sp>
      <p:sp>
        <p:nvSpPr>
          <p:cNvPr id="19" name="文本框 18"/>
          <p:cNvSpPr txBox="1"/>
          <p:nvPr/>
        </p:nvSpPr>
        <p:spPr>
          <a:xfrm>
            <a:off x="128651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1039495" y="854710"/>
            <a:ext cx="1828800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39520" y="1037590"/>
            <a:ext cx="142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菜单界面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868295" y="1216660"/>
            <a:ext cx="1111250" cy="127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数据 24"/>
          <p:cNvSpPr/>
          <p:nvPr/>
        </p:nvSpPr>
        <p:spPr>
          <a:xfrm>
            <a:off x="3846830" y="820420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24680" y="1036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修改信息</a:t>
            </a:r>
            <a:endParaRPr lang="zh-CN" altLang="en-US"/>
          </a:p>
        </p:txBody>
      </p:sp>
      <p:cxnSp>
        <p:nvCxnSpPr>
          <p:cNvPr id="27" name="直接箭头连接符 26"/>
          <p:cNvCxnSpPr>
            <a:stCxn id="25" idx="4"/>
          </p:cNvCxnSpPr>
          <p:nvPr/>
        </p:nvCxnSpPr>
        <p:spPr>
          <a:xfrm flipH="1">
            <a:off x="4963795" y="1622425"/>
            <a:ext cx="10160" cy="11817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5"/>
          </p:cNvCxnSpPr>
          <p:nvPr/>
        </p:nvCxnSpPr>
        <p:spPr>
          <a:xfrm>
            <a:off x="5875020" y="1221740"/>
            <a:ext cx="1281430" cy="190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数据 28"/>
          <p:cNvSpPr/>
          <p:nvPr/>
        </p:nvSpPr>
        <p:spPr>
          <a:xfrm>
            <a:off x="3702685" y="2804160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流程图: 数据 29"/>
          <p:cNvSpPr/>
          <p:nvPr/>
        </p:nvSpPr>
        <p:spPr>
          <a:xfrm>
            <a:off x="6958330" y="786765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192270" y="2941955"/>
            <a:ext cx="131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据学号查找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421880" y="10039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据姓名查找</a:t>
            </a:r>
            <a:endParaRPr lang="zh-CN" altLang="en-US"/>
          </a:p>
        </p:txBody>
      </p:sp>
      <p:cxnSp>
        <p:nvCxnSpPr>
          <p:cNvPr id="33" name="肘形连接符 32"/>
          <p:cNvCxnSpPr/>
          <p:nvPr/>
        </p:nvCxnSpPr>
        <p:spPr>
          <a:xfrm>
            <a:off x="4831715" y="3606165"/>
            <a:ext cx="2527935" cy="810895"/>
          </a:xfrm>
          <a:prstGeom prst="bentConnector3">
            <a:avLst>
              <a:gd name="adj1" fmla="val -57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4"/>
          </p:cNvCxnSpPr>
          <p:nvPr/>
        </p:nvCxnSpPr>
        <p:spPr>
          <a:xfrm>
            <a:off x="8085455" y="1588770"/>
            <a:ext cx="45720" cy="2423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数据 37"/>
          <p:cNvSpPr/>
          <p:nvPr/>
        </p:nvSpPr>
        <p:spPr>
          <a:xfrm>
            <a:off x="7156450" y="4011930"/>
            <a:ext cx="2253615" cy="8020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421880" y="409067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选择所要修改的</a:t>
            </a:r>
            <a:endParaRPr lang="zh-CN" altLang="en-US"/>
          </a:p>
          <a:p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7359650" y="5529580"/>
            <a:ext cx="1828800" cy="734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131175" y="4832350"/>
            <a:ext cx="0" cy="6788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650480" y="57124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修改成功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演示</Application>
  <PresentationFormat>宽屏</PresentationFormat>
  <Paragraphs>179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Esang</dc:creator>
  <cp:lastModifiedBy>人在山巅自相逢</cp:lastModifiedBy>
  <cp:revision>4</cp:revision>
  <dcterms:created xsi:type="dcterms:W3CDTF">2021-06-11T09:14:00Z</dcterms:created>
  <dcterms:modified xsi:type="dcterms:W3CDTF">2021-06-12T08:54:52Z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5C09CAB25E1B4641B99253B5E2E2CCB4</vt:lpwstr>
  </property>
  <property fmtid="{D5CDD505-2E9C-101B-9397-08002B2CF9AE}" pid="3" name="KSOProductBuildVer">
    <vt:lpwstr>2052-11.1.0.10577</vt:lpwstr>
  </property>
</Properties>
</file>