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61D7B-3249-66A9-5097-DCA3D28D4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7A8727-CD98-C8B1-CC63-3BF7AD595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23BC5D-88CB-768F-CDC6-8E8751B9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B405-5567-45E4-A053-91E4E6E93B47}" type="datetimeFigureOut">
              <a:rPr lang="es-PE" smtClean="0"/>
              <a:t>30/07/2024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A81480-7192-3EF4-1A04-45EAF424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166B7F-9080-B880-C439-8A1D105C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ACA1-7B00-439D-926C-DE34050A7F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232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F0418-394C-7A2B-16AE-93C15651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3A463A-7089-4D66-AAFC-A2893ADB4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D1EA6F-D736-1340-383E-D5192EF2C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B405-5567-45E4-A053-91E4E6E93B47}" type="datetimeFigureOut">
              <a:rPr lang="es-PE" smtClean="0"/>
              <a:t>30/07/2024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975088-B461-63F5-340D-51010AA6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964923-AC42-4AD3-3FF0-08CDE35A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ACA1-7B00-439D-926C-DE34050A7F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578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42BBFC-0FE3-F2D4-E5FF-7B870B108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EE11FA-DFD4-6482-665D-C173D06BC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10241A-0853-5FF4-ADCF-7DB2C569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B405-5567-45E4-A053-91E4E6E93B47}" type="datetimeFigureOut">
              <a:rPr lang="es-PE" smtClean="0"/>
              <a:t>30/07/2024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AC4581-7A29-9503-B84E-C04E987F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F9A7A6-D87B-8264-627A-4C35EE13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ACA1-7B00-439D-926C-DE34050A7F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221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30957-D472-DFF0-91F2-F0BF22FD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534FA1-2E14-B973-3032-34AE93FB0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4D53DB-48DA-A8CC-CAAC-6431D7A6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B405-5567-45E4-A053-91E4E6E93B47}" type="datetimeFigureOut">
              <a:rPr lang="es-PE" smtClean="0"/>
              <a:t>30/07/2024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982235-B68E-90F7-12A9-38E15868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E8E37E-07CB-546C-AD18-B7FACCE8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ACA1-7B00-439D-926C-DE34050A7F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568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B037A-1DCD-8B34-5AE9-DE633CC9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221672-EA33-1531-29E6-82A41F857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3F176-6523-23C3-863A-263ADC02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B405-5567-45E4-A053-91E4E6E93B47}" type="datetimeFigureOut">
              <a:rPr lang="es-PE" smtClean="0"/>
              <a:t>30/07/2024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67C982-ED3F-7D63-CE23-D6592F23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E3FFEE-A642-2E31-A9BB-78591715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ACA1-7B00-439D-926C-DE34050A7F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08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2312C-8DF7-F198-290B-4A11535F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FB5B38-D9C4-E261-4CFB-82E9BB880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7CC0BE-3A43-9F51-9596-6BE864941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D07EA9-0D71-1F6D-CC7C-9439A6B81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B405-5567-45E4-A053-91E4E6E93B47}" type="datetimeFigureOut">
              <a:rPr lang="es-PE" smtClean="0"/>
              <a:t>30/07/2024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C22C09-A646-13AF-7950-1868607D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F71343-EB4E-1EB2-2BCE-9B1208C5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ACA1-7B00-439D-926C-DE34050A7F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1897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701D2-AFF5-09F0-BC13-E9EDA2D50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8FA256-7255-843F-5C4E-3EC8DC6F8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840E1B-1715-79C5-BF73-E1FDB01E9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9CD857-7103-951E-A192-760F06BAE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7DCD367-437F-BC38-6459-3AAEAB189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8DB84BB-C884-4342-3D5C-E7DFA6D5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B405-5567-45E4-A053-91E4E6E93B47}" type="datetimeFigureOut">
              <a:rPr lang="es-PE" smtClean="0"/>
              <a:t>30/07/2024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770917C-9DC2-B227-9168-A14F33D2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EADED74-DF97-A231-02DA-3ED66B4A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ACA1-7B00-439D-926C-DE34050A7F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936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8F597-BA3D-A1E0-0CD2-3B1D96AE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FFFD099-7EAA-91B0-E369-F7B55026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B405-5567-45E4-A053-91E4E6E93B47}" type="datetimeFigureOut">
              <a:rPr lang="es-PE" smtClean="0"/>
              <a:t>30/07/2024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8A11087-57F1-F3B2-5F1A-EA4C16A8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E115BC-339C-C6CB-EB4E-94C25BBD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ACA1-7B00-439D-926C-DE34050A7F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292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8BD1FB4-8845-C851-3DBF-39170EE41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B405-5567-45E4-A053-91E4E6E93B47}" type="datetimeFigureOut">
              <a:rPr lang="es-PE" smtClean="0"/>
              <a:t>30/07/2024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61A8E7B-5934-1B4B-D202-874D17E6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B3C667-A8A0-6EFF-2AAD-9A1DE04E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ACA1-7B00-439D-926C-DE34050A7F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82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B1E97-8AF7-F226-EFD8-EBF50744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BFF2D2-748B-FD65-B848-1AC37BA39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104F34-2B5B-78C7-5138-6AC02EC8A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03E597-0570-DA84-AA9F-71D976E2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B405-5567-45E4-A053-91E4E6E93B47}" type="datetimeFigureOut">
              <a:rPr lang="es-PE" smtClean="0"/>
              <a:t>30/07/2024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63EF06-9AC0-3BB6-C1E8-B45B90F4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CFE26C-5E97-3A99-0ECE-2B24DE11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ACA1-7B00-439D-926C-DE34050A7F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688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80D56-600F-1D92-182B-D7887696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E1A051D-00B4-D9F4-05FB-B520D0B24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D395C9-3A32-18DE-323F-7F31BB547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0CF99F-8FEE-EFD6-A897-DB308DCDB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9B405-5567-45E4-A053-91E4E6E93B47}" type="datetimeFigureOut">
              <a:rPr lang="es-PE" smtClean="0"/>
              <a:t>30/07/2024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D010EB-B22F-A143-9011-302CFA22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CF925D-B35D-1725-BF7D-2D3E59311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9ACA1-7B00-439D-926C-DE34050A7F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449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AF70E1A-522D-A76D-5D54-4269549B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005AA3-1244-A341-0405-A7064B33C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3EFAB1-CCA8-A71A-A46C-FA8A8695F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D9B405-5567-45E4-A053-91E4E6E93B47}" type="datetimeFigureOut">
              <a:rPr lang="es-PE" smtClean="0"/>
              <a:t>30/07/2024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3D5F69-C5C1-55ED-3945-2CE4F91C4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94377E-6730-CB90-169A-650915325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F9ACA1-7B00-439D-926C-DE34050A7F4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837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6008A-9AC5-0D11-3E6F-4E259EECA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373994-E4B6-1DD3-84DB-72F3A2F36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C485C5-DE0A-D958-5A79-CF720BB6B7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07"/>
          <a:stretch/>
        </p:blipFill>
        <p:spPr>
          <a:xfrm>
            <a:off x="3566653" y="2115221"/>
            <a:ext cx="5704101" cy="20806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A351C2-9B39-8159-A25A-23276AB04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6872253" cy="207004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D3FC5C1-E022-9DE1-6A6D-0E287681D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41019"/>
            <a:ext cx="12192000" cy="224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5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FNU LNU</dc:creator>
  <cp:lastModifiedBy>FNU LNU</cp:lastModifiedBy>
  <cp:revision>1</cp:revision>
  <dcterms:created xsi:type="dcterms:W3CDTF">2024-07-30T14:20:46Z</dcterms:created>
  <dcterms:modified xsi:type="dcterms:W3CDTF">2024-07-30T14:27:42Z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2024-07-30T14:27:17Z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63106d0a-9e51-4d7d-8885-0ce60ec81686</vt:lpwstr>
  </property>
  <property fmtid="{D5CDD505-2E9C-101B-9397-08002B2CF9AE}" pid="7" name="MSIP_Label_defa4170-0d19-0005-0004-bc88714345d2_ActionId">
    <vt:lpwstr>c1d51371-9c3e-403d-a02d-df7ac139b9b4</vt:lpwstr>
  </property>
  <property fmtid="{D5CDD505-2E9C-101B-9397-08002B2CF9AE}" pid="8" name="MSIP_Label_defa4170-0d19-0005-0004-bc88714345d2_ContentBits">
    <vt:lpwstr>0</vt:lpwstr>
  </property>
</Properties>
</file>