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80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9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8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2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1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8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9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5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3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2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2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2 – </a:t>
            </a:r>
            <a:r>
              <a:rPr lang="es-CO" dirty="0" err="1" smtClean="0"/>
              <a:t>Slide</a:t>
            </a:r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10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2 – </a:t>
            </a:r>
            <a:r>
              <a:rPr lang="es-CO" dirty="0" err="1" smtClean="0"/>
              <a:t>Slide</a:t>
            </a:r>
            <a:r>
              <a:rPr lang="es-CO" dirty="0" smtClean="0"/>
              <a:t> 2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2 – </a:t>
            </a:r>
            <a:r>
              <a:rPr lang="es-CO" dirty="0" err="1" smtClean="0"/>
              <a:t>Slide</a:t>
            </a:r>
            <a:r>
              <a:rPr lang="es-CO" dirty="0" smtClean="0"/>
              <a:t> 3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2 – </a:t>
            </a:r>
            <a:r>
              <a:rPr lang="es-CO" dirty="0" err="1" smtClean="0"/>
              <a:t>Slide</a:t>
            </a:r>
            <a:r>
              <a:rPr lang="es-CO" dirty="0" smtClean="0"/>
              <a:t> 4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2</vt:lpstr>
      <vt:lpstr>Presentation 2 – Slide 1</vt:lpstr>
      <vt:lpstr>Presentation 2 – Slide 2</vt:lpstr>
      <vt:lpstr>Presentation 2 – Slide 3</vt:lpstr>
      <vt:lpstr>Presentation 2 – Slide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Esteban</dc:creator>
  <cp:lastModifiedBy>Esteban</cp:lastModifiedBy>
  <cp:revision>4</cp:revision>
  <dcterms:created xsi:type="dcterms:W3CDTF">2013-08-07T18:17:54Z</dcterms:created>
  <dcterms:modified xsi:type="dcterms:W3CDTF">2013-08-07T18:20:54Z</dcterms:modified>
</cp:coreProperties>
</file>