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C85D-938D-49F7-87EA-38B9D6949014}" type="datetimeFigureOut">
              <a:rPr lang="es-CO" smtClean="0"/>
              <a:t>07/08/2013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9C9A2-0EE9-4727-8F1F-F927010682E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880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C85D-938D-49F7-87EA-38B9D6949014}" type="datetimeFigureOut">
              <a:rPr lang="es-CO" smtClean="0"/>
              <a:t>07/08/2013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9C9A2-0EE9-4727-8F1F-F927010682E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1955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C85D-938D-49F7-87EA-38B9D6949014}" type="datetimeFigureOut">
              <a:rPr lang="es-CO" smtClean="0"/>
              <a:t>07/08/2013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9C9A2-0EE9-4727-8F1F-F927010682E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4856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C85D-938D-49F7-87EA-38B9D6949014}" type="datetimeFigureOut">
              <a:rPr lang="es-CO" smtClean="0"/>
              <a:t>07/08/2013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9C9A2-0EE9-4727-8F1F-F927010682E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4202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C85D-938D-49F7-87EA-38B9D6949014}" type="datetimeFigureOut">
              <a:rPr lang="es-CO" smtClean="0"/>
              <a:t>07/08/2013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9C9A2-0EE9-4727-8F1F-F927010682E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418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C85D-938D-49F7-87EA-38B9D6949014}" type="datetimeFigureOut">
              <a:rPr lang="es-CO" smtClean="0"/>
              <a:t>07/08/2013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9C9A2-0EE9-4727-8F1F-F927010682E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79871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C85D-938D-49F7-87EA-38B9D6949014}" type="datetimeFigureOut">
              <a:rPr lang="es-CO" smtClean="0"/>
              <a:t>07/08/2013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9C9A2-0EE9-4727-8F1F-F927010682E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995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C85D-938D-49F7-87EA-38B9D6949014}" type="datetimeFigureOut">
              <a:rPr lang="es-CO" smtClean="0"/>
              <a:t>07/08/2013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9C9A2-0EE9-4727-8F1F-F927010682E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234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C85D-938D-49F7-87EA-38B9D6949014}" type="datetimeFigureOut">
              <a:rPr lang="es-CO" smtClean="0"/>
              <a:t>07/08/2013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9C9A2-0EE9-4727-8F1F-F927010682E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4184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C85D-938D-49F7-87EA-38B9D6949014}" type="datetimeFigureOut">
              <a:rPr lang="es-CO" smtClean="0"/>
              <a:t>07/08/2013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9C9A2-0EE9-4727-8F1F-F927010682E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21573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C85D-938D-49F7-87EA-38B9D6949014}" type="datetimeFigureOut">
              <a:rPr lang="es-CO" smtClean="0"/>
              <a:t>07/08/2013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9C9A2-0EE9-4727-8F1F-F927010682E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930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EC85D-938D-49F7-87EA-38B9D6949014}" type="datetimeFigureOut">
              <a:rPr lang="es-CO" smtClean="0"/>
              <a:t>07/08/2013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9C9A2-0EE9-4727-8F1F-F927010682E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6711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err="1" smtClean="0"/>
              <a:t>Presentation</a:t>
            </a:r>
            <a:r>
              <a:rPr lang="es-CO" dirty="0" smtClean="0"/>
              <a:t> 3</a:t>
            </a:r>
            <a:endParaRPr lang="es-C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82211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Presentation</a:t>
            </a:r>
            <a:r>
              <a:rPr lang="es-CO" dirty="0" smtClean="0"/>
              <a:t> 3 – </a:t>
            </a:r>
            <a:r>
              <a:rPr lang="es-CO" dirty="0" err="1" smtClean="0"/>
              <a:t>Slide</a:t>
            </a:r>
            <a:r>
              <a:rPr lang="es-CO" dirty="0" smtClean="0"/>
              <a:t> 1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6105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Presentation</a:t>
            </a:r>
            <a:r>
              <a:rPr lang="es-CO" dirty="0" smtClean="0"/>
              <a:t> 3 – </a:t>
            </a:r>
            <a:r>
              <a:rPr lang="es-CO" dirty="0" err="1" smtClean="0"/>
              <a:t>Slide</a:t>
            </a:r>
            <a:r>
              <a:rPr lang="es-CO" dirty="0" smtClean="0"/>
              <a:t> 2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8279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Presentation</a:t>
            </a:r>
            <a:r>
              <a:rPr lang="es-CO" dirty="0" smtClean="0"/>
              <a:t> 3 – </a:t>
            </a:r>
            <a:r>
              <a:rPr lang="es-CO" dirty="0" err="1" smtClean="0"/>
              <a:t>Slide</a:t>
            </a:r>
            <a:r>
              <a:rPr lang="es-CO" dirty="0" smtClean="0"/>
              <a:t> 3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8279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Presentation</a:t>
            </a:r>
            <a:r>
              <a:rPr lang="es-CO" smtClean="0"/>
              <a:t> 3 </a:t>
            </a:r>
            <a:r>
              <a:rPr lang="es-CO" dirty="0" smtClean="0"/>
              <a:t>– </a:t>
            </a:r>
            <a:r>
              <a:rPr lang="es-CO" dirty="0" err="1" smtClean="0"/>
              <a:t>Slide</a:t>
            </a:r>
            <a:r>
              <a:rPr lang="es-CO" dirty="0" smtClean="0"/>
              <a:t> 4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8279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On-screen Show (4:3)</PresentationFormat>
  <Paragraphs>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Presentation 3</vt:lpstr>
      <vt:lpstr>Presentation 3 – Slide 1</vt:lpstr>
      <vt:lpstr>Presentation 3 – Slide 2</vt:lpstr>
      <vt:lpstr>Presentation 3 – Slide 3</vt:lpstr>
      <vt:lpstr>Presentation 3 – Slide 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1</dc:title>
  <dc:creator>Esteban</dc:creator>
  <cp:lastModifiedBy>Esteban</cp:lastModifiedBy>
  <cp:revision>3</cp:revision>
  <dcterms:created xsi:type="dcterms:W3CDTF">2013-08-07T18:17:54Z</dcterms:created>
  <dcterms:modified xsi:type="dcterms:W3CDTF">2013-08-07T18:19:50Z</dcterms:modified>
</cp:coreProperties>
</file>