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4AC"/>
    <a:srgbClr val="000000"/>
    <a:srgbClr val="F2F2F2"/>
    <a:srgbClr val="F6D65B"/>
    <a:srgbClr val="006E93"/>
    <a:srgbClr val="017F1B"/>
    <a:srgbClr val="D34B1B"/>
    <a:srgbClr val="E58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>
        <p:scale>
          <a:sx n="70" d="100"/>
          <a:sy n="70" d="100"/>
        </p:scale>
        <p:origin x="1570" y="-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9825-1D1C-44B8-943A-88EA90307A32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material-icon-search-icon-search-2155442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material-icon-search-icon-search-215544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B1A7-A16B-4658-B118-9EA380BBE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CC9C8-AB4C-4E86-8EE1-176447EDE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3">
            <a:extLst>
              <a:ext uri="{FF2B5EF4-FFF2-40B4-BE49-F238E27FC236}">
                <a16:creationId xmlns:a16="http://schemas.microsoft.com/office/drawing/2014/main" id="{7C70894A-5D21-49C6-A937-F33189003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8040" y="10725561"/>
            <a:ext cx="3963410" cy="139067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6CE7D-B1D8-411A-87A3-07BAB45DF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" y="-48483"/>
            <a:ext cx="6872159" cy="3573521"/>
          </a:xfrm>
          <a:ln>
            <a:solidFill>
              <a:srgbClr val="E58530"/>
            </a:solidFill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9A85-E4DC-465F-8A32-9E1D414A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18" y="3722137"/>
            <a:ext cx="2901255" cy="1464732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orange</a:t>
            </a:r>
          </a:p>
          <a:p>
            <a:r>
              <a:rPr lang="en-US" dirty="0"/>
              <a:t>237, 125, 49</a:t>
            </a:r>
          </a:p>
          <a:p>
            <a:r>
              <a:rPr lang="en-US" dirty="0"/>
              <a:t>#ED7D31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D8E9C-9A38-49B8-9AF6-45D094918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4122" y="3775054"/>
            <a:ext cx="2915543" cy="1464732"/>
          </a:xfrm>
          <a:solidFill>
            <a:srgbClr val="F6D65B"/>
          </a:solidFill>
        </p:spPr>
        <p:txBody>
          <a:bodyPr/>
          <a:lstStyle/>
          <a:p>
            <a:r>
              <a:rPr lang="en-US" dirty="0"/>
              <a:t>yellow</a:t>
            </a:r>
          </a:p>
          <a:p>
            <a:r>
              <a:rPr lang="en-US" dirty="0"/>
              <a:t>246, 214, 91</a:t>
            </a:r>
          </a:p>
          <a:p>
            <a:r>
              <a:rPr lang="en-US" dirty="0"/>
              <a:t>#F6D65B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3FA591F-FBD2-4AE8-8109-B8444C0F08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6089" y="7927549"/>
            <a:ext cx="3886200" cy="2914650"/>
          </a:xfr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FD808C6-8BD1-47DB-BA09-EA18A77E7027}"/>
              </a:ext>
            </a:extLst>
          </p:cNvPr>
          <p:cNvSpPr txBox="1">
            <a:spLocks/>
          </p:cNvSpPr>
          <p:nvPr/>
        </p:nvSpPr>
        <p:spPr>
          <a:xfrm>
            <a:off x="147581" y="5363634"/>
            <a:ext cx="2901255" cy="1464732"/>
          </a:xfrm>
          <a:prstGeom prst="rect">
            <a:avLst/>
          </a:prstGeom>
          <a:solidFill>
            <a:srgbClr val="D34B1B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</a:t>
            </a:r>
          </a:p>
          <a:p>
            <a:r>
              <a:rPr lang="en-US" dirty="0"/>
              <a:t>211, 75, 27</a:t>
            </a:r>
          </a:p>
          <a:p>
            <a:r>
              <a:rPr lang="en-US" dirty="0"/>
              <a:t>#D34B1B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BD199CA-AA2E-4AD8-BA0F-B852E6A28B50}"/>
              </a:ext>
            </a:extLst>
          </p:cNvPr>
          <p:cNvSpPr txBox="1">
            <a:spLocks/>
          </p:cNvSpPr>
          <p:nvPr/>
        </p:nvSpPr>
        <p:spPr>
          <a:xfrm>
            <a:off x="147581" y="7134982"/>
            <a:ext cx="2901255" cy="1464732"/>
          </a:xfrm>
          <a:prstGeom prst="rect">
            <a:avLst/>
          </a:prstGeom>
          <a:solidFill>
            <a:srgbClr val="017F1B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green</a:t>
            </a:r>
          </a:p>
          <a:p>
            <a:r>
              <a:rPr lang="en-US" dirty="0"/>
              <a:t>1, 127, 27</a:t>
            </a:r>
          </a:p>
          <a:p>
            <a:r>
              <a:rPr lang="en-US" dirty="0"/>
              <a:t>#017F1B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BC8F47-25B6-4D00-A47A-F065A48DD61C}"/>
              </a:ext>
            </a:extLst>
          </p:cNvPr>
          <p:cNvSpPr txBox="1">
            <a:spLocks/>
          </p:cNvSpPr>
          <p:nvPr/>
        </p:nvSpPr>
        <p:spPr>
          <a:xfrm>
            <a:off x="147581" y="8833237"/>
            <a:ext cx="2901255" cy="1464732"/>
          </a:xfrm>
          <a:prstGeom prst="rect">
            <a:avLst/>
          </a:prstGeom>
          <a:solidFill>
            <a:srgbClr val="006E93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blue</a:t>
            </a:r>
          </a:p>
          <a:p>
            <a:r>
              <a:rPr lang="en-US" dirty="0"/>
              <a:t>0, 110, 147</a:t>
            </a:r>
          </a:p>
          <a:p>
            <a:r>
              <a:rPr lang="en-US" dirty="0"/>
              <a:t>#006E93</a:t>
            </a:r>
          </a:p>
          <a:p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226A4ADD-1F33-4DDD-BA2D-5697C95B1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" y="10474734"/>
            <a:ext cx="3281696" cy="1706481"/>
          </a:xfrm>
          <a:ln>
            <a:solidFill>
              <a:srgbClr val="E58530"/>
            </a:solidFill>
          </a:ln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5258330-6211-4F3D-A8BB-CA9F90E5BB78}"/>
              </a:ext>
            </a:extLst>
          </p:cNvPr>
          <p:cNvSpPr txBox="1">
            <a:spLocks/>
          </p:cNvSpPr>
          <p:nvPr/>
        </p:nvSpPr>
        <p:spPr>
          <a:xfrm>
            <a:off x="3454122" y="5568778"/>
            <a:ext cx="2915543" cy="1464732"/>
          </a:xfrm>
          <a:prstGeom prst="rect">
            <a:avLst/>
          </a:prstGeom>
          <a:solidFill>
            <a:srgbClr val="72B4AC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teal</a:t>
            </a:r>
          </a:p>
          <a:p>
            <a:r>
              <a:rPr lang="en-US" dirty="0"/>
              <a:t>114, 180, 172</a:t>
            </a:r>
          </a:p>
          <a:p>
            <a:r>
              <a:rPr lang="en-US" dirty="0"/>
              <a:t>#72B4AC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293F-9018-4633-8ABB-E02A9225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" y="1303739"/>
            <a:ext cx="6694713" cy="2218353"/>
          </a:xfrm>
        </p:spPr>
        <p:txBody>
          <a:bodyPr>
            <a:normAutofit/>
          </a:bodyPr>
          <a:lstStyle/>
          <a:p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Villages of </a:t>
            </a:r>
            <a:b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	</a:t>
            </a:r>
            <a:r>
              <a:rPr lang="en-US" sz="5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Kapolei</a:t>
            </a:r>
            <a:b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		Association</a:t>
            </a:r>
          </a:p>
        </p:txBody>
      </p:sp>
    </p:spTree>
    <p:extLst>
      <p:ext uri="{BB962C8B-B14F-4D97-AF65-F5344CB8AC3E}">
        <p14:creationId xmlns:p14="http://schemas.microsoft.com/office/powerpoint/2010/main" val="26774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640575A-A805-44DA-BD4D-A39F345BEF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" y="4291956"/>
            <a:ext cx="6829455" cy="4548523"/>
          </a:xfrm>
        </p:spPr>
      </p:pic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F5016D7-DBD1-4233-BEBE-A9F54EC2E293}"/>
              </a:ext>
            </a:extLst>
          </p:cNvPr>
          <p:cNvSpPr txBox="1">
            <a:spLocks/>
          </p:cNvSpPr>
          <p:nvPr/>
        </p:nvSpPr>
        <p:spPr>
          <a:xfrm>
            <a:off x="5867400" y="2371"/>
            <a:ext cx="976328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Search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6CE7D-B1D8-411A-87A3-07BAB45DF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" y="740684"/>
            <a:ext cx="6843728" cy="3558737"/>
          </a:xfrm>
          <a:ln w="38100"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D293F-9018-4633-8ABB-E02A9225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" y="1761029"/>
            <a:ext cx="6843728" cy="213904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Villages of  	</a:t>
            </a:r>
            <a:b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	</a:t>
            </a:r>
            <a:r>
              <a:rPr lang="en-US" sz="5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Kapolei </a:t>
            </a:r>
            <a:br>
              <a:rPr lang="en-US" sz="5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sz="5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		</a:t>
            </a: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Association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9345E5-6131-4CDE-B9EA-6355A0EFC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527" y="4308946"/>
            <a:ext cx="6843728" cy="4541058"/>
          </a:xfrm>
          <a:solidFill>
            <a:schemeClr val="bg1">
              <a:lumMod val="50000"/>
              <a:alpha val="40000"/>
            </a:schemeClr>
          </a:solidFill>
          <a:ln w="38100"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b="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Kauhale</a:t>
            </a:r>
            <a:r>
              <a:rPr lang="en-US" sz="2400" b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 (Home)</a:t>
            </a:r>
          </a:p>
          <a:p>
            <a:pPr algn="ctr"/>
            <a:r>
              <a:rPr lang="en-US" sz="2400" b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Ohana (Family)</a:t>
            </a:r>
          </a:p>
          <a:p>
            <a:pPr algn="ctr"/>
            <a:r>
              <a:rPr lang="en-US" sz="2400" b="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Kaiaulu</a:t>
            </a:r>
            <a:r>
              <a:rPr lang="en-US" sz="2400" b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 (Community)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E8C703-64E7-4AB7-B790-111222FE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14744" y="2371"/>
            <a:ext cx="976328" cy="372176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</a:rPr>
              <a:t>Payment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90D69BC-9ED6-4ADD-B53D-5AB7C841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4181" r="23787"/>
          <a:stretch/>
        </p:blipFill>
        <p:spPr>
          <a:xfrm>
            <a:off x="6937289" y="0"/>
            <a:ext cx="399349" cy="399349"/>
          </a:xfrm>
          <a:prstGeom prst="flowChartConnector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C1E90AC-0D3A-4AF5-A4DF-F0A98968C562}"/>
              </a:ext>
            </a:extLst>
          </p:cNvPr>
          <p:cNvSpPr txBox="1">
            <a:spLocks/>
          </p:cNvSpPr>
          <p:nvPr/>
        </p:nvSpPr>
        <p:spPr>
          <a:xfrm>
            <a:off x="4891072" y="2371"/>
            <a:ext cx="976328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5CE294E-306E-4B6F-8A93-6E9BABE9F734}"/>
              </a:ext>
            </a:extLst>
          </p:cNvPr>
          <p:cNvSpPr txBox="1">
            <a:spLocks/>
          </p:cNvSpPr>
          <p:nvPr/>
        </p:nvSpPr>
        <p:spPr>
          <a:xfrm>
            <a:off x="-1" y="2371"/>
            <a:ext cx="3914745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3934763-E209-4503-86FF-1511D1CFB819}"/>
              </a:ext>
            </a:extLst>
          </p:cNvPr>
          <p:cNvSpPr txBox="1">
            <a:spLocks/>
          </p:cNvSpPr>
          <p:nvPr/>
        </p:nvSpPr>
        <p:spPr>
          <a:xfrm>
            <a:off x="14272" y="374547"/>
            <a:ext cx="6843728" cy="399349"/>
          </a:xfrm>
          <a:prstGeom prst="rect">
            <a:avLst/>
          </a:prstGeom>
          <a:solidFill>
            <a:srgbClr val="72B4AC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Source Sans Pro Semibold" panose="020B0603030403020204" pitchFamily="34" charset="0"/>
                <a:ea typeface="Gadugi" panose="020B0502040204020203" pitchFamily="34" charset="0"/>
              </a:rPr>
              <a:t>	Residents		HOA Dues		Events	 News 	About Us</a:t>
            </a:r>
          </a:p>
        </p:txBody>
      </p:sp>
    </p:spTree>
    <p:extLst>
      <p:ext uri="{BB962C8B-B14F-4D97-AF65-F5344CB8AC3E}">
        <p14:creationId xmlns:p14="http://schemas.microsoft.com/office/powerpoint/2010/main" val="83161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F5016D7-DBD1-4233-BEBE-A9F54EC2E293}"/>
              </a:ext>
            </a:extLst>
          </p:cNvPr>
          <p:cNvSpPr txBox="1">
            <a:spLocks/>
          </p:cNvSpPr>
          <p:nvPr/>
        </p:nvSpPr>
        <p:spPr>
          <a:xfrm>
            <a:off x="5867400" y="2371"/>
            <a:ext cx="976328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Search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6CE7D-B1D8-411A-87A3-07BAB45DF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18285"/>
            <a:ext cx="6858001" cy="4015522"/>
          </a:xfrm>
          <a:ln w="38100"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D293F-9018-4633-8ABB-E02A9225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18286"/>
            <a:ext cx="6858001" cy="4015521"/>
          </a:xfrm>
          <a:solidFill>
            <a:srgbClr val="72B4AC">
              <a:alpha val="20000"/>
            </a:srgbClr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Villages of  	</a:t>
            </a:r>
            <a:b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Kapolei </a:t>
            </a:r>
            <a:b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Association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E8C703-64E7-4AB7-B790-111222FE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14744" y="2371"/>
            <a:ext cx="976328" cy="372176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</a:rPr>
              <a:t>Payment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90D69BC-9ED6-4ADD-B53D-5AB7C841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181" r="23787"/>
          <a:stretch/>
        </p:blipFill>
        <p:spPr>
          <a:xfrm>
            <a:off x="6937289" y="0"/>
            <a:ext cx="399349" cy="399349"/>
          </a:xfrm>
          <a:prstGeom prst="flowChartConnector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C1E90AC-0D3A-4AF5-A4DF-F0A98968C562}"/>
              </a:ext>
            </a:extLst>
          </p:cNvPr>
          <p:cNvSpPr txBox="1">
            <a:spLocks/>
          </p:cNvSpPr>
          <p:nvPr/>
        </p:nvSpPr>
        <p:spPr>
          <a:xfrm>
            <a:off x="4891072" y="2371"/>
            <a:ext cx="976328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5CE294E-306E-4B6F-8A93-6E9BABE9F734}"/>
              </a:ext>
            </a:extLst>
          </p:cNvPr>
          <p:cNvSpPr txBox="1">
            <a:spLocks/>
          </p:cNvSpPr>
          <p:nvPr/>
        </p:nvSpPr>
        <p:spPr>
          <a:xfrm>
            <a:off x="-1" y="2371"/>
            <a:ext cx="3914745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3934763-E209-4503-86FF-1511D1CFB819}"/>
              </a:ext>
            </a:extLst>
          </p:cNvPr>
          <p:cNvSpPr txBox="1">
            <a:spLocks/>
          </p:cNvSpPr>
          <p:nvPr/>
        </p:nvSpPr>
        <p:spPr>
          <a:xfrm>
            <a:off x="14272" y="374547"/>
            <a:ext cx="6843728" cy="399349"/>
          </a:xfrm>
          <a:prstGeom prst="rect">
            <a:avLst/>
          </a:prstGeom>
          <a:solidFill>
            <a:srgbClr val="72B4AC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Source Sans Pro Semibold" panose="020B0603030403020204" pitchFamily="34" charset="0"/>
                <a:ea typeface="Gadugi" panose="020B0502040204020203" pitchFamily="34" charset="0"/>
              </a:rPr>
              <a:t>	Residents		HOA Dues		Events	 News 	About 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EDF49-1CED-4558-AAE6-6A0F0E7C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8513" y="4793680"/>
            <a:ext cx="2901255" cy="146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5D2EA6-F09C-4527-91F8-BC5EE2E5F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079397" y="4540932"/>
            <a:ext cx="2915543" cy="65503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122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Gabriola</vt:lpstr>
      <vt:lpstr>Source Sans Pro Semibold</vt:lpstr>
      <vt:lpstr>Office Theme</vt:lpstr>
      <vt:lpstr>PowerPoint Presentation</vt:lpstr>
      <vt:lpstr>Villages of   Kapolei   Association</vt:lpstr>
      <vt:lpstr>Villages of     Kapolei    Association</vt:lpstr>
      <vt:lpstr>Villages of    Kapolei  Association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Santiago</dc:creator>
  <cp:lastModifiedBy>Edith Santiago</cp:lastModifiedBy>
  <cp:revision>19</cp:revision>
  <dcterms:created xsi:type="dcterms:W3CDTF">2020-05-26T00:14:58Z</dcterms:created>
  <dcterms:modified xsi:type="dcterms:W3CDTF">2020-05-29T01:01:41Z</dcterms:modified>
</cp:coreProperties>
</file>