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3" r:id="rId6"/>
    <p:sldId id="264" r:id="rId7"/>
    <p:sldId id="268" r:id="rId8"/>
    <p:sldId id="265" r:id="rId9"/>
    <p:sldId id="269" r:id="rId10"/>
    <p:sldId id="266" r:id="rId11"/>
    <p:sldId id="267" r:id="rId12"/>
    <p:sldId id="270" r:id="rId13"/>
    <p:sldId id="271" r:id="rId14"/>
    <p:sldId id="262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46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CC9A-66A6-45FF-8318-771BE5A283C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2733-744A-49CA-8CBE-FD573705F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5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3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6ABC8-CCA4-4B8F-AB89-07F5D2750DA2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882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C0C-0181-4AE0-9192-D81222B2D20A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42A-98D2-4CE2-990B-09C7C6D79F03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1A4-D51B-4D2D-BD92-4BF85C0DF7A4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C7EFD-6DCF-4647-9ECF-450C7CAC28A9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3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FF07-D32F-481F-8463-2CAF87641EC9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29C-3F57-4B5F-A42C-CCFF03788800}" type="datetime1">
              <a:rPr lang="ru-RU" smtClean="0"/>
              <a:t>04.06.2023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38C4-9857-49AF-8273-155DF56839E0}" type="datetime1">
              <a:rPr lang="ru-RU" smtClean="0"/>
              <a:t>04.06.2023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3AA-613E-4D90-B5DA-8CE9DCAA60B5}" type="datetime1">
              <a:rPr lang="ru-RU" smtClean="0"/>
              <a:t>04.06.2023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CD433-B5F7-42E0-8F6B-4F9E85F2F6EA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9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4164E-9A4F-4FED-95EC-A52A8F7A63E0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8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797F4D-44A0-4C0A-83EF-257632FD2AE3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4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36094E-05C8-5E54-0E94-BEE90A46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92338"/>
            <a:ext cx="8361229" cy="1341327"/>
          </a:xfrm>
        </p:spPr>
        <p:txBody>
          <a:bodyPr>
            <a:noAutofit/>
          </a:bodyPr>
          <a:lstStyle/>
          <a:p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Единая система автоматизации поликлиник (ЕСАП)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5CF3911-9861-1499-8B86-7B180FD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4374484"/>
            <a:ext cx="2570479" cy="128463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Подготовил: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Карабанов А. А.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Буланов В. А.</a:t>
            </a:r>
          </a:p>
        </p:txBody>
      </p:sp>
    </p:spTree>
    <p:extLst>
      <p:ext uri="{BB962C8B-B14F-4D97-AF65-F5344CB8AC3E}">
        <p14:creationId xmlns:p14="http://schemas.microsoft.com/office/powerpoint/2010/main" val="20422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0" y="17018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Результаты тестирования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10</a:t>
            </a:fld>
            <a:endParaRPr lang="ru-RU"/>
          </a:p>
        </p:txBody>
      </p:sp>
      <p:pic>
        <p:nvPicPr>
          <p:cNvPr id="6" name="Объект 5" descr="D:\zagryzki\kX0wOsODBhk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t="27640" r="66" b="58037"/>
          <a:stretch/>
        </p:blipFill>
        <p:spPr bwMode="auto">
          <a:xfrm>
            <a:off x="1117601" y="2783839"/>
            <a:ext cx="10820400" cy="1564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034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Время ответа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11</a:t>
            </a:fld>
            <a:endParaRPr lang="ru-RU"/>
          </a:p>
        </p:txBody>
      </p:sp>
      <p:pic>
        <p:nvPicPr>
          <p:cNvPr id="6" name="Объект 5" descr="D:\zagryzki\o9NmPHinP_k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t="30442"/>
          <a:stretch/>
        </p:blipFill>
        <p:spPr bwMode="auto">
          <a:xfrm>
            <a:off x="1563106" y="853244"/>
            <a:ext cx="9125213" cy="5506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8890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Проблемы, выявленные при тестировании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 descr="D:\zagryzki\V1AC7Sn4Apw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32629" r="9294"/>
          <a:stretch/>
        </p:blipFill>
        <p:spPr bwMode="auto">
          <a:xfrm>
            <a:off x="1991360" y="731520"/>
            <a:ext cx="8229600" cy="612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49" y="99060"/>
            <a:ext cx="10003971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Обработка ошибок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13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834708"/>
            <a:ext cx="9997440" cy="561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E6272-2F88-31CE-C51B-FEC2CE5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87960"/>
            <a:ext cx="9601200" cy="553720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Кастомная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валидация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14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03" y="934720"/>
            <a:ext cx="89655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9" y="3539966"/>
            <a:ext cx="5894417" cy="1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32" y="5100320"/>
            <a:ext cx="7991087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8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1DB593-C3BC-4B43-8E23-BE456D7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208"/>
            <a:ext cx="9601200" cy="569991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Демонстрация работы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15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2089605"/>
            <a:ext cx="5619595" cy="308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634365"/>
            <a:ext cx="6355397" cy="299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6" y="3779520"/>
            <a:ext cx="63233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8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F55DD9-CAA4-EED6-C531-8A0313B1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0" y="2686050"/>
            <a:ext cx="592328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098CEA-47C9-5818-3D89-2573730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69" y="289560"/>
            <a:ext cx="9601200" cy="6756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 системе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5520" y="1239520"/>
            <a:ext cx="5455920" cy="46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Врач:</a:t>
            </a:r>
          </a:p>
          <a:p>
            <a:pPr lvl="0"/>
            <a:r>
              <a:rPr lang="ru-RU" sz="2400" dirty="0"/>
              <a:t>Может просматривать расписание приема пациентов;</a:t>
            </a:r>
            <a:endParaRPr lang="ru-RU" sz="2400" dirty="0"/>
          </a:p>
          <a:p>
            <a:pPr lvl="0"/>
            <a:r>
              <a:rPr lang="ru-RU" sz="2400" dirty="0"/>
              <a:t>Может создавать, изменять и удалять записи на прием;</a:t>
            </a:r>
            <a:endParaRPr lang="ru-RU" sz="2400" dirty="0"/>
          </a:p>
          <a:p>
            <a:pPr lvl="0"/>
            <a:r>
              <a:rPr lang="ru-RU" sz="2400" dirty="0"/>
              <a:t>Может просматривать медицинскую историю пациента;</a:t>
            </a:r>
            <a:endParaRPr lang="ru-RU" sz="2400" dirty="0"/>
          </a:p>
          <a:p>
            <a:pPr lvl="0"/>
            <a:r>
              <a:rPr lang="ru-RU" sz="2400" dirty="0"/>
              <a:t>Может добавлять записи;</a:t>
            </a:r>
            <a:endParaRPr lang="ru-RU" sz="2400" dirty="0"/>
          </a:p>
          <a:p>
            <a:pPr lvl="0"/>
            <a:r>
              <a:rPr lang="ru-RU" sz="2400" dirty="0"/>
              <a:t>Может вносить диагнозы и рекомендации для пациентов;</a:t>
            </a:r>
            <a:endParaRPr lang="ru-RU" sz="2400" dirty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532880" y="1239520"/>
            <a:ext cx="5659120" cy="561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Регистратор:</a:t>
            </a:r>
          </a:p>
          <a:p>
            <a:pPr lvl="0"/>
            <a:r>
              <a:rPr lang="ru-RU" sz="2400" dirty="0"/>
              <a:t>Может создавать новых пациентов в системе;</a:t>
            </a:r>
            <a:endParaRPr lang="ru-RU" sz="2400" dirty="0"/>
          </a:p>
          <a:p>
            <a:pPr lvl="0"/>
            <a:r>
              <a:rPr lang="ru-RU" sz="2400" dirty="0"/>
              <a:t>Может записывать пациентов на прием к врачам;</a:t>
            </a:r>
            <a:endParaRPr lang="ru-RU" sz="2400" dirty="0"/>
          </a:p>
          <a:p>
            <a:pPr lvl="0"/>
            <a:r>
              <a:rPr lang="ru-RU" sz="2400" dirty="0"/>
              <a:t>Может просматривать и редактировать информацию о пациентах;</a:t>
            </a:r>
            <a:endParaRPr lang="ru-RU" sz="2400" dirty="0"/>
          </a:p>
          <a:p>
            <a:pPr lvl="0"/>
            <a:r>
              <a:rPr lang="ru-RU" sz="2400" dirty="0"/>
              <a:t>Может проверять доступность и свободное время в расписании врачей;</a:t>
            </a:r>
            <a:endParaRPr lang="ru-RU" sz="24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E0D8E1-BC96-F0D1-8711-F1A931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440"/>
            <a:ext cx="10820400" cy="66548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Общие принципы организации системы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vladb\Desktop\6252ab051e670d13f9599d59_REST-API-Image_c0dd9870585de555571305f8b182d4828de0c88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62" y="985519"/>
            <a:ext cx="10670177" cy="56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5CBDFC-06C4-0019-13CB-25CAB2B2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20" y="0"/>
            <a:ext cx="7787640" cy="599440"/>
          </a:xfrm>
        </p:spPr>
        <p:txBody>
          <a:bodyPr>
            <a:noAutofit/>
          </a:bodyPr>
          <a:lstStyle/>
          <a:p>
            <a:r>
              <a:rPr lang="ru-RU" sz="4000" dirty="0"/>
              <a:t>Диаграмма классов-сущностей</a:t>
            </a: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637326"/>
            <a:ext cx="6835684" cy="623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30E0CA-195E-6035-59DA-C5E99C8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16840"/>
            <a:ext cx="9601200" cy="6248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Диаграмма классов уровня бизнес-логики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vladb\Desktop\es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90" y="792098"/>
            <a:ext cx="8570070" cy="60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20" y="31242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Сервис «</a:t>
            </a:r>
            <a:r>
              <a:rPr lang="en-US" sz="4000" dirty="0" smtClean="0"/>
              <a:t>Schedule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885950"/>
            <a:ext cx="11215064" cy="37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86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Сервис «</a:t>
            </a:r>
            <a:r>
              <a:rPr lang="en-US" sz="3200" dirty="0" err="1" smtClean="0"/>
              <a:t>MedicalCard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0" y="2565400"/>
            <a:ext cx="11431300" cy="223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161679"/>
            <a:ext cx="10150151" cy="91694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HQL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Запрос для получения медицинской карты по фильтру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" y="2792730"/>
            <a:ext cx="11303639" cy="19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70" y="152349"/>
            <a:ext cx="9919996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Тест план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076" y="965200"/>
            <a:ext cx="4172964" cy="58928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781</TotalTime>
  <Words>150</Words>
  <Application>Microsoft Office PowerPoint</Application>
  <PresentationFormat>Произвольный</PresentationFormat>
  <Paragraphs>48</Paragraphs>
  <Slides>16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Уголки</vt:lpstr>
      <vt:lpstr> Единая система автоматизации поликлиник (ЕСАП)</vt:lpstr>
      <vt:lpstr>О системе</vt:lpstr>
      <vt:lpstr>Общие принципы организации системы</vt:lpstr>
      <vt:lpstr>Диаграмма классов-сущностей</vt:lpstr>
      <vt:lpstr>Диаграмма классов уровня бизнес-логики</vt:lpstr>
      <vt:lpstr>Сервис «Schedule»</vt:lpstr>
      <vt:lpstr>Сервис «MedicalCard»</vt:lpstr>
      <vt:lpstr>HQL Запрос для получения медицинской карты по фильтру</vt:lpstr>
      <vt:lpstr>Тест план</vt:lpstr>
      <vt:lpstr>Результаты тестирования</vt:lpstr>
      <vt:lpstr>Время ответа</vt:lpstr>
      <vt:lpstr>Проблемы, выявленные при тестировании</vt:lpstr>
      <vt:lpstr>Обработка ошибок</vt:lpstr>
      <vt:lpstr>Кастомная валидация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ЕСАП. Полная информационная модель подсистем «Деятельность регистратуры» и «врачебная деятельность»</dc:title>
  <dc:creator>The Wyolar</dc:creator>
  <cp:lastModifiedBy>Влад Буланов</cp:lastModifiedBy>
  <cp:revision>76</cp:revision>
  <dcterms:created xsi:type="dcterms:W3CDTF">2023-05-21T17:41:24Z</dcterms:created>
  <dcterms:modified xsi:type="dcterms:W3CDTF">2023-06-04T20:19:13Z</dcterms:modified>
</cp:coreProperties>
</file>